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in</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5E5E5E"/>
                </a:solidFill>
                <a:latin typeface="Courier"/>
              </a:rPr>
              <a:t>---</a:t>
            </a:r>
            <a:r>
              <a:rPr>
                <a:solidFill>
                  <a:srgbClr val="003B4F"/>
                </a:solidFill>
                <a:latin typeface="Courier"/>
              </a:rPr>
              <a:t> </a:t>
            </a:r>
          </a:p>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2025-03-25T12:41:46Z</dcterms:created>
  <dcterms:modified xsi:type="dcterms:W3CDTF">2025-03-25T12:41:46Z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quarto">
    <vt:lpwstr/>
  </property>
  <property fmtid="{D5CDD505-2E9C-101B-9397-08002B2CF9AE}" pid="13" name="toc-title">
    <vt:lpwstr>Table of contents</vt:lpwstr>
  </property>
</Properties>
</file>