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  <a:p>
            <a:pPr lvl="0"/>
            <a:r>
              <a:rPr/>
              <a:t>What next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2025-06-05T12:24:41Z</dcterms:created>
  <dcterms:modified xsi:type="dcterms:W3CDTF">2025-06-05T12:24:41Z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