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18 - xxxxxx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17: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18: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 indent="0" marL="0">
              <a:buNone/>
            </a:pPr>
            <a:r>
              <a:rPr/>
              <a:t>Analysis of variance:</a:t>
            </a:r>
          </a:p>
          <a:p>
            <a:pPr lvl="0"/>
            <a:r>
              <a:rPr/>
              <a:t>Examples: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18:</a:t>
            </a:r>
            <a:r>
              <a:rPr/>
              <a:t>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Callout</a:t>
            </a:r>
          </a:p>
          <a:p>
            <a:pPr lvl="0" indent="0" marL="1270000">
              <a:buNone/>
            </a:pPr>
            <a:r>
              <a:rPr sz="2000"/>
              <a:t>more text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18:</a:t>
            </a:r>
            <a:r>
              <a:rPr/>
              <a:t> Reporting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Formal scientific writing example:</a:t>
            </a:r>
          </a:p>
          <a:p>
            <a:pPr lvl="0" indent="0" marL="0">
              <a:buNone/>
            </a:pPr>
            <a:r>
              <a:rPr/>
              <a:t>“what would you write up”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18:</a:t>
            </a:r>
            <a:r>
              <a:rPr/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Principles</a:t>
            </a:r>
          </a:p>
          <a:p>
            <a:pPr lvl="0" indent="-342900" marL="342900">
              <a:buAutoNum type="arabicPeriod"/>
            </a:pPr>
            <a:r>
              <a:rPr b="1"/>
              <a:t>Purpose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 b="1"/>
              <a:t>The Analysis</a:t>
            </a:r>
          </a:p>
          <a:p>
            <a:pPr lvl="1"/>
            <a:r>
              <a:rPr/>
              <a:t>asdf</a:t>
            </a:r>
          </a:p>
          <a:p>
            <a:pPr lvl="0" indent="-342900" marL="342900">
              <a:buAutoNum type="arabicPeriod"/>
            </a:pPr>
            <a:r>
              <a:rPr b="1"/>
              <a:t>asdf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Assumptions</a:t>
            </a:r>
          </a:p>
          <a:p>
            <a:pPr lvl="0" indent="-342900" marL="342900">
              <a:buAutoNum type="arabicPeriod"/>
            </a:pPr>
            <a:r>
              <a:rPr/>
              <a:t>Independence of observations</a:t>
            </a:r>
          </a:p>
          <a:p>
            <a:pPr lvl="0" indent="-342900" marL="342900">
              <a:buAutoNum type="arabicPeriod"/>
            </a:pPr>
            <a:r>
              <a:rPr/>
              <a:t>Normal distribution of residuals</a:t>
            </a:r>
          </a:p>
          <a:p>
            <a:pPr lvl="0" indent="-342900" marL="342900">
              <a:buAutoNum type="arabicPeriod"/>
            </a:pPr>
            <a:r>
              <a:rPr/>
              <a:t>Homogeneity of variances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18 - xxxxxx</dc:title>
  <dc:creator>Bill Perry</dc:creator>
  <cp:keywords/>
  <dcterms:created xsi:type="dcterms:W3CDTF">2025-06-05T12:25:15Z</dcterms:created>
  <dcterms:modified xsi:type="dcterms:W3CDTF">2025-06-05T12:25:15Z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