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How do we fix variable names?</a:t>
            </a:r>
          </a:p>
          <a:p>
            <a:pPr lvl="0" indent="0" marL="1270000">
              <a:buNone/>
            </a:pPr>
            <a:r>
              <a:rPr sz="2000"/>
              <a:t>So there are two issues</a:t>
            </a:r>
          </a:p>
          <a:p>
            <a:pPr lvl="0" indent="-342900" marL="342900">
              <a:buAutoNum type="arabicPeriod"/>
            </a:pPr>
            <a:r>
              <a:rPr sz="2000"/>
              <a:t>what can you do when reading in file?</a:t>
            </a:r>
          </a:p>
          <a:p>
            <a:pPr lvl="0" indent="-342900" marL="342900">
              <a:buAutoNum type="arabicPeriod"/>
            </a:pPr>
            <a:r>
              <a:rPr sz="2000"/>
              <a:t>what can you do when the file is in and need to fix things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do # 2 first - no pun intended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if you wanted to rename variables what would would you do?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now time for #1 - there are tools to make your life easier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install.packages("janitor") # what does a janitor or BSW do?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library(janitor)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lets read in a messy file... junk.csv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look at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 &lt;- read_csv("data/junk.csv)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df_excel &lt;- read_excel("data/junk.csv")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Are there ways to deal with excel and why is it a problem</a:t>
            </a:r>
          </a:p>
          <a:p>
            <a:pPr lvl="0" indent="0" marL="1270000">
              <a:buNone/>
            </a:pPr>
            <a:r>
              <a:rPr sz="2000"/>
              <a:t>Let’s look at junk.xlsx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a histogram of fish lengths from Toolik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the pipe operator %&gt;% and ggplot with geom_histogram()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copy the date to a new cell and make a number!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pic>
        <p:nvPicPr>
          <p:cNvPr descr="images/clipboard-5684927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Lets plot our data again</a:t>
            </a:r>
          </a:p>
          <a:p>
            <a:pPr lvl="0" indent="0" marL="1270000">
              <a:buNone/>
            </a:pPr>
            <a:r>
              <a:rPr sz="2000"/>
              <a:t>Let’s recreate the basic plots you might use to visualize the data and lets see what it looks like.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practice making a plot!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are the ways you want to see data and lets try them!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2025-04-01T02:52:57Z</dcterms:created>
  <dcterms:modified xsi:type="dcterms:W3CDTF">2025-04-01T02:52:57Z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