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4: Review</a:t>
            </a:r>
          </a:p>
        </p:txBody>
      </p:sp>
      <p:sp>
        <p:nvSpPr>
          <p:cNvPr id="3" name="Content Placeholder 2"/>
          <p:cNvSpPr>
            <a:spLocks noGrp="1"/>
          </p:cNvSpPr>
          <p:nvPr>
            <p:ph idx="1" sz="half"/>
          </p:nvPr>
        </p:nvSpPr>
        <p:spPr/>
        <p:txBody>
          <a:bodyPr/>
          <a:lstStyle/>
          <a:p>
            <a:pPr lvl="0" indent="0" marL="0">
              <a:buNone/>
            </a:pPr>
            <a:r>
              <a:rPr/>
              <a:t>Covered - - Introduction to hypothesis testing - The standard normal distribution - Standard error - Confidence intervals - Student’s t-distribution - H testing - </a:t>
            </a:r>
            <a:r>
              <a:rPr b="1"/>
              <a:t>One and Two Sample T Test</a:t>
            </a:r>
            <a:r>
              <a:rPr/>
              <a:t> - </a:t>
            </a:r>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visualize-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test_assumptions-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group_visualization-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unnamed-chunk-8-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unnamed-chunk-9-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2025-04-01T02:53:09Z</dcterms:created>
  <dcterms:modified xsi:type="dcterms:W3CDTF">2025-04-01T02:53:09Z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