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4_02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Levenes Test for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4_02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4_02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Introduction top a nested design the hard way</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9909358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84432761"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375611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2025-05-28T01:28:17Z</dcterms:created>
  <dcterms:modified xsi:type="dcterms:W3CDTF">2025-05-28T01:28:17Z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