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4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4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4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4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4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7760345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68476704"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799828598"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4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4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2025-05-28T01:28:06Z</dcterms:created>
  <dcterms:modified xsi:type="dcterms:W3CDTF">2025-05-28T01:28:06Z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