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lenght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 - probability of the lenght larger than the mean - probability of the lenght larger than 70 mm - probabilioty of the lenght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varaibles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  <a:br/>
          </a:p>
          <a:p>
            <a:pPr lvl="0"/>
            <a:r>
              <a:rPr/>
              <a:t>Logarithm of random variable is normally distributed</a:t>
            </a:r>
            <a:br/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approx.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 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odd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odd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even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even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35000"/>
            <a:ext cx="90805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t>X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26952183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609600"/>
            <a:ext cx="30480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buNone/>
            </a:pPr>
            <a:r>
              <a:rPr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 indent="0" marL="0">
              <a:buNone/>
            </a:pPr>
            <a:r>
              <a:rPr/>
              <a:t>Low sample number - 15</a:t>
            </a:r>
          </a:p>
          <a:p>
            <a:pPr lvl="0" indent="0" marL="0">
              <a:buNone/>
            </a:pPr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2025-03-26T18:51:52Z</dcterms:created>
  <dcterms:modified xsi:type="dcterms:W3CDTF">2025-03-26T18:51:52Z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