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4: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8-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9-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2025-04-01T21:30:59Z</dcterms:created>
  <dcterms:modified xsi:type="dcterms:W3CDTF">2025-04-01T21:30:59Z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