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Bill Perry</dc:creator>
  <cp:keywords/>
  <dcterms:created xsi:type="dcterms:W3CDTF">2025-03-25T12:43:30Z</dcterms:created>
  <dcterms:modified xsi:type="dcterms:W3CDTF">2025-03-25T12:43:30Z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