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726" autoAdjust="0"/>
  </p:normalViewPr>
  <p:slideViewPr>
    <p:cSldViewPr snapToGrid="0" snapToObjects="1">
      <p:cViewPr varScale="1">
        <p:scale>
          <a:sx n="165" d="100"/>
          <a:sy n="165" d="100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2800" kern="12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ts val="0"/>
        </a:spcBef>
        <a:buFont typeface="Arial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ts val="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ts val="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ts val="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ts val="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Hello,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Some content on the left.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Perry, Bill</cp:lastModifiedBy>
  <cp:revision>19</cp:revision>
  <dcterms:created xsi:type="dcterms:W3CDTF">2017-06-05T14:10:58Z</dcterms:created>
  <dcterms:modified xsi:type="dcterms:W3CDTF">2025-03-24T20:15:15Z</dcterms:modified>
</cp:coreProperties>
</file>