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270.1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33.99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10.75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249 to 291.2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245.8 to 294.4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se_length count
  &lt;chr&gt;       &lt;dbl&gt;     &lt;dbl&gt;     &lt;dbl&gt; &lt;int&gt;
1 I3           266.      28.3      3.48    66
2 I8           363.      52.3      5.18   102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2025-04-19T17:19:57Z</dcterms:created>
  <dcterms:modified xsi:type="dcterms:W3CDTF">2025-04-19T17:19:57Z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