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3" Type="http://schemas.openxmlformats.org/officeDocument/2006/relationships/viewProps" Target="viewProps.xml" /><Relationship Id="rId22" Type="http://schemas.openxmlformats.org/officeDocument/2006/relationships/presProps" Target="presProps.xml" /><Relationship Id="rId1" Type="http://schemas.openxmlformats.org/officeDocument/2006/relationships/slideMaster" Target="slideMasters/slideMaster1.xml" /><Relationship Id="rId25" Type="http://schemas.openxmlformats.org/officeDocument/2006/relationships/tableStyles" Target="tableStyles.xml" /><Relationship Id="rId2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sp>
        <p:nvSpPr>
          <p:cNvPr id="4" name="Content Placeholder 3"/>
          <p:cNvSpPr>
            <a:spLocks noGrp="1"/>
          </p:cNvSpPr>
          <p:nvPr>
            <p:ph idx="2" sz="half"/>
          </p:nvPr>
        </p:nvSpPr>
        <p:spPr/>
        <p:txBody>
          <a:bodyPr/>
          <a:lstStyle/>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2025-04-19T17:18:11Z</dcterms:created>
  <dcterms:modified xsi:type="dcterms:W3CDTF">2025-04-19T17:18:11Z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