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lsblog.org/the_empirical_legal_studi/2006/08/variable_transf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mass_plot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mass_plot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log_ne12_island_box_plot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log10</a:t>
            </a:r>
            <a:r>
              <a:rPr>
                <a:solidFill>
                  <a:srgbClr val="003B4F"/>
                </a:solidFill>
                <a:latin typeface="Courier"/>
              </a:rPr>
              <a:t>(mass_g),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log_ne12_island_box_plot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br/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H testing and simple tests II</dc:title>
  <dc:creator>Bill Perry</dc:creator>
  <cp:keywords/>
  <dcterms:created xsi:type="dcterms:W3CDTF">2025-04-19T17:18:30Z</dcterms:created>
  <dcterms:modified xsi:type="dcterms:W3CDTF">2025-04-19T17:18:30Z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