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"data/gray_I3_I8.csv"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total_length_mm mass_g
  &lt;dbl&gt; &lt;chr&gt; &lt;chr&gt;                     &lt;dbl&gt;  &lt;dbl&gt;
1   113 I3    arctic grayling             266    135
2   113 I3    arctic grayling             290    185
3   113 I3    arctic grayling             262    145
4   113 I3    arctic grayling             275    160
5   113 I3    arctic grayling             240    105
6   113 I3    arctic grayling             265    145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a summary of the dataset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glimpse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Rows: 168
Columns: 5
$ site            &lt;dbl&gt; 113, 113, 113, 113, 113, 113, 113, 113, 113, 113, 113,…
$ lake            &lt;chr&gt; "I3", "I3", "I3", "I3", "I3", "I3", "I3", "I3", "I3", …
$ species         &lt;chr&gt; "arctic grayling", "arctic grayling", "arctic grayling…
$ total_length_mm &lt;dbl&gt; 266, 290, 262, 275, 240, 265, 265, 253, 246, 203, 289,…
$ mass_g          &lt;dbl&gt; 135, 185, 145, 160, 105, 145, 150, 130, 130, 71, 179, 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 length of all fish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length of all fish:"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362.6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length by lake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median length of all fish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median_length &lt;-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"Median length of all fish:"</a:t>
            </a:r>
            <a:r>
              <a:rPr>
                <a:solidFill>
                  <a:srgbClr val="003B4F"/>
                </a:solidFill>
                <a:latin typeface="Courier"/>
              </a:rPr>
              <a:t>, median_length,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median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median_length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"Median length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Median length by lake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standard deviation of fish 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var_length &lt;-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"Variance of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(var_length,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"mm²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Variance of length: 4225.9 mm²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 of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Standard deviation of length: 65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657422"/>
                </a:solidFill>
                <a:latin typeface="Courier"/>
              </a:rPr>
              <a:t>var_length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(total_length_mm),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deviation and variance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var_length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801.1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2739.4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Standard deviation and variance by lake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Read the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fish_data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"data/gray_I3_I8.csv"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Filter data for I8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fish_data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bounds for standard deviations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minus_2sd &lt;-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plus_2sd &lt;-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percentage of data within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percent_within_2sd &lt;-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minus_2sd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plus_2sd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(i3_data,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total_length_mm))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density curve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"skyblue"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vertical line for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"navy"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vertical lines for +/- 2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Highlight area within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"rect"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xmin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xmax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Inf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annotations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mm"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"navy"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fontface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0.009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"SD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mm"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(percent_within_2sd,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 within ±2 SD"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labels for SD boundaries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"-2 SD ("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(minus_2sd,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")"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"+2 SD ("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(plus_2sd,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")"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title and labels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Lengths in i3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"Area between dashed lines represents ±2 standard deviations from the 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(i3_data), </a:t>
            </a:r>
            <a:r>
              <a:rPr>
                <a:solidFill>
                  <a:srgbClr val="20794D"/>
                </a:solidFill>
                <a:latin typeface="Courier"/>
              </a:rPr>
              <a:t>" fish"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panel.grid.minor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Set x-axis limits to show the full range plus a bit of padding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Print statistics to console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"i3 Lake Fish Length Summary: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"Number of fish:"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(i3_data), 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Number of fish: 66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length: 265.61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Standard Deviation: 28.3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"Range for ±2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(minus_2sd,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(plus_2sd,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Range for ±2 SD: 209 to 322.21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"Percentage within ±2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(percent_within_2sd,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Percentage within ±2 SD: 90.91 %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coefficient of variation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cv_length &lt;-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"Coefficient of variation:"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(cv_length,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cv_length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of variation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cv_length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Coefficient of variation by lake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quartiles and IQR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q1_length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q3_length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iqr_length &lt;-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"First quartile:"</a:t>
            </a:r>
            <a:r>
              <a:rPr>
                <a:solidFill>
                  <a:srgbClr val="003B4F"/>
                </a:solidFill>
                <a:latin typeface="Courier"/>
              </a:rPr>
              <a:t>, q1_length,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"Third quartile:"</a:t>
            </a:r>
            <a:r>
              <a:rPr>
                <a:solidFill>
                  <a:srgbClr val="003B4F"/>
                </a:solidFill>
                <a:latin typeface="Courier"/>
              </a:rPr>
              <a:t>, q3_length,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Third quartile: 377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"Interquartile range:"</a:t>
            </a:r>
            <a:r>
              <a:rPr>
                <a:solidFill>
                  <a:srgbClr val="003B4F"/>
                </a:solidFill>
                <a:latin typeface="Courier"/>
              </a:rPr>
              <a:t>, iqr_length,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Interquartile range: 106.25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q1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q3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"Quartiles and IQR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Quartiles and IQR by lake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Add log-transformed length to our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log_mass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(mass_g))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original and log-transformed distributions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"Original Mass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p2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"Log-Transformed Mass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"Log(Mass(g)"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side by side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gridExtra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grid.arrange</a:t>
            </a:r>
            <a:r>
              <a:rPr>
                <a:solidFill>
                  <a:srgbClr val="003B4F"/>
                </a:solidFill>
                <a:latin typeface="Courier"/>
              </a:rPr>
              <a:t>(p1, p2,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Compare means on original and transformed scales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mean_log_mass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log_mass)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back_transformed_mean &lt;-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(mean_log_mass)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"Arithmetic mean of original data:"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Arithmetic mean of original data: 265.6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"Geometric mean (back-transformed mean of logs):"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(back_transformed_mean,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Geometric mean (back-transformed mean of logs): NA mm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histogram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Mass"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histogra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Histograms by lake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"dodge"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Mass by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histogram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box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total_length_mm))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"Box Plot of Fish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Box plot by lake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total_length_mm,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"Box Plot of Fish Lengths by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summary statistics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stats_by_lake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median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skewness =</a:t>
            </a:r>
            <a:r>
              <a:rPr>
                <a:solidFill>
                  <a:srgbClr val="003B4F"/>
                </a:solidFill>
                <a:latin typeface="Courier"/>
              </a:rPr>
              <a:t> moments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skewness</a:t>
            </a:r>
            <a:r>
              <a:rPr>
                <a:solidFill>
                  <a:srgbClr val="003B4F"/>
                </a:solidFill>
                <a:latin typeface="Courier"/>
              </a:rPr>
              <a:t>(total_length_mm)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(stats_by_lake,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"Comparison of Mean and Median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skewness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265.6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of Mean and Median by Lake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density plot with vertical lines for mean and median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total_length_mm,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stats_by_lake,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stats_by_lake,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median,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"Median"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"Median"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facet_wrap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 of Fish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"Statistic"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ratio of IQR to SD for our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ratio_iqr_sd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(total_length_mm)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"Comparison of SD and IQR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ratio_iqr_sd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of SD and IQR by Lake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percentiles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percentiles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probs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percentiles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Percentile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"10th"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"25th (Q1)"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"50th (Median)"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"75th (Q3)"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"90th"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percentiles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"Key Percentiles of Fish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251.1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25th (Q1)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270.8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50th (Median)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75th (Q3)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408.6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Percentiles of Fish Length (mm)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Check for missing values in mass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mass_g))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descriptive statistics with and without handling missing values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Without handling (will produce NA results)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mass without handling NAs:"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mass_g), </a:t>
            </a:r>
            <a:r>
              <a:rPr>
                <a:solidFill>
                  <a:srgbClr val="20794D"/>
                </a:solidFill>
                <a:latin typeface="Courier"/>
              </a:rPr>
              <a:t>"g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mass without handling NAs: NA g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With handling missing values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mass with na.rm=TRUE:"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"g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mass with na.rm=TRUE: 351.2289 g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descriptive statistics by lake, properly handling NAs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median_mass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n_missing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(mass_g))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Statistics by Lake (Handling Missing Values)"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483.7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Mass Statistics by Lake (Handling Missing Values)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(data, sample_size)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sample_data &lt;-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(data, sample_size)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(sample_data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For reproducibility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 &lt;-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samples_df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sample_number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sample_mean =</a:t>
            </a:r>
            <a:r>
              <a:rPr>
                <a:solidFill>
                  <a:srgbClr val="003B4F"/>
                </a:solidFill>
                <a:latin typeface="Courier"/>
              </a:rPr>
              <a:t> sample_means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samples_df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(sample_means)</a:t>
            </a:r>
          </a:p>
          <a:p>
            <a:pPr lvl="0" indent="0">
              <a:buNone/>
            </a:pPr>
            <a:r>
              <a:rPr>
                <a:latin typeface="Courier"/>
              </a:rPr>
              <a:t>[1] 267.5733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(sample_means)</a:t>
            </a:r>
          </a:p>
          <a:p>
            <a:pPr lvl="0" indent="0">
              <a:buNone/>
            </a:pPr>
            <a:r>
              <a:rPr>
                <a:latin typeface="Courier"/>
              </a:rPr>
              <a:t>[1] 7.346063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(samples_df,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(sample_number),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sample_mean))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"Overall 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"Means of 10 Random Samples from Lake I3"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Number"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Mean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grayling_stats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bar plot with error bars representing ±1 SE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(grayling_stats,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se_length),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Fish Length by Lake with 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bars represent ±1 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num_simulations &lt;- 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 &lt;-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For reproducibility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simulated_means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(num_simulations,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mean_of_means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sd_of_means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simulated_df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sample_mean =</a:t>
            </a:r>
            <a:r>
              <a:rPr>
                <a:solidFill>
                  <a:srgbClr val="003B4F"/>
                </a:solidFill>
                <a:latin typeface="Courier"/>
              </a:rPr>
              <a:t> 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(simulated_df,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sample_mean))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"Full 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"Simulated Sampling Distribution of the 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"Based on"</a:t>
            </a:r>
            <a:r>
              <a:rPr>
                <a:solidFill>
                  <a:srgbClr val="003B4F"/>
                </a:solidFill>
                <a:latin typeface="Courier"/>
              </a:rPr>
              <a:t>, num_simulations, </a:t>
            </a:r>
            <a:r>
              <a:rPr>
                <a:solidFill>
                  <a:srgbClr val="20794D"/>
                </a:solidFill>
                <a:latin typeface="Courier"/>
              </a:rPr>
              <a:t>"samples of size"</a:t>
            </a:r>
            <a:r>
              <a:rPr>
                <a:solidFill>
                  <a:srgbClr val="003B4F"/>
                </a:solidFill>
                <a:latin typeface="Courier"/>
              </a:rPr>
              <a:t>, sample_size),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Mean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Define a range of sample sizes to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sample_sizes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each sample size, simulate the sampling distribution and calculate 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(size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sample_sizes)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Simulate many sample means for this sample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simulated_means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size))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the standard deviation of the sampling distribution (empirical 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empirical_se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the theoretical 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theoretical_se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(size)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to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results &lt;- </a:t>
            </a:r>
            <a:r>
              <a:rPr>
                <a:solidFill>
                  <a:srgbClr val="4758AB"/>
                </a:solidFill>
                <a:latin typeface="Courier"/>
              </a:rPr>
              <a:t>rbind</a:t>
            </a:r>
            <a:r>
              <a:rPr>
                <a:solidFill>
                  <a:srgbClr val="003B4F"/>
                </a:solidFill>
                <a:latin typeface="Courier"/>
              </a:rPr>
              <a:t>(results,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empirical_se =</a:t>
            </a:r>
            <a:r>
              <a:rPr>
                <a:solidFill>
                  <a:srgbClr val="003B4F"/>
                </a:solidFill>
                <a:latin typeface="Courier"/>
              </a:rPr>
              <a:t> empirical_se,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theoretical_se =</a:t>
            </a:r>
            <a:r>
              <a:rPr>
                <a:solidFill>
                  <a:srgbClr val="003B4F"/>
                </a:solidFill>
                <a:latin typeface="Courier"/>
              </a:rPr>
              <a:t> theoretical_se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results_long &lt;-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(results,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(empirical_se, theoretical_se),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"se_type"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"standard_error"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(results_long,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sample_size,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standard_error,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se_type))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sample_sizes)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 vs. Sample Size"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 decreases as sample size increases"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Size"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grayling_ci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grayling_ci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(grayling_ci,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ci_lower,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ci_upper),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Fish Length by Lake with 95% Confidence Intervals"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bars represent 95% confidence intervals"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grayling_error_bars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one_sd_lower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sd_length,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one_sd_upper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sd_length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grayling_error_bars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error_types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error_type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"Standard Error"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"95% Confidence Interval"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one_sd_lower,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ci_lower),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one_sd_upper,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ci_upper)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lake_i3,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mean_length),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error_types,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error_type, 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lower,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upper,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error_type),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"Different Types of Error Bars for Lake I3"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"Comparing standard deviation, standard error, and 95% confidence interval"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2025-04-10T02:26:35Z</dcterms:created>
  <dcterms:modified xsi:type="dcterms:W3CDTF">2025-04-10T02:26:35Z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