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18" autoAdjust="0"/>
  </p:normalViewPr>
  <p:slideViewPr>
    <p:cSldViewPr snapToGrid="0">
      <p:cViewPr>
        <p:scale>
          <a:sx n="75" d="100"/>
          <a:sy n="75" d="100"/>
        </p:scale>
        <p:origin x="3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6DAD-C187-4DC4-B4A9-DE56BA538273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43EB-3EAE-487D-BC5A-BA8B2B92F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67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6DAD-C187-4DC4-B4A9-DE56BA538273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43EB-3EAE-487D-BC5A-BA8B2B92F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32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6DAD-C187-4DC4-B4A9-DE56BA538273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43EB-3EAE-487D-BC5A-BA8B2B92F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96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6DAD-C187-4DC4-B4A9-DE56BA538273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43EB-3EAE-487D-BC5A-BA8B2B92F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6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6DAD-C187-4DC4-B4A9-DE56BA538273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43EB-3EAE-487D-BC5A-BA8B2B92F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8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6DAD-C187-4DC4-B4A9-DE56BA538273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43EB-3EAE-487D-BC5A-BA8B2B92F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201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6DAD-C187-4DC4-B4A9-DE56BA538273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43EB-3EAE-487D-BC5A-BA8B2B92F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32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6DAD-C187-4DC4-B4A9-DE56BA538273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43EB-3EAE-487D-BC5A-BA8B2B92F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4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6DAD-C187-4DC4-B4A9-DE56BA538273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43EB-3EAE-487D-BC5A-BA8B2B92F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21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6DAD-C187-4DC4-B4A9-DE56BA538273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43EB-3EAE-487D-BC5A-BA8B2B92F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22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6DAD-C187-4DC4-B4A9-DE56BA538273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43EB-3EAE-487D-BC5A-BA8B2B92F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66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66DAD-C187-4DC4-B4A9-DE56BA538273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843EB-3EAE-487D-BC5A-BA8B2B92F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15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图片 1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017" y="2282567"/>
            <a:ext cx="1163917" cy="1496754"/>
          </a:xfrm>
          <a:prstGeom prst="rect">
            <a:avLst/>
          </a:prstGeom>
        </p:spPr>
      </p:pic>
      <p:pic>
        <p:nvPicPr>
          <p:cNvPr id="168" name="图片 1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924" y="134987"/>
            <a:ext cx="854565" cy="12551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790" y="869574"/>
            <a:ext cx="1370728" cy="24330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156" y="197180"/>
            <a:ext cx="749300" cy="1073774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3140394" y="967741"/>
            <a:ext cx="190500" cy="1476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422317" y="466269"/>
            <a:ext cx="525462" cy="1206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483242" y="231533"/>
            <a:ext cx="821828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" dirty="0" smtClean="0"/>
              <a:t>2014.7.30-07.31</a:t>
            </a:r>
            <a:endParaRPr lang="zh-CN" altLang="en-US" sz="300" dirty="0"/>
          </a:p>
        </p:txBody>
      </p:sp>
      <p:sp>
        <p:nvSpPr>
          <p:cNvPr id="29" name="椭圆 28"/>
          <p:cNvSpPr/>
          <p:nvPr/>
        </p:nvSpPr>
        <p:spPr>
          <a:xfrm>
            <a:off x="2117725" y="1277304"/>
            <a:ext cx="447675" cy="1476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29" idx="2"/>
          </p:cNvCxnSpPr>
          <p:nvPr/>
        </p:nvCxnSpPr>
        <p:spPr>
          <a:xfrm flipH="1">
            <a:off x="1601776" y="1351123"/>
            <a:ext cx="5159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2805680" y="1274129"/>
            <a:ext cx="447675" cy="1476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3263900" y="1351123"/>
            <a:ext cx="588539" cy="3707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099" y="1412995"/>
            <a:ext cx="962590" cy="1346199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87" y="864889"/>
            <a:ext cx="962589" cy="1346202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1760873" y="342446"/>
            <a:ext cx="1966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进入功能后，默认显示当天的信息</a:t>
            </a:r>
            <a:endParaRPr lang="zh-CN" altLang="en-US" sz="900" dirty="0"/>
          </a:p>
        </p:txBody>
      </p:sp>
      <p:sp>
        <p:nvSpPr>
          <p:cNvPr id="51" name="文本框 50"/>
          <p:cNvSpPr txBox="1"/>
          <p:nvPr/>
        </p:nvSpPr>
        <p:spPr>
          <a:xfrm>
            <a:off x="641331" y="1542730"/>
            <a:ext cx="9649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 smtClean="0"/>
              <a:t>零应用和零销售营业员列表，默认显示本月的人员列表。</a:t>
            </a:r>
            <a:endParaRPr lang="en-US" altLang="zh-CN" sz="500" dirty="0" smtClean="0"/>
          </a:p>
          <a:p>
            <a:r>
              <a:rPr lang="zh-CN" altLang="en-US" sz="500" dirty="0" smtClean="0"/>
              <a:t>数据来源分支栏的零销量、零应用人员汇总。</a:t>
            </a:r>
            <a:endParaRPr lang="en-US" altLang="zh-CN" sz="500" dirty="0" smtClean="0"/>
          </a:p>
          <a:p>
            <a:r>
              <a:rPr lang="zh-CN" altLang="en-US" sz="500" dirty="0" smtClean="0"/>
              <a:t>计算维度按照月计算，根据用户筛选条件，可以多月。</a:t>
            </a:r>
            <a:endParaRPr lang="zh-CN" altLang="en-US" sz="500" dirty="0"/>
          </a:p>
        </p:txBody>
      </p:sp>
      <p:sp>
        <p:nvSpPr>
          <p:cNvPr id="52" name="椭圆 51"/>
          <p:cNvSpPr/>
          <p:nvPr/>
        </p:nvSpPr>
        <p:spPr>
          <a:xfrm>
            <a:off x="1948430" y="2014619"/>
            <a:ext cx="1382464" cy="5666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837" y="2297946"/>
            <a:ext cx="1178196" cy="1492073"/>
          </a:xfrm>
          <a:prstGeom prst="rect">
            <a:avLst/>
          </a:prstGeom>
        </p:spPr>
      </p:pic>
      <p:sp>
        <p:nvSpPr>
          <p:cNvPr id="57" name="椭圆 56"/>
          <p:cNvSpPr/>
          <p:nvPr/>
        </p:nvSpPr>
        <p:spPr>
          <a:xfrm>
            <a:off x="4520215" y="2353597"/>
            <a:ext cx="447675" cy="1476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3537028" y="2571719"/>
            <a:ext cx="5904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 smtClean="0"/>
              <a:t>选择现业移动</a:t>
            </a:r>
            <a:endParaRPr lang="en-US" altLang="zh-CN" sz="500" dirty="0" smtClean="0"/>
          </a:p>
          <a:p>
            <a:r>
              <a:rPr lang="zh-CN" altLang="en-US" sz="500" dirty="0" smtClean="0"/>
              <a:t>下级</a:t>
            </a:r>
            <a:r>
              <a:rPr lang="zh-CN" altLang="en-US" sz="500" dirty="0"/>
              <a:t>顶部</a:t>
            </a:r>
            <a:r>
              <a:rPr lang="zh-CN" altLang="en-US" sz="500" dirty="0" smtClean="0"/>
              <a:t>变为“现业移动”</a:t>
            </a:r>
            <a:endParaRPr lang="zh-CN" altLang="en-US" sz="500" dirty="0"/>
          </a:p>
        </p:txBody>
      </p:sp>
      <p:sp>
        <p:nvSpPr>
          <p:cNvPr id="63" name="矩形 62"/>
          <p:cNvSpPr/>
          <p:nvPr/>
        </p:nvSpPr>
        <p:spPr>
          <a:xfrm>
            <a:off x="2003027" y="1134946"/>
            <a:ext cx="1370728" cy="775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2002028" y="1954801"/>
            <a:ext cx="1370728" cy="1367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>
            <a:stCxn id="8" idx="1"/>
          </p:cNvCxnSpPr>
          <p:nvPr/>
        </p:nvCxnSpPr>
        <p:spPr>
          <a:xfrm flipH="1">
            <a:off x="1655374" y="2086095"/>
            <a:ext cx="352416" cy="21185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3" idx="1"/>
          </p:cNvCxnSpPr>
          <p:nvPr/>
        </p:nvCxnSpPr>
        <p:spPr>
          <a:xfrm flipH="1">
            <a:off x="1662033" y="1522613"/>
            <a:ext cx="340994" cy="77533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2964142" y="1642788"/>
            <a:ext cx="3164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 smtClean="0"/>
              <a:t>汇总</a:t>
            </a:r>
            <a:endParaRPr lang="zh-CN" altLang="en-US" sz="500" dirty="0"/>
          </a:p>
        </p:txBody>
      </p:sp>
      <p:sp>
        <p:nvSpPr>
          <p:cNvPr id="72" name="文本框 71"/>
          <p:cNvSpPr txBox="1"/>
          <p:nvPr/>
        </p:nvSpPr>
        <p:spPr>
          <a:xfrm>
            <a:off x="3040948" y="3120650"/>
            <a:ext cx="3164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 smtClean="0"/>
              <a:t>分支</a:t>
            </a:r>
            <a:endParaRPr lang="zh-CN" altLang="en-US" sz="500" dirty="0"/>
          </a:p>
        </p:txBody>
      </p:sp>
      <p:sp>
        <p:nvSpPr>
          <p:cNvPr id="73" name="文本框 72"/>
          <p:cNvSpPr txBox="1"/>
          <p:nvPr/>
        </p:nvSpPr>
        <p:spPr>
          <a:xfrm>
            <a:off x="796758" y="2282567"/>
            <a:ext cx="117514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 smtClean="0"/>
              <a:t>分支栏各数据之和</a:t>
            </a:r>
            <a:r>
              <a:rPr lang="en-US" altLang="zh-CN" sz="500" dirty="0" smtClean="0"/>
              <a:t>=</a:t>
            </a:r>
            <a:r>
              <a:rPr lang="zh-CN" altLang="en-US" sz="500" dirty="0" smtClean="0"/>
              <a:t>汇总栏各数据</a:t>
            </a:r>
            <a:endParaRPr lang="zh-CN" altLang="en-US" sz="500" dirty="0"/>
          </a:p>
        </p:txBody>
      </p:sp>
      <p:sp>
        <p:nvSpPr>
          <p:cNvPr id="77" name="椭圆 76"/>
          <p:cNvSpPr/>
          <p:nvPr/>
        </p:nvSpPr>
        <p:spPr>
          <a:xfrm>
            <a:off x="4160837" y="2929143"/>
            <a:ext cx="1181659" cy="479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箭头连接符 77"/>
          <p:cNvCxnSpPr>
            <a:stCxn id="77" idx="6"/>
          </p:cNvCxnSpPr>
          <p:nvPr/>
        </p:nvCxnSpPr>
        <p:spPr>
          <a:xfrm>
            <a:off x="5342496" y="3168656"/>
            <a:ext cx="4106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4285957" y="2442775"/>
            <a:ext cx="821828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" dirty="0" smtClean="0"/>
              <a:t>2014.7.26</a:t>
            </a:r>
            <a:endParaRPr lang="zh-CN" altLang="en-US" sz="300" dirty="0"/>
          </a:p>
        </p:txBody>
      </p:sp>
      <p:sp>
        <p:nvSpPr>
          <p:cNvPr id="81" name="椭圆 80"/>
          <p:cNvSpPr/>
          <p:nvPr/>
        </p:nvSpPr>
        <p:spPr>
          <a:xfrm>
            <a:off x="5140872" y="2360075"/>
            <a:ext cx="165074" cy="844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08" y="2297946"/>
            <a:ext cx="1173448" cy="1461382"/>
          </a:xfrm>
          <a:prstGeom prst="rect">
            <a:avLst/>
          </a:prstGeom>
        </p:spPr>
      </p:pic>
      <p:sp>
        <p:nvSpPr>
          <p:cNvPr id="86" name="椭圆 85"/>
          <p:cNvSpPr/>
          <p:nvPr/>
        </p:nvSpPr>
        <p:spPr>
          <a:xfrm>
            <a:off x="6760352" y="2353597"/>
            <a:ext cx="165074" cy="844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5830652" y="2367428"/>
            <a:ext cx="165074" cy="844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5294306" y="2571719"/>
            <a:ext cx="52470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 smtClean="0"/>
              <a:t>返回上一页</a:t>
            </a:r>
            <a:endParaRPr lang="zh-CN" altLang="en-US" sz="500" dirty="0"/>
          </a:p>
        </p:txBody>
      </p:sp>
      <p:sp>
        <p:nvSpPr>
          <p:cNvPr id="95" name="椭圆 94"/>
          <p:cNvSpPr/>
          <p:nvPr/>
        </p:nvSpPr>
        <p:spPr>
          <a:xfrm>
            <a:off x="4186654" y="2367428"/>
            <a:ext cx="165074" cy="844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3717901" y="2331958"/>
            <a:ext cx="52470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 smtClean="0"/>
              <a:t>返回上一页</a:t>
            </a:r>
            <a:endParaRPr lang="zh-CN" altLang="en-US" sz="500" dirty="0"/>
          </a:p>
        </p:txBody>
      </p:sp>
      <p:sp>
        <p:nvSpPr>
          <p:cNvPr id="100" name="椭圆 99"/>
          <p:cNvSpPr/>
          <p:nvPr/>
        </p:nvSpPr>
        <p:spPr>
          <a:xfrm>
            <a:off x="3899219" y="1475845"/>
            <a:ext cx="165074" cy="844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3482545" y="1270362"/>
            <a:ext cx="52470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 smtClean="0"/>
              <a:t>返回上一页</a:t>
            </a:r>
            <a:endParaRPr lang="zh-CN" altLang="en-US" sz="500" dirty="0"/>
          </a:p>
        </p:txBody>
      </p:sp>
      <p:cxnSp>
        <p:nvCxnSpPr>
          <p:cNvPr id="102" name="直接箭头连接符 101"/>
          <p:cNvCxnSpPr>
            <a:stCxn id="100" idx="2"/>
          </p:cNvCxnSpPr>
          <p:nvPr/>
        </p:nvCxnSpPr>
        <p:spPr>
          <a:xfrm flipH="1" flipV="1">
            <a:off x="3396415" y="1284166"/>
            <a:ext cx="502804" cy="233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>
            <a:off x="644366" y="925533"/>
            <a:ext cx="165074" cy="844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/>
          <p:cNvSpPr txBox="1"/>
          <p:nvPr/>
        </p:nvSpPr>
        <p:spPr>
          <a:xfrm>
            <a:off x="1077070" y="665887"/>
            <a:ext cx="52470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 smtClean="0"/>
              <a:t>返回上一页</a:t>
            </a:r>
            <a:endParaRPr lang="zh-CN" altLang="en-US" sz="500" dirty="0"/>
          </a:p>
        </p:txBody>
      </p:sp>
      <p:sp>
        <p:nvSpPr>
          <p:cNvPr id="114" name="椭圆 113"/>
          <p:cNvSpPr/>
          <p:nvPr/>
        </p:nvSpPr>
        <p:spPr>
          <a:xfrm>
            <a:off x="5799055" y="2920536"/>
            <a:ext cx="1126371" cy="478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直接箭头连接符 114"/>
          <p:cNvCxnSpPr>
            <a:stCxn id="114" idx="6"/>
          </p:cNvCxnSpPr>
          <p:nvPr/>
        </p:nvCxnSpPr>
        <p:spPr>
          <a:xfrm>
            <a:off x="6925426" y="3159602"/>
            <a:ext cx="481876" cy="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125"/>
          <p:cNvCxnSpPr>
            <a:stCxn id="90" idx="2"/>
            <a:endCxn id="56" idx="3"/>
          </p:cNvCxnSpPr>
          <p:nvPr/>
        </p:nvCxnSpPr>
        <p:spPr>
          <a:xfrm rot="10800000" flipV="1">
            <a:off x="5339034" y="2409635"/>
            <a:ext cx="491619" cy="63434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肘形连接符 132"/>
          <p:cNvCxnSpPr>
            <a:stCxn id="52" idx="6"/>
            <a:endCxn id="77" idx="2"/>
          </p:cNvCxnSpPr>
          <p:nvPr/>
        </p:nvCxnSpPr>
        <p:spPr>
          <a:xfrm>
            <a:off x="3330894" y="2297947"/>
            <a:ext cx="829943" cy="87070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95" idx="2"/>
          </p:cNvCxnSpPr>
          <p:nvPr/>
        </p:nvCxnSpPr>
        <p:spPr>
          <a:xfrm flipH="1" flipV="1">
            <a:off x="3371955" y="2409635"/>
            <a:ext cx="81469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肘形连接符 143"/>
          <p:cNvCxnSpPr>
            <a:stCxn id="10" idx="6"/>
            <a:endCxn id="9" idx="1"/>
          </p:cNvCxnSpPr>
          <p:nvPr/>
        </p:nvCxnSpPr>
        <p:spPr>
          <a:xfrm flipV="1">
            <a:off x="3330894" y="734067"/>
            <a:ext cx="957262" cy="30749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>
            <a:off x="4967890" y="526593"/>
            <a:ext cx="4590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肘形连接符 148"/>
          <p:cNvCxnSpPr>
            <a:stCxn id="105" idx="7"/>
          </p:cNvCxnSpPr>
          <p:nvPr/>
        </p:nvCxnSpPr>
        <p:spPr>
          <a:xfrm rot="16200000" flipH="1">
            <a:off x="1220510" y="502649"/>
            <a:ext cx="346271" cy="1216763"/>
          </a:xfrm>
          <a:prstGeom prst="bentConnector4">
            <a:avLst>
              <a:gd name="adj1" fmla="val -39886"/>
              <a:gd name="adj2" fmla="val 7995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/>
          <p:cNvSpPr txBox="1"/>
          <p:nvPr/>
        </p:nvSpPr>
        <p:spPr>
          <a:xfrm>
            <a:off x="5264746" y="3043705"/>
            <a:ext cx="5904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 smtClean="0"/>
              <a:t>选择一支局  下级</a:t>
            </a:r>
            <a:r>
              <a:rPr lang="zh-CN" altLang="en-US" sz="500" dirty="0"/>
              <a:t>顶部</a:t>
            </a:r>
            <a:r>
              <a:rPr lang="zh-CN" altLang="en-US" sz="500" dirty="0" smtClean="0"/>
              <a:t>变为“一支局”</a:t>
            </a:r>
            <a:endParaRPr lang="zh-CN" altLang="en-US" sz="500" dirty="0"/>
          </a:p>
        </p:txBody>
      </p:sp>
      <p:pic>
        <p:nvPicPr>
          <p:cNvPr id="157" name="图片 15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337" y="2282567"/>
            <a:ext cx="1148699" cy="1493938"/>
          </a:xfrm>
          <a:prstGeom prst="rect">
            <a:avLst/>
          </a:prstGeom>
        </p:spPr>
      </p:pic>
      <p:sp>
        <p:nvSpPr>
          <p:cNvPr id="158" name="椭圆 157"/>
          <p:cNvSpPr/>
          <p:nvPr/>
        </p:nvSpPr>
        <p:spPr>
          <a:xfrm>
            <a:off x="7451241" y="2351730"/>
            <a:ext cx="165074" cy="844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肘形连接符 158"/>
          <p:cNvCxnSpPr>
            <a:stCxn id="158" idx="2"/>
          </p:cNvCxnSpPr>
          <p:nvPr/>
        </p:nvCxnSpPr>
        <p:spPr>
          <a:xfrm rot="10800000" flipV="1">
            <a:off x="6959623" y="2393937"/>
            <a:ext cx="491619" cy="63434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/>
          <p:cNvSpPr txBox="1"/>
          <p:nvPr/>
        </p:nvSpPr>
        <p:spPr>
          <a:xfrm>
            <a:off x="6943079" y="2564918"/>
            <a:ext cx="52470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 smtClean="0"/>
              <a:t>返回上一页</a:t>
            </a:r>
            <a:endParaRPr lang="zh-CN" altLang="en-US" sz="500" dirty="0"/>
          </a:p>
        </p:txBody>
      </p:sp>
      <p:sp>
        <p:nvSpPr>
          <p:cNvPr id="161" name="文本框 160"/>
          <p:cNvSpPr txBox="1"/>
          <p:nvPr/>
        </p:nvSpPr>
        <p:spPr>
          <a:xfrm>
            <a:off x="6884122" y="3043705"/>
            <a:ext cx="5904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 smtClean="0"/>
              <a:t>选择厅店</a:t>
            </a:r>
            <a:endParaRPr lang="en-US" altLang="zh-CN" sz="500" dirty="0" smtClean="0"/>
          </a:p>
          <a:p>
            <a:r>
              <a:rPr lang="zh-CN" altLang="en-US" sz="500" dirty="0" smtClean="0"/>
              <a:t>下级</a:t>
            </a:r>
            <a:r>
              <a:rPr lang="zh-CN" altLang="en-US" sz="500" dirty="0"/>
              <a:t>顶部</a:t>
            </a:r>
            <a:r>
              <a:rPr lang="zh-CN" altLang="en-US" sz="500" dirty="0" smtClean="0"/>
              <a:t>变为“厅店详情”</a:t>
            </a:r>
            <a:endParaRPr lang="zh-CN" altLang="en-US" sz="500" dirty="0"/>
          </a:p>
        </p:txBody>
      </p:sp>
      <p:sp>
        <p:nvSpPr>
          <p:cNvPr id="163" name="椭圆 162"/>
          <p:cNvSpPr/>
          <p:nvPr/>
        </p:nvSpPr>
        <p:spPr>
          <a:xfrm>
            <a:off x="7784228" y="2345387"/>
            <a:ext cx="422915" cy="993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6159447" y="2355835"/>
            <a:ext cx="422915" cy="993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/>
          <p:cNvSpPr/>
          <p:nvPr/>
        </p:nvSpPr>
        <p:spPr>
          <a:xfrm>
            <a:off x="5483242" y="433872"/>
            <a:ext cx="722640" cy="2165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>
            <a:off x="8376630" y="2348826"/>
            <a:ext cx="165074" cy="844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文本框 171"/>
          <p:cNvSpPr txBox="1"/>
          <p:nvPr/>
        </p:nvSpPr>
        <p:spPr>
          <a:xfrm>
            <a:off x="4182391" y="3813265"/>
            <a:ext cx="1032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 smtClean="0"/>
              <a:t>零流量应用，零流量销售的营业员和店长范围</a:t>
            </a:r>
            <a:r>
              <a:rPr lang="en-US" altLang="zh-CN" sz="500" dirty="0" smtClean="0"/>
              <a:t>—</a:t>
            </a:r>
            <a:r>
              <a:rPr lang="zh-CN" altLang="en-US" sz="500" dirty="0" smtClean="0"/>
              <a:t>现业移动</a:t>
            </a:r>
            <a:endParaRPr lang="zh-CN" altLang="en-US" sz="500" dirty="0"/>
          </a:p>
        </p:txBody>
      </p:sp>
      <p:sp>
        <p:nvSpPr>
          <p:cNvPr id="174" name="文本框 173"/>
          <p:cNvSpPr txBox="1"/>
          <p:nvPr/>
        </p:nvSpPr>
        <p:spPr>
          <a:xfrm>
            <a:off x="5856988" y="3803166"/>
            <a:ext cx="1032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 smtClean="0"/>
              <a:t>零流量应用，零流量销售的营业员和店长范围</a:t>
            </a:r>
            <a:r>
              <a:rPr lang="en-US" altLang="zh-CN" sz="500" dirty="0" smtClean="0"/>
              <a:t>—</a:t>
            </a:r>
            <a:r>
              <a:rPr lang="zh-CN" altLang="en-US" sz="500" dirty="0" smtClean="0"/>
              <a:t>一支局</a:t>
            </a:r>
            <a:endParaRPr lang="zh-CN" altLang="en-US" sz="500" dirty="0"/>
          </a:p>
        </p:txBody>
      </p:sp>
      <p:sp>
        <p:nvSpPr>
          <p:cNvPr id="175" name="文本框 174"/>
          <p:cNvSpPr txBox="1"/>
          <p:nvPr/>
        </p:nvSpPr>
        <p:spPr>
          <a:xfrm>
            <a:off x="7413421" y="3813264"/>
            <a:ext cx="1164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 smtClean="0"/>
              <a:t>零流量应用，零流量销售的营业员和店长范围</a:t>
            </a:r>
            <a:r>
              <a:rPr lang="en-US" altLang="zh-CN" sz="500" dirty="0" smtClean="0"/>
              <a:t>—</a:t>
            </a:r>
            <a:r>
              <a:rPr lang="zh-CN" altLang="en-US" sz="500" dirty="0" smtClean="0"/>
              <a:t>天山南路利平专营店</a:t>
            </a:r>
            <a:endParaRPr lang="zh-CN" altLang="en-US" sz="500" dirty="0"/>
          </a:p>
        </p:txBody>
      </p:sp>
      <p:sp>
        <p:nvSpPr>
          <p:cNvPr id="178" name="椭圆 177"/>
          <p:cNvSpPr/>
          <p:nvPr/>
        </p:nvSpPr>
        <p:spPr>
          <a:xfrm>
            <a:off x="7442560" y="2960199"/>
            <a:ext cx="1126371" cy="478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箭头连接符 178"/>
          <p:cNvCxnSpPr>
            <a:stCxn id="178" idx="6"/>
          </p:cNvCxnSpPr>
          <p:nvPr/>
        </p:nvCxnSpPr>
        <p:spPr>
          <a:xfrm>
            <a:off x="8568931" y="3199265"/>
            <a:ext cx="481876" cy="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179"/>
          <p:cNvSpPr txBox="1"/>
          <p:nvPr/>
        </p:nvSpPr>
        <p:spPr>
          <a:xfrm>
            <a:off x="8527627" y="3083368"/>
            <a:ext cx="5904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 smtClean="0"/>
              <a:t>选择人员</a:t>
            </a:r>
            <a:endParaRPr lang="en-US" altLang="zh-CN" sz="500" dirty="0" smtClean="0"/>
          </a:p>
          <a:p>
            <a:r>
              <a:rPr lang="zh-CN" altLang="en-US" sz="500" dirty="0" smtClean="0"/>
              <a:t>下级</a:t>
            </a:r>
            <a:r>
              <a:rPr lang="zh-CN" altLang="en-US" sz="500" dirty="0"/>
              <a:t>顶部</a:t>
            </a:r>
            <a:r>
              <a:rPr lang="zh-CN" altLang="en-US" sz="500" dirty="0" smtClean="0"/>
              <a:t>变为“彭亮”</a:t>
            </a:r>
            <a:endParaRPr lang="zh-CN" altLang="en-US" sz="500" dirty="0"/>
          </a:p>
        </p:txBody>
      </p:sp>
      <p:sp>
        <p:nvSpPr>
          <p:cNvPr id="182" name="文本框 181"/>
          <p:cNvSpPr txBox="1"/>
          <p:nvPr/>
        </p:nvSpPr>
        <p:spPr>
          <a:xfrm>
            <a:off x="9099082" y="2466133"/>
            <a:ext cx="82182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dirty="0" smtClean="0"/>
              <a:t>2014.7.26</a:t>
            </a:r>
            <a:endParaRPr lang="zh-CN" altLang="en-US" sz="400" dirty="0"/>
          </a:p>
        </p:txBody>
      </p:sp>
      <p:sp>
        <p:nvSpPr>
          <p:cNvPr id="183" name="文本框 182"/>
          <p:cNvSpPr txBox="1"/>
          <p:nvPr/>
        </p:nvSpPr>
        <p:spPr>
          <a:xfrm>
            <a:off x="9441171" y="2317644"/>
            <a:ext cx="3457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bg1"/>
                </a:solidFill>
              </a:rPr>
              <a:t>彭亮</a:t>
            </a:r>
            <a:endParaRPr lang="zh-CN" altLang="en-US" sz="500" b="1" dirty="0">
              <a:solidFill>
                <a:schemeClr val="bg1"/>
              </a:solidFill>
            </a:endParaRPr>
          </a:p>
        </p:txBody>
      </p:sp>
      <p:cxnSp>
        <p:nvCxnSpPr>
          <p:cNvPr id="188" name="肘形连接符 187"/>
          <p:cNvCxnSpPr/>
          <p:nvPr/>
        </p:nvCxnSpPr>
        <p:spPr>
          <a:xfrm rot="16200000" flipV="1">
            <a:off x="4541789" y="1694989"/>
            <a:ext cx="1099563" cy="26367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肘形连接符 195"/>
          <p:cNvCxnSpPr/>
          <p:nvPr/>
        </p:nvCxnSpPr>
        <p:spPr>
          <a:xfrm rot="10800000">
            <a:off x="5195087" y="1821873"/>
            <a:ext cx="1647802" cy="523516"/>
          </a:xfrm>
          <a:prstGeom prst="bentConnector3">
            <a:avLst>
              <a:gd name="adj1" fmla="val -9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/>
          <p:nvPr/>
        </p:nvCxnSpPr>
        <p:spPr>
          <a:xfrm rot="10800000">
            <a:off x="6753003" y="1821826"/>
            <a:ext cx="1647802" cy="523516"/>
          </a:xfrm>
          <a:prstGeom prst="bentConnector3">
            <a:avLst>
              <a:gd name="adj1" fmla="val -240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肘形连接符 204"/>
          <p:cNvCxnSpPr>
            <a:stCxn id="206" idx="0"/>
            <a:endCxn id="210" idx="2"/>
          </p:cNvCxnSpPr>
          <p:nvPr/>
        </p:nvCxnSpPr>
        <p:spPr>
          <a:xfrm rot="16200000" flipV="1">
            <a:off x="9109552" y="1352086"/>
            <a:ext cx="824267" cy="116921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椭圆 205"/>
          <p:cNvSpPr/>
          <p:nvPr/>
        </p:nvSpPr>
        <p:spPr>
          <a:xfrm>
            <a:off x="10023754" y="2348826"/>
            <a:ext cx="165074" cy="844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0" name="图片 20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428" y="450785"/>
            <a:ext cx="749300" cy="1073774"/>
          </a:xfrm>
          <a:prstGeom prst="rect">
            <a:avLst/>
          </a:prstGeom>
        </p:spPr>
      </p:pic>
      <p:sp>
        <p:nvSpPr>
          <p:cNvPr id="211" name="椭圆 210"/>
          <p:cNvSpPr/>
          <p:nvPr/>
        </p:nvSpPr>
        <p:spPr>
          <a:xfrm>
            <a:off x="8674348" y="729692"/>
            <a:ext cx="525462" cy="1206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/>
          <p:cNvCxnSpPr/>
          <p:nvPr/>
        </p:nvCxnSpPr>
        <p:spPr>
          <a:xfrm>
            <a:off x="9219921" y="790016"/>
            <a:ext cx="56701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3" name="图片 2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938" y="450785"/>
            <a:ext cx="931229" cy="1197526"/>
          </a:xfrm>
          <a:prstGeom prst="rect">
            <a:avLst/>
          </a:prstGeom>
        </p:spPr>
      </p:pic>
      <p:cxnSp>
        <p:nvCxnSpPr>
          <p:cNvPr id="214" name="肘形连接符 213"/>
          <p:cNvCxnSpPr/>
          <p:nvPr/>
        </p:nvCxnSpPr>
        <p:spPr>
          <a:xfrm rot="10800000" flipV="1">
            <a:off x="8568931" y="2387436"/>
            <a:ext cx="491619" cy="63434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8552387" y="2558417"/>
            <a:ext cx="52470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 smtClean="0"/>
              <a:t>返回上一页</a:t>
            </a:r>
            <a:endParaRPr lang="zh-CN" altLang="en-US" sz="500" dirty="0"/>
          </a:p>
        </p:txBody>
      </p:sp>
      <p:cxnSp>
        <p:nvCxnSpPr>
          <p:cNvPr id="218" name="肘形连接符 217"/>
          <p:cNvCxnSpPr>
            <a:endCxn id="181" idx="0"/>
          </p:cNvCxnSpPr>
          <p:nvPr/>
        </p:nvCxnSpPr>
        <p:spPr>
          <a:xfrm rot="5400000">
            <a:off x="8831136" y="1322991"/>
            <a:ext cx="1740416" cy="178736"/>
          </a:xfrm>
          <a:prstGeom prst="bentConnector3">
            <a:avLst>
              <a:gd name="adj1" fmla="val 101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文本框 218"/>
          <p:cNvSpPr txBox="1"/>
          <p:nvPr/>
        </p:nvSpPr>
        <p:spPr>
          <a:xfrm>
            <a:off x="9318819" y="407162"/>
            <a:ext cx="52470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 smtClean="0"/>
              <a:t>返回上一页</a:t>
            </a:r>
            <a:endParaRPr lang="zh-CN" altLang="en-US" sz="500" dirty="0"/>
          </a:p>
        </p:txBody>
      </p:sp>
      <p:sp>
        <p:nvSpPr>
          <p:cNvPr id="222" name="文本框 221"/>
          <p:cNvSpPr txBox="1"/>
          <p:nvPr/>
        </p:nvSpPr>
        <p:spPr>
          <a:xfrm>
            <a:off x="9896339" y="611504"/>
            <a:ext cx="821828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" dirty="0" smtClean="0"/>
              <a:t>2014.7.30-07.31</a:t>
            </a:r>
            <a:endParaRPr lang="zh-CN" altLang="en-US" sz="300" dirty="0"/>
          </a:p>
        </p:txBody>
      </p:sp>
      <p:sp>
        <p:nvSpPr>
          <p:cNvPr id="225" name="椭圆 224"/>
          <p:cNvSpPr/>
          <p:nvPr/>
        </p:nvSpPr>
        <p:spPr>
          <a:xfrm>
            <a:off x="9031715" y="2350603"/>
            <a:ext cx="165074" cy="844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9364702" y="2344260"/>
            <a:ext cx="422915" cy="993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9051908" y="2636025"/>
            <a:ext cx="1126371" cy="178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8" name="直接箭头连接符 227"/>
          <p:cNvCxnSpPr>
            <a:stCxn id="227" idx="6"/>
          </p:cNvCxnSpPr>
          <p:nvPr/>
        </p:nvCxnSpPr>
        <p:spPr>
          <a:xfrm flipV="1">
            <a:off x="10178279" y="2724423"/>
            <a:ext cx="514633" cy="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文本框 228"/>
          <p:cNvSpPr txBox="1"/>
          <p:nvPr/>
        </p:nvSpPr>
        <p:spPr>
          <a:xfrm>
            <a:off x="10136975" y="2743954"/>
            <a:ext cx="5904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 smtClean="0"/>
              <a:t>选择号码</a:t>
            </a:r>
            <a:endParaRPr lang="en-US" altLang="zh-CN" sz="500" dirty="0" smtClean="0"/>
          </a:p>
          <a:p>
            <a:r>
              <a:rPr lang="zh-CN" altLang="en-US" sz="500" dirty="0" smtClean="0"/>
              <a:t>下级</a:t>
            </a:r>
            <a:r>
              <a:rPr lang="zh-CN" altLang="en-US" sz="500" dirty="0"/>
              <a:t>顶部</a:t>
            </a:r>
            <a:r>
              <a:rPr lang="zh-CN" altLang="en-US" sz="500" dirty="0" smtClean="0"/>
              <a:t>变为“记录详情”</a:t>
            </a:r>
            <a:endParaRPr lang="zh-CN" altLang="en-US" sz="500" dirty="0"/>
          </a:p>
        </p:txBody>
      </p:sp>
      <p:pic>
        <p:nvPicPr>
          <p:cNvPr id="231" name="图片 23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33" y="2297946"/>
            <a:ext cx="1174864" cy="1515318"/>
          </a:xfrm>
          <a:prstGeom prst="rect">
            <a:avLst/>
          </a:prstGeom>
        </p:spPr>
      </p:pic>
      <p:cxnSp>
        <p:nvCxnSpPr>
          <p:cNvPr id="232" name="肘形连接符 231"/>
          <p:cNvCxnSpPr>
            <a:stCxn id="235" idx="6"/>
            <a:endCxn id="231" idx="0"/>
          </p:cNvCxnSpPr>
          <p:nvPr/>
        </p:nvCxnSpPr>
        <p:spPr>
          <a:xfrm>
            <a:off x="10705100" y="1016789"/>
            <a:ext cx="574365" cy="128115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椭圆 234"/>
          <p:cNvSpPr/>
          <p:nvPr/>
        </p:nvSpPr>
        <p:spPr>
          <a:xfrm>
            <a:off x="9768557" y="933318"/>
            <a:ext cx="936543" cy="166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文本框 236"/>
          <p:cNvSpPr txBox="1"/>
          <p:nvPr/>
        </p:nvSpPr>
        <p:spPr>
          <a:xfrm>
            <a:off x="10697201" y="3832161"/>
            <a:ext cx="1164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 smtClean="0"/>
              <a:t>状态栏：匹配成功，即有酬金</a:t>
            </a:r>
            <a:endParaRPr lang="en-US" altLang="zh-CN" sz="500" dirty="0" smtClean="0"/>
          </a:p>
          <a:p>
            <a:r>
              <a:rPr lang="zh-CN" altLang="en-US" sz="500" dirty="0" smtClean="0"/>
              <a:t>匹配失败即显示无酬金原因</a:t>
            </a:r>
            <a:endParaRPr lang="zh-CN" altLang="en-US" sz="500" dirty="0"/>
          </a:p>
        </p:txBody>
      </p:sp>
    </p:spTree>
    <p:extLst>
      <p:ext uri="{BB962C8B-B14F-4D97-AF65-F5344CB8AC3E}">
        <p14:creationId xmlns:p14="http://schemas.microsoft.com/office/powerpoint/2010/main" val="403489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198</Words>
  <Application>Microsoft Office PowerPoint</Application>
  <PresentationFormat>宽屏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http://sdwm.org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聂为杰</dc:creator>
  <cp:lastModifiedBy>聂为杰</cp:lastModifiedBy>
  <cp:revision>19</cp:revision>
  <dcterms:created xsi:type="dcterms:W3CDTF">2014-07-31T02:01:03Z</dcterms:created>
  <dcterms:modified xsi:type="dcterms:W3CDTF">2014-07-31T06:27:44Z</dcterms:modified>
</cp:coreProperties>
</file>