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63" r:id="rId5"/>
    <p:sldId id="264" r:id="rId6"/>
    <p:sldId id="259" r:id="rId7"/>
    <p:sldId id="265" r:id="rId8"/>
    <p:sldId id="261" r:id="rId9"/>
    <p:sldId id="262" r:id="rId10"/>
    <p:sldId id="267" r:id="rId11"/>
    <p:sldId id="268" r:id="rId12"/>
    <p:sldId id="26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B9809-B556-4F09-B14F-295591C7C918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3B84C-AD95-48C5-B4A5-9517561BED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3B84C-AD95-48C5-B4A5-9517561BED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2014-6-24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7784" y="2348880"/>
            <a:ext cx="3960440" cy="136815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汇总类示意图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8681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11760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87824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11960" y="292494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32040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868144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56176" y="2924942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32240" y="2924942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23928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668344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20162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4149080"/>
            <a:ext cx="6264696" cy="22322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4149080"/>
            <a:ext cx="612068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1520" y="2420888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11760" y="32849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87824" y="3284984"/>
            <a:ext cx="31683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11760" y="256490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78"/>
          <p:cNvGrpSpPr/>
          <p:nvPr/>
        </p:nvGrpSpPr>
        <p:grpSpPr>
          <a:xfrm>
            <a:off x="3419872" y="2564904"/>
            <a:ext cx="1224136" cy="288032"/>
            <a:chOff x="3419872" y="2924944"/>
            <a:chExt cx="1224136" cy="288032"/>
          </a:xfrm>
        </p:grpSpPr>
        <p:sp>
          <p:nvSpPr>
            <p:cNvPr id="80" name="矩形 79"/>
            <p:cNvSpPr/>
            <p:nvPr/>
          </p:nvSpPr>
          <p:spPr>
            <a:xfrm>
              <a:off x="3419872" y="2924944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355976" y="2996952"/>
              <a:ext cx="216024" cy="14401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2555776" y="414908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1520" y="2708920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788024" y="256490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应用分类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组合 78"/>
          <p:cNvGrpSpPr/>
          <p:nvPr/>
        </p:nvGrpSpPr>
        <p:grpSpPr>
          <a:xfrm>
            <a:off x="5796136" y="2564904"/>
            <a:ext cx="1224136" cy="288032"/>
            <a:chOff x="3419872" y="2924944"/>
            <a:chExt cx="1224136" cy="288032"/>
          </a:xfrm>
        </p:grpSpPr>
        <p:sp>
          <p:nvSpPr>
            <p:cNvPr id="63" name="矩形 62"/>
            <p:cNvSpPr/>
            <p:nvPr/>
          </p:nvSpPr>
          <p:spPr>
            <a:xfrm>
              <a:off x="3419872" y="2924944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/>
          </p:nvSpPr>
          <p:spPr>
            <a:xfrm rot="10800000">
              <a:off x="4355976" y="2996952"/>
              <a:ext cx="216024" cy="14401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圆角矩形 72"/>
          <p:cNvSpPr/>
          <p:nvPr/>
        </p:nvSpPr>
        <p:spPr>
          <a:xfrm>
            <a:off x="341987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076056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>
          <a:xfrm>
            <a:off x="666023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8681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11760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87824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11960" y="292494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32040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868144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56176" y="2924942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32240" y="2924942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23928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668344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20697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4149080"/>
            <a:ext cx="6264696" cy="22322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4149080"/>
            <a:ext cx="612068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1520" y="2420888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11760" y="32849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87824" y="3284984"/>
            <a:ext cx="31683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11760" y="256490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78"/>
          <p:cNvGrpSpPr/>
          <p:nvPr/>
        </p:nvGrpSpPr>
        <p:grpSpPr>
          <a:xfrm>
            <a:off x="3419872" y="2564904"/>
            <a:ext cx="1224136" cy="288032"/>
            <a:chOff x="3419872" y="2924944"/>
            <a:chExt cx="1224136" cy="288032"/>
          </a:xfrm>
        </p:grpSpPr>
        <p:sp>
          <p:nvSpPr>
            <p:cNvPr id="80" name="矩形 79"/>
            <p:cNvSpPr/>
            <p:nvPr/>
          </p:nvSpPr>
          <p:spPr>
            <a:xfrm>
              <a:off x="3419872" y="2924944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355976" y="2996952"/>
              <a:ext cx="216024" cy="14401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2555776" y="414908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51520" y="2996952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716016" y="2564904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84168" y="256490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7020272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341987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076056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66023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08" y="0"/>
            <a:ext cx="5940152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</a:p>
        </p:txBody>
      </p:sp>
      <p:sp>
        <p:nvSpPr>
          <p:cNvPr id="19" name="矩形 18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8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0" name="矩形 29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83768" y="2060848"/>
            <a:ext cx="6336704" cy="18002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483768" y="3861048"/>
            <a:ext cx="6336704" cy="25202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555776" y="3861048"/>
            <a:ext cx="6192688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51520" y="3284984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83568" y="242088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555776" y="3861048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63888" y="2564906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0800000">
            <a:off x="4788024" y="263691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275856" y="2996952"/>
            <a:ext cx="31683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48064" y="256490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发布途径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72200" y="2564904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0800000">
            <a:off x="7596336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411760" y="2564906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411760" y="2996952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发布人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419872" y="3429000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076056" y="3429000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6660232" y="3429000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292080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汇总统计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339752" y="2564906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19872" y="2564906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4644008" y="263691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83768" y="292494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9832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83968" y="2924946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4048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940152" y="299695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228184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4248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95936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740352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1656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3717032"/>
            <a:ext cx="6264696" cy="26642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3789040"/>
            <a:ext cx="6120680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004048" y="256490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2160" y="256490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6948264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51520" y="2060848"/>
            <a:ext cx="20162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3568" y="242088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55776" y="378904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41987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076056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666023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08" y="0"/>
            <a:ext cx="5724128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汇总统计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</a:p>
        </p:txBody>
      </p:sp>
      <p:sp>
        <p:nvSpPr>
          <p:cNvPr id="19" name="矩形 18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0" name="矩形 29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弧形 30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11760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87824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211960" y="292494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2040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5868144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156176" y="285293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660232" y="2924942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0800000">
            <a:off x="3923928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7668344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483768" y="2060848"/>
            <a:ext cx="6336704" cy="15841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11760" y="256490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3347864" y="2564904"/>
            <a:ext cx="1224136" cy="288032"/>
            <a:chOff x="3419872" y="2924944"/>
            <a:chExt cx="1224136" cy="288032"/>
          </a:xfrm>
        </p:grpSpPr>
        <p:sp>
          <p:nvSpPr>
            <p:cNvPr id="58" name="矩形 57"/>
            <p:cNvSpPr/>
            <p:nvPr/>
          </p:nvSpPr>
          <p:spPr>
            <a:xfrm>
              <a:off x="3419872" y="2924944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/>
          </p:nvSpPr>
          <p:spPr>
            <a:xfrm rot="10800000">
              <a:off x="4355976" y="2996952"/>
              <a:ext cx="216024" cy="14401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2483768" y="3717032"/>
            <a:ext cx="6336704" cy="26642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555776" y="3717032"/>
            <a:ext cx="6192688" cy="259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51520" y="2420888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555776" y="3717032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41987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5076056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666023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940152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汇总统计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83768" y="292494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9832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83968" y="2924946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4048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940152" y="299695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228184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4248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95936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740352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1656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3717032"/>
            <a:ext cx="6264696" cy="26642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3789040"/>
            <a:ext cx="6120680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83768" y="256490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91880" y="256490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4427984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3568" y="242088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51520" y="2708920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55776" y="378904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88024" y="256490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应用分类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7" name="组合 78"/>
          <p:cNvGrpSpPr/>
          <p:nvPr/>
        </p:nvGrpSpPr>
        <p:grpSpPr>
          <a:xfrm>
            <a:off x="5796136" y="2564904"/>
            <a:ext cx="1224136" cy="288032"/>
            <a:chOff x="3419872" y="2924944"/>
            <a:chExt cx="1224136" cy="288032"/>
          </a:xfrm>
        </p:grpSpPr>
        <p:sp>
          <p:nvSpPr>
            <p:cNvPr id="78" name="矩形 77"/>
            <p:cNvSpPr/>
            <p:nvPr/>
          </p:nvSpPr>
          <p:spPr>
            <a:xfrm>
              <a:off x="3419872" y="2924944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/>
          </p:nvSpPr>
          <p:spPr>
            <a:xfrm rot="10800000">
              <a:off x="4355976" y="2996952"/>
              <a:ext cx="216024" cy="14401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圆角矩形 81"/>
          <p:cNvSpPr/>
          <p:nvPr/>
        </p:nvSpPr>
        <p:spPr>
          <a:xfrm>
            <a:off x="341987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>
          <a:xfrm>
            <a:off x="5076056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666023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652120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汇总统计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339752" y="2564906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19872" y="2564906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4644008" y="263691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83768" y="292494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9832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83968" y="2924946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4048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940152" y="299695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228184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4248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95936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740352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1656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3789040"/>
            <a:ext cx="6264696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3789040"/>
            <a:ext cx="6120680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004048" y="2564904"/>
            <a:ext cx="151216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372200" y="256490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7308304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51520" y="2060848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3568" y="242088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1520" y="2996952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555776" y="378904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341987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076056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66023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796136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汇总统计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411760" y="2564906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63888" y="2564906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4788024" y="263691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16561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3789040"/>
            <a:ext cx="6264696" cy="25922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3789040"/>
            <a:ext cx="6120680" cy="2520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483768" y="29249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发布人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03848" y="2924944"/>
            <a:ext cx="31683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83568" y="242088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555776" y="378904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148064" y="2564904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发布途径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72200" y="2564904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10800000">
            <a:off x="7596336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51520" y="3284984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341987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076056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60232" y="328498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27784" y="2348880"/>
            <a:ext cx="3960440" cy="1368152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明细类示意图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292080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339752" y="2564906"/>
            <a:ext cx="122413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419872" y="2564906"/>
            <a:ext cx="151216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4644008" y="263691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83768" y="292494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9832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83968" y="2924946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04048" y="2924946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940152" y="2996954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228184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4248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95936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740352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20162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4149080"/>
            <a:ext cx="6264696" cy="223224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4149080"/>
            <a:ext cx="612068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004048" y="256490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2160" y="256490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10800000">
            <a:off x="6948264" y="263691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3568" y="2420888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1520" y="2060848"/>
            <a:ext cx="201622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555776" y="4149080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483768" y="32849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059832" y="3284984"/>
            <a:ext cx="31683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341987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5076056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666023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1520" y="1628800"/>
            <a:ext cx="2016224" cy="4752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1520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162880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573016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信息管理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008" y="0"/>
            <a:ext cx="5868144" cy="548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明细统计</a:t>
            </a:r>
            <a:r>
              <a:rPr lang="en-US" altLang="zh-CN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4941168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51520" y="436510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51520" y="4653136"/>
            <a:ext cx="201622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83568" y="4005064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568" y="4293096"/>
            <a:ext cx="11521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日   程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3568" y="4653136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   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512" y="1556792"/>
            <a:ext cx="216024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11760" y="1556792"/>
            <a:ext cx="6480720" cy="489654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860032" y="908720"/>
            <a:ext cx="1944216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内容显示区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3768" y="2060848"/>
            <a:ext cx="6336704" cy="432048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652120" y="1628800"/>
            <a:ext cx="3168352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明细统计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2483768" y="1628800"/>
            <a:ext cx="3384376" cy="720080"/>
            <a:chOff x="2627784" y="2348880"/>
            <a:chExt cx="3384376" cy="720080"/>
          </a:xfrm>
        </p:grpSpPr>
        <p:sp>
          <p:nvSpPr>
            <p:cNvPr id="33" name="矩形 32"/>
            <p:cNvSpPr/>
            <p:nvPr/>
          </p:nvSpPr>
          <p:spPr>
            <a:xfrm>
              <a:off x="2627784" y="2348880"/>
              <a:ext cx="3168352" cy="3600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汇总统计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弧形 33"/>
            <p:cNvSpPr/>
            <p:nvPr/>
          </p:nvSpPr>
          <p:spPr>
            <a:xfrm>
              <a:off x="5436096" y="2348880"/>
              <a:ext cx="576064" cy="720080"/>
            </a:xfrm>
            <a:prstGeom prst="arc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987824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11760" y="2132856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67944" y="220486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至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0" y="220486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3923928" y="227687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>
            <a:off x="5508104" y="2276871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411760" y="292494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区域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987824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211960" y="2924944"/>
            <a:ext cx="86409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分支局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32040" y="2924944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0800000">
            <a:off x="5868144" y="2996952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56176" y="2924942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32240" y="2924942"/>
            <a:ext cx="122413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3923928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7668344" y="2996950"/>
            <a:ext cx="216024" cy="14401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483768" y="2060848"/>
            <a:ext cx="6264696" cy="20162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483768" y="4077072"/>
            <a:ext cx="6264696" cy="230425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55776" y="4077072"/>
            <a:ext cx="6120680" cy="223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51520" y="5445224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1520" y="5949280"/>
            <a:ext cx="2016224" cy="43204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系统管理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251520" y="2420888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51520" y="2708920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251520" y="2996952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51520" y="3284984"/>
            <a:ext cx="2016224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11560" y="2060848"/>
            <a:ext cx="12961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巡一巡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9552" y="3284984"/>
            <a:ext cx="136815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学一学发布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83568" y="2708920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辅导上报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3568" y="2996952"/>
            <a:ext cx="115212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账号启用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144016" y="548680"/>
            <a:ext cx="586814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51520" y="2420888"/>
            <a:ext cx="201622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流量经营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11760" y="32849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987824" y="3284984"/>
            <a:ext cx="316835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搜索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11760" y="256490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厅店类型</a:t>
            </a:r>
            <a:endParaRPr lang="zh-CN" altLang="en-US" sz="16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3419872" y="2564904"/>
            <a:ext cx="1224136" cy="288032"/>
            <a:chOff x="3419872" y="2924944"/>
            <a:chExt cx="1224136" cy="288032"/>
          </a:xfrm>
        </p:grpSpPr>
        <p:sp>
          <p:nvSpPr>
            <p:cNvPr id="80" name="矩形 79"/>
            <p:cNvSpPr/>
            <p:nvPr/>
          </p:nvSpPr>
          <p:spPr>
            <a:xfrm>
              <a:off x="3419872" y="2924944"/>
              <a:ext cx="122413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/>
          </p:nvSpPr>
          <p:spPr>
            <a:xfrm rot="10800000">
              <a:off x="4355976" y="2996952"/>
              <a:ext cx="216024" cy="14401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2555776" y="4077072"/>
            <a:ext cx="1224136" cy="36004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表格显示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341987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查询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076056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660232" y="3645024"/>
            <a:ext cx="1008112" cy="36004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导出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592</Words>
  <Application>Microsoft Office PowerPoint</Application>
  <PresentationFormat>全屏显示(4:3)</PresentationFormat>
  <Paragraphs>305</Paragraphs>
  <Slides>12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张辉</cp:lastModifiedBy>
  <cp:revision>15</cp:revision>
  <dcterms:modified xsi:type="dcterms:W3CDTF">2014-06-24T09:20:56Z</dcterms:modified>
</cp:coreProperties>
</file>