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7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7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8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1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3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9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3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8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16CD-111F-4294-94F2-978E46E9B548}" type="datetimeFigureOut">
              <a:rPr lang="zh-CN" altLang="en-US" smtClean="0"/>
              <a:t>2014/2/13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732E-E3B0-48FF-9A2B-50171EE7A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5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418"/>
            <a:ext cx="12192000" cy="2387600"/>
          </a:xfr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流量经营功能示意图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156364"/>
            <a:ext cx="12219709" cy="1454727"/>
          </a:xfrm>
          <a:custGeom>
            <a:avLst/>
            <a:gdLst>
              <a:gd name="connsiteX0" fmla="*/ 0 w 12219709"/>
              <a:gd name="connsiteY0" fmla="*/ 0 h 1454727"/>
              <a:gd name="connsiteX1" fmla="*/ 2701636 w 12219709"/>
              <a:gd name="connsiteY1" fmla="*/ 540327 h 1454727"/>
              <a:gd name="connsiteX2" fmla="*/ 5153891 w 12219709"/>
              <a:gd name="connsiteY2" fmla="*/ 415636 h 1454727"/>
              <a:gd name="connsiteX3" fmla="*/ 9206345 w 12219709"/>
              <a:gd name="connsiteY3" fmla="*/ 1246909 h 1454727"/>
              <a:gd name="connsiteX4" fmla="*/ 12219709 w 12219709"/>
              <a:gd name="connsiteY4" fmla="*/ 1454727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9709" h="1454727">
                <a:moveTo>
                  <a:pt x="0" y="0"/>
                </a:moveTo>
                <a:cubicBezTo>
                  <a:pt x="921327" y="235527"/>
                  <a:pt x="1842654" y="471054"/>
                  <a:pt x="2701636" y="540327"/>
                </a:cubicBezTo>
                <a:cubicBezTo>
                  <a:pt x="3560618" y="609600"/>
                  <a:pt x="4069773" y="297872"/>
                  <a:pt x="5153891" y="415636"/>
                </a:cubicBezTo>
                <a:cubicBezTo>
                  <a:pt x="6238009" y="533400"/>
                  <a:pt x="8028709" y="1073727"/>
                  <a:pt x="9206345" y="1246909"/>
                </a:cubicBezTo>
                <a:cubicBezTo>
                  <a:pt x="10383981" y="1420091"/>
                  <a:pt x="11717482" y="1430482"/>
                  <a:pt x="12219709" y="1454727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4224262"/>
            <a:ext cx="11596255" cy="2654520"/>
          </a:xfrm>
          <a:custGeom>
            <a:avLst/>
            <a:gdLst>
              <a:gd name="connsiteX0" fmla="*/ 0 w 11596255"/>
              <a:gd name="connsiteY0" fmla="*/ 181483 h 2654520"/>
              <a:gd name="connsiteX1" fmla="*/ 2036618 w 11596255"/>
              <a:gd name="connsiteY1" fmla="*/ 1511520 h 2654520"/>
              <a:gd name="connsiteX2" fmla="*/ 5424055 w 11596255"/>
              <a:gd name="connsiteY2" fmla="*/ 15229 h 2654520"/>
              <a:gd name="connsiteX3" fmla="*/ 11596255 w 11596255"/>
              <a:gd name="connsiteY3" fmla="*/ 2654520 h 265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6255" h="2654520">
                <a:moveTo>
                  <a:pt x="0" y="181483"/>
                </a:moveTo>
                <a:cubicBezTo>
                  <a:pt x="566304" y="860356"/>
                  <a:pt x="1132609" y="1539229"/>
                  <a:pt x="2036618" y="1511520"/>
                </a:cubicBezTo>
                <a:cubicBezTo>
                  <a:pt x="2940627" y="1483811"/>
                  <a:pt x="3830782" y="-175271"/>
                  <a:pt x="5424055" y="15229"/>
                </a:cubicBezTo>
                <a:cubicBezTo>
                  <a:pt x="7017328" y="205729"/>
                  <a:pt x="10539846" y="2204247"/>
                  <a:pt x="11596255" y="2654520"/>
                </a:cubicBezTo>
              </a:path>
            </a:pathLst>
          </a:custGeom>
          <a:noFill/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0858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流量经营两个功能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599608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1877591" y="1355039"/>
            <a:ext cx="27736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：信息上报</a:t>
            </a:r>
            <a:endParaRPr lang="en-US" altLang="zh-CN" sz="28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营业员，厅店经理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上报个人流量经营数据</a:t>
            </a:r>
            <a:endParaRPr lang="zh-CN" altLang="en-US" sz="2400" dirty="0"/>
          </a:p>
        </p:txBody>
      </p:sp>
      <p:sp>
        <p:nvSpPr>
          <p:cNvPr id="8" name="TextBox 3"/>
          <p:cNvSpPr>
            <a:spLocks noChangeArrowheads="1"/>
          </p:cNvSpPr>
          <p:nvPr/>
        </p:nvSpPr>
        <p:spPr bwMode="auto">
          <a:xfrm>
            <a:off x="6989850" y="3854963"/>
            <a:ext cx="3667269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：信息查询</a:t>
            </a:r>
            <a:endParaRPr lang="en-US" altLang="zh-CN" sz="28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营业员、厅店经理、管理员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查询个人的业务历史上报记录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以及各厅店上报详情及历史记录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1" y="3395272"/>
            <a:ext cx="1960906" cy="244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41" y="1017714"/>
            <a:ext cx="1941399" cy="2434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接连接符 14"/>
          <p:cNvCxnSpPr/>
          <p:nvPr/>
        </p:nvCxnSpPr>
        <p:spPr>
          <a:xfrm>
            <a:off x="-3888" y="6264020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88000" y="2082800"/>
            <a:ext cx="0" cy="280670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0858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流量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经营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信息上报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599608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578726" y="957349"/>
            <a:ext cx="9695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角色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2489" y="2982325"/>
            <a:ext cx="1607127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上报个人流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量经营数据</a:t>
            </a:r>
            <a:endParaRPr lang="zh-CN" altLang="en-US" sz="2400" dirty="0"/>
          </a:p>
        </p:txBody>
      </p:sp>
      <p:sp>
        <p:nvSpPr>
          <p:cNvPr id="8" name="TextBox 3"/>
          <p:cNvSpPr>
            <a:spLocks noChangeArrowheads="1"/>
          </p:cNvSpPr>
          <p:nvPr/>
        </p:nvSpPr>
        <p:spPr bwMode="auto">
          <a:xfrm>
            <a:off x="734591" y="1696013"/>
            <a:ext cx="65779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营业员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734591" y="3726436"/>
            <a:ext cx="657791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厅店经理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03" y="2288496"/>
            <a:ext cx="1681283" cy="233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99" y="2282220"/>
            <a:ext cx="1681283" cy="233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3"/>
          <p:cNvSpPr>
            <a:spLocks noChangeArrowheads="1"/>
          </p:cNvSpPr>
          <p:nvPr/>
        </p:nvSpPr>
        <p:spPr bwMode="auto">
          <a:xfrm>
            <a:off x="4888632" y="4717970"/>
            <a:ext cx="17024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有上报记录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3"/>
          <p:cNvSpPr>
            <a:spLocks noChangeArrowheads="1"/>
          </p:cNvSpPr>
          <p:nvPr/>
        </p:nvSpPr>
        <p:spPr bwMode="auto">
          <a:xfrm>
            <a:off x="2960409" y="4739404"/>
            <a:ext cx="1976292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无上报记录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07" y="2275223"/>
            <a:ext cx="1681283" cy="233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右箭头 26"/>
          <p:cNvSpPr/>
          <p:nvPr/>
        </p:nvSpPr>
        <p:spPr>
          <a:xfrm>
            <a:off x="1548245" y="2368544"/>
            <a:ext cx="924791" cy="2188368"/>
          </a:xfrm>
          <a:prstGeom prst="rightArrow">
            <a:avLst>
              <a:gd name="adj1" fmla="val 67094"/>
              <a:gd name="adj2" fmla="val 43258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-3888" y="6264020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"/>
          <p:cNvSpPr>
            <a:spLocks noChangeArrowheads="1"/>
          </p:cNvSpPr>
          <p:nvPr/>
        </p:nvSpPr>
        <p:spPr bwMode="auto">
          <a:xfrm>
            <a:off x="5161784" y="926500"/>
            <a:ext cx="969519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3"/>
          <p:cNvSpPr>
            <a:spLocks noChangeArrowheads="1"/>
          </p:cNvSpPr>
          <p:nvPr/>
        </p:nvSpPr>
        <p:spPr bwMode="auto">
          <a:xfrm>
            <a:off x="6908287" y="4717970"/>
            <a:ext cx="13304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上报数据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161784" y="4385162"/>
            <a:ext cx="1118693" cy="3435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3" idx="7"/>
            <a:endCxn id="14" idx="1"/>
          </p:cNvCxnSpPr>
          <p:nvPr/>
        </p:nvCxnSpPr>
        <p:spPr>
          <a:xfrm flipV="1">
            <a:off x="6116648" y="3443990"/>
            <a:ext cx="638659" cy="9914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>
            <a:spLocks noChangeArrowheads="1"/>
          </p:cNvSpPr>
          <p:nvPr/>
        </p:nvSpPr>
        <p:spPr bwMode="auto">
          <a:xfrm>
            <a:off x="9744842" y="989985"/>
            <a:ext cx="969519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1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0858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流量经营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599608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-3888" y="6264020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918439" y="2471959"/>
            <a:ext cx="279313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营业员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78" y="2193746"/>
            <a:ext cx="2327221" cy="2810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23" y="2190188"/>
            <a:ext cx="2320137" cy="2813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椭圆 17"/>
          <p:cNvSpPr/>
          <p:nvPr/>
        </p:nvSpPr>
        <p:spPr>
          <a:xfrm>
            <a:off x="1022016" y="4071230"/>
            <a:ext cx="217788" cy="18792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92D050"/>
                </a:solidFill>
              </a:rPr>
              <a:t>1</a:t>
            </a:r>
            <a:endParaRPr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4791454" y="1413645"/>
            <a:ext cx="80092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3"/>
          <p:cNvSpPr>
            <a:spLocks noChangeArrowheads="1"/>
          </p:cNvSpPr>
          <p:nvPr/>
        </p:nvSpPr>
        <p:spPr bwMode="auto">
          <a:xfrm>
            <a:off x="755044" y="1401849"/>
            <a:ext cx="9695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角色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3"/>
          <p:cNvSpPr>
            <a:spLocks noChangeArrowheads="1"/>
          </p:cNvSpPr>
          <p:nvPr/>
        </p:nvSpPr>
        <p:spPr bwMode="auto">
          <a:xfrm>
            <a:off x="3158471" y="5204263"/>
            <a:ext cx="13119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查询页面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3"/>
          <p:cNvSpPr>
            <a:spLocks noChangeArrowheads="1"/>
          </p:cNvSpPr>
          <p:nvPr/>
        </p:nvSpPr>
        <p:spPr bwMode="auto">
          <a:xfrm>
            <a:off x="5853266" y="5217963"/>
            <a:ext cx="1976292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结果页面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3"/>
          <p:cNvSpPr>
            <a:spLocks noChangeArrowheads="1"/>
          </p:cNvSpPr>
          <p:nvPr/>
        </p:nvSpPr>
        <p:spPr bwMode="auto">
          <a:xfrm>
            <a:off x="9040423" y="1467123"/>
            <a:ext cx="80092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23989" y="3095427"/>
            <a:ext cx="160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查询本人上报经营流量记录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>
            <a:spLocks noChangeArrowheads="1"/>
          </p:cNvSpPr>
          <p:nvPr/>
        </p:nvSpPr>
        <p:spPr bwMode="auto">
          <a:xfrm>
            <a:off x="755044" y="795330"/>
            <a:ext cx="76777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三类信息查询角色：营业员、厅店经理、管理员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0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0858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流量经营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599608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-3888" y="6264020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>
            <a:spLocks noChangeArrowheads="1"/>
          </p:cNvSpPr>
          <p:nvPr/>
        </p:nvSpPr>
        <p:spPr bwMode="auto">
          <a:xfrm>
            <a:off x="859312" y="2209145"/>
            <a:ext cx="452389" cy="170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厅店经理</a:t>
            </a:r>
            <a:endParaRPr lang="en-US" altLang="zh-CN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79" y="2100328"/>
            <a:ext cx="2018946" cy="2433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11" y="2100329"/>
            <a:ext cx="2021796" cy="2433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93" y="2100329"/>
            <a:ext cx="2069462" cy="2433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椭圆 11"/>
          <p:cNvSpPr/>
          <p:nvPr/>
        </p:nvSpPr>
        <p:spPr>
          <a:xfrm>
            <a:off x="976612" y="4007044"/>
            <a:ext cx="217788" cy="18792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92D050"/>
                </a:solidFill>
              </a:rPr>
              <a:t>2</a:t>
            </a:r>
            <a:endParaRPr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13" name="TextBox 3"/>
          <p:cNvSpPr>
            <a:spLocks noChangeArrowheads="1"/>
          </p:cNvSpPr>
          <p:nvPr/>
        </p:nvSpPr>
        <p:spPr bwMode="auto">
          <a:xfrm>
            <a:off x="4791454" y="969145"/>
            <a:ext cx="80092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3"/>
          <p:cNvSpPr>
            <a:spLocks noChangeArrowheads="1"/>
          </p:cNvSpPr>
          <p:nvPr/>
        </p:nvSpPr>
        <p:spPr bwMode="auto">
          <a:xfrm>
            <a:off x="755044" y="957349"/>
            <a:ext cx="9695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角色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3"/>
          <p:cNvSpPr>
            <a:spLocks noChangeArrowheads="1"/>
          </p:cNvSpPr>
          <p:nvPr/>
        </p:nvSpPr>
        <p:spPr bwMode="auto">
          <a:xfrm>
            <a:off x="9747792" y="1022623"/>
            <a:ext cx="80092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3"/>
          <p:cNvSpPr>
            <a:spLocks noChangeArrowheads="1"/>
          </p:cNvSpPr>
          <p:nvPr/>
        </p:nvSpPr>
        <p:spPr bwMode="auto">
          <a:xfrm>
            <a:off x="2318887" y="4801264"/>
            <a:ext cx="13119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查询页面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4301311" y="4844961"/>
            <a:ext cx="20358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厅营业员页面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3"/>
          <p:cNvSpPr>
            <a:spLocks noChangeArrowheads="1"/>
          </p:cNvSpPr>
          <p:nvPr/>
        </p:nvSpPr>
        <p:spPr bwMode="auto">
          <a:xfrm>
            <a:off x="6795269" y="4856820"/>
            <a:ext cx="17591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厅汇总页面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67648" y="2077442"/>
            <a:ext cx="2478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查询本人上报经营流量记录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查询管理厅店的营业员上报流量记录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以及厅店上报的汇总数据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0858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流量经营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599608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-3888" y="6264020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"/>
          <p:cNvSpPr>
            <a:spLocks noChangeArrowheads="1"/>
          </p:cNvSpPr>
          <p:nvPr/>
        </p:nvSpPr>
        <p:spPr bwMode="auto">
          <a:xfrm>
            <a:off x="899759" y="2233291"/>
            <a:ext cx="243309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en-US" altLang="zh-CN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69" y="1833626"/>
            <a:ext cx="2652631" cy="361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/>
          <p:cNvSpPr>
            <a:spLocks noChangeArrowheads="1"/>
          </p:cNvSpPr>
          <p:nvPr/>
        </p:nvSpPr>
        <p:spPr bwMode="auto">
          <a:xfrm>
            <a:off x="4791454" y="969145"/>
            <a:ext cx="80092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3"/>
          <p:cNvSpPr>
            <a:spLocks noChangeArrowheads="1"/>
          </p:cNvSpPr>
          <p:nvPr/>
        </p:nvSpPr>
        <p:spPr bwMode="auto">
          <a:xfrm>
            <a:off x="755044" y="957349"/>
            <a:ext cx="9695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角色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3"/>
          <p:cNvSpPr>
            <a:spLocks noChangeArrowheads="1"/>
          </p:cNvSpPr>
          <p:nvPr/>
        </p:nvSpPr>
        <p:spPr bwMode="auto">
          <a:xfrm>
            <a:off x="9138192" y="1022623"/>
            <a:ext cx="80092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21413" y="3863657"/>
            <a:ext cx="217788" cy="187921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92D050"/>
                </a:solidFill>
              </a:rPr>
              <a:t>3</a:t>
            </a:r>
            <a:endParaRPr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18" name="TextBox 3"/>
          <p:cNvSpPr>
            <a:spLocks noChangeArrowheads="1"/>
          </p:cNvSpPr>
          <p:nvPr/>
        </p:nvSpPr>
        <p:spPr bwMode="auto">
          <a:xfrm>
            <a:off x="3965860" y="5580509"/>
            <a:ext cx="23442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主管查询结果页面</a:t>
            </a:r>
            <a:endParaRPr lang="en-US" altLang="zh-CN" sz="2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18246" y="2977644"/>
            <a:ext cx="1640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查询下属上报的结果汇总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08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0858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54714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599608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-3888" y="6264020"/>
            <a:ext cx="12192000" cy="14990"/>
          </a:xfrm>
          <a:prstGeom prst="line">
            <a:avLst/>
          </a:prstGeom>
          <a:ln>
            <a:solidFill>
              <a:srgbClr val="92D05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带状边缘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177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流量经营功能示意图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http://sdwm.org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聂为杰</dc:creator>
  <cp:lastModifiedBy>聂为杰</cp:lastModifiedBy>
  <cp:revision>25</cp:revision>
  <dcterms:created xsi:type="dcterms:W3CDTF">2014-02-13T02:02:49Z</dcterms:created>
  <dcterms:modified xsi:type="dcterms:W3CDTF">2014-02-13T06:33:20Z</dcterms:modified>
</cp:coreProperties>
</file>