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 varScale="1">
        <p:scale>
          <a:sx n="86" d="100"/>
          <a:sy n="86" d="100"/>
        </p:scale>
        <p:origin x="270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3B16A4-F75F-A96B-91E4-7DEC17EF47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EF65EC3-4BAB-E76E-BBA7-3220A03643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C38852-4F7C-6430-2E39-796CAF5DC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B13C9-FD68-4662-B8D7-9E7E58EE4DC5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0DC3A8-2585-92E8-AE00-1D7B76DBC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C4CDC9-9C82-E4E0-79CD-9101545CE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327C2-5873-4058-8C62-F479C270F0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8965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DB4C47-E252-63C8-172C-C75E69DDE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88BB99A-51BB-24B9-6250-435655A388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DE311D-CE6A-3D98-D018-E59099468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B13C9-FD68-4662-B8D7-9E7E58EE4DC5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367337-DCBF-E97E-FE27-F2C3A4E88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0CC281-150E-D6BB-8A0C-51523856C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327C2-5873-4058-8C62-F479C270F0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8642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CFC5049-F6F3-C0DF-86D3-24CA2135E1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2C02C95-5ED5-7B8A-CBE9-6B6EB0EE92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C2D321-EC25-66B9-69E4-9FF03D8C0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B13C9-FD68-4662-B8D7-9E7E58EE4DC5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544BF2-155C-D875-23D7-23A026C87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562B7B-FE88-737F-A03D-15DF8B5B7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327C2-5873-4058-8C62-F479C270F0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5308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B78FDC-CEE3-B617-C55F-EEE760507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E3D069-6D35-72CE-B41D-E0BAD1AA50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FBFE4D-99E1-E8A5-717D-1DCB8D64D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B13C9-FD68-4662-B8D7-9E7E58EE4DC5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919DA5-0F69-FEA7-6605-D8D1D8A68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5AE6EE-C642-D984-371B-FAE54503B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327C2-5873-4058-8C62-F479C270F0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6486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8BDB32-925F-5FDE-EB52-AEDB91E25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A94296C-118A-8A08-1E8B-607A8A3BB3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4F4369-5E26-779F-063F-E85EB651A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B13C9-FD68-4662-B8D7-9E7E58EE4DC5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C47A55-EA35-7271-D937-9E0133177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65DE03-FE15-5740-BB02-2F9BC250C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327C2-5873-4058-8C62-F479C270F0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489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5B1562-7A85-0090-209B-1A4C3C4A2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EA1345-D66A-3080-2B70-1121E2EB8C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6B0DD88-E2FB-C180-F211-00C9FFF706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8B5CDF9-9A16-6B00-242C-F8A90642A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B13C9-FD68-4662-B8D7-9E7E58EE4DC5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E8A05C4-AD96-9A77-0E09-AFE1E4674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334350-680C-93EC-E485-E0EA50C73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327C2-5873-4058-8C62-F479C270F0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7968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E28DF9-338C-8E79-CA55-BFD32CBE8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5D6417-7F09-4A40-5247-CBD796963F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A4D17B6-1610-37C2-52D9-C388153903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0A7347A-FE12-06E8-BB43-7C79086997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DE62D4F-6B80-3B47-6EB5-02373C2A3D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302ECEF-FE47-8B51-C9D0-F495EDC8C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B13C9-FD68-4662-B8D7-9E7E58EE4DC5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C641D7D-9480-4CD0-D3CD-87E5B76B2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9B073AE-4EDD-B37B-6D2C-4C70FF3CD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327C2-5873-4058-8C62-F479C270F0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1329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05E6AE-AE0E-0C50-7076-0E02BD7BA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2821414-9911-4529-827A-39EA386C3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B13C9-FD68-4662-B8D7-9E7E58EE4DC5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667820D-7948-365B-2D3C-82B2BC7B8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0F34FCB-E2E8-B412-5366-CF2082754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327C2-5873-4058-8C62-F479C270F0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8861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EBE2A51-800E-24C8-8FD4-0186F63F3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B13C9-FD68-4662-B8D7-9E7E58EE4DC5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6F858A4-7075-4B9E-313B-0B2544663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4003CEF-7234-AE6D-2888-1EA72C240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327C2-5873-4058-8C62-F479C270F0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5238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8D9890-F1AB-A550-F58A-E9C868D6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DAF4CD-75CE-7E8B-D7E8-6627983571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E6AF91B-DCD2-D864-7639-ED10391591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D1FC0F8-F2B3-3412-C04A-393682240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B13C9-FD68-4662-B8D7-9E7E58EE4DC5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F32D5B-A0C3-0737-5C9E-1B4BFF009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866451D-722A-BE2E-DD53-8E2729779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327C2-5873-4058-8C62-F479C270F0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3190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170E0A-3422-A08D-3618-11ED49857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9A064CA-0AE7-4AE4-1C4F-3C5B591147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6CBC599-7DC8-6BF4-3525-3E712DF932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A55A4F6-3B59-49E4-5DC8-C72362BA8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B13C9-FD68-4662-B8D7-9E7E58EE4DC5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F1DFFC1-4A25-413D-7EA3-0F8C2FE1F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69DF676-2D05-7743-44AA-F40008DEE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327C2-5873-4058-8C62-F479C270F0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5952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6D4FCF3-1EB1-386E-9CBC-8A706FB61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DC448F-13F7-D2E3-2B6C-83B6528FD4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1A34F7-F8EE-BE2C-9D45-828D6F228D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EB13C9-FD68-4662-B8D7-9E7E58EE4DC5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C2A067-7EEF-4135-DF32-DD9080C959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D24768-6D87-57A3-DB2D-8C83498CC3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C327C2-5873-4058-8C62-F479C270F0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7374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E622F8-C02E-5291-A90E-5B2D6EA200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/>
              <a:t>ㅇㄹㅇㄹㄴㅇㄹ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592B92B-6151-C7EF-C96E-2FB5F580AC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95729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와이드스크린</PresentationFormat>
  <Paragraphs>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ㅇㄹㅇㄹㄴㅇㄹ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ㅇㄹㅇㄹㄴㅇㄹ</dc:title>
  <dc:creator>혜지</dc:creator>
  <cp:lastModifiedBy>혜지</cp:lastModifiedBy>
  <cp:revision>1</cp:revision>
  <dcterms:created xsi:type="dcterms:W3CDTF">2023-03-15T05:37:32Z</dcterms:created>
  <dcterms:modified xsi:type="dcterms:W3CDTF">2023-03-15T05:37:39Z</dcterms:modified>
</cp:coreProperties>
</file>