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93E2"/>
    <a:srgbClr val="A4D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AB1F2-6886-4311-9172-365C05B67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1F1253-A744-426B-824D-04B4853DD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D2643-E20C-4AEA-B9AC-02B6C719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3289-66F7-4380-95A8-9309A76542E3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118317-D873-478D-BC24-686DA6D0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F7218-CF71-4E11-947F-3D899A81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9A11-D322-4DEA-9CCC-8E34072F6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0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E895B-6941-4686-856F-540A9E53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D47B08-1B1C-4DC4-A888-A2B785CEF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C82D5-C1DD-400E-B96C-D7670BDE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3289-66F7-4380-95A8-9309A76542E3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D9790-59F7-4604-95B9-5EDFF940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880F3-5A6E-4779-A255-2A817FE2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9A11-D322-4DEA-9CCC-8E34072F6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3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73ADB6-AAB6-43C9-AAB8-E9033B7AF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F78C54-3AFA-4495-B728-72779F5A8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61B32-A0F6-4202-A76C-1570C055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3289-66F7-4380-95A8-9309A76542E3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DF29B-1E09-4F2D-9393-836D9D83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E3E5D-6E09-4A5C-8200-B42B42CE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9A11-D322-4DEA-9CCC-8E34072F6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130A6-4392-482C-9441-0A8F6609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33F6C-6729-4A19-AB52-B9B1B0B7A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B3C78-8C86-459A-B67E-7088CA50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3289-66F7-4380-95A8-9309A76542E3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3A93A-C438-4B01-A2E4-05E4B47A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B31F-CAAD-41D9-A35F-6DBDFA95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9A11-D322-4DEA-9CCC-8E34072F6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95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BADE3-FAC7-480E-8DE2-159E906FE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7E6264-E723-49D9-B6F8-EE69067A7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6510B-3C56-4F5E-B3E1-1557B87D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3289-66F7-4380-95A8-9309A76542E3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91865-D107-4E91-8984-D9F54885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32124-3F50-4A80-8BD0-3DF000A2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9A11-D322-4DEA-9CCC-8E34072F6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80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5DC63-1B17-4FDF-92FA-F6D877EE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6F52E-BDF8-41DE-96F0-8275B4234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BCDF54-10FD-4B46-887E-5C8CBCF40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0EC54D-62A5-472F-AF3C-78850974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3289-66F7-4380-95A8-9309A76542E3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E84EB-2EA0-4744-82C4-6FBC7E1F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7AE420-8982-435A-A7AB-39E945EA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9A11-D322-4DEA-9CCC-8E34072F6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97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B47C6-EDF4-4690-B8E4-4EBC3C01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6E444B-2E43-414D-A816-752CF5A1A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8FE573-3CAC-47BE-AD50-8EA1D95C0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CC7B1D-B28A-420C-861E-196358D0C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37277E-0037-4132-B679-C10CFCB92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B7E395-A4F6-44F2-BEB8-1C36DB72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3289-66F7-4380-95A8-9309A76542E3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417203-B4F6-46DB-A958-0A95DCE1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4226FF-6B95-45FC-AE58-A3E9CA11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9A11-D322-4DEA-9CCC-8E34072F6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87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EC859-35F4-40F1-899E-58E1D1A3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1AB2C4-BA0A-4EDE-BD4C-E40871BB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3289-66F7-4380-95A8-9309A76542E3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A2C6B-8DDF-4857-B8BB-F70E292A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E65AF-8766-4D62-9893-A8CB840F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9A11-D322-4DEA-9CCC-8E34072F6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6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875DFF-EFBC-4140-B6E5-37B1B090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3289-66F7-4380-95A8-9309A76542E3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74AD18-8731-4189-892D-F1378CC6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9FD0FA-9A4F-48DF-9B0F-A6A58A8C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9A11-D322-4DEA-9CCC-8E34072F6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34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736CC-93E4-435F-858C-449F882A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037DD-8320-4A82-AF75-22F11C30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24392F-1203-4843-9DB3-D8647FF19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6664E8-FC56-44B4-9AA1-6234AD07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3289-66F7-4380-95A8-9309A76542E3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C5DB67-F492-4BDC-B1F1-188515F1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A2FB0F-CE82-405E-B855-3756D30B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9A11-D322-4DEA-9CCC-8E34072F6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0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EA35D-8C2A-4660-B33C-D582303F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47475C-1AB7-4180-872E-D3B96CED8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25A373-7E2D-4B2C-A29A-788E782F8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1B83E-EB1B-4524-86AA-52554C80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3289-66F7-4380-95A8-9309A76542E3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7EDC48-8852-49BB-9A65-FE6234A7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FAEE60-DF86-4FBE-9F76-BC749123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9A11-D322-4DEA-9CCC-8E34072F6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81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AC9746-F258-4917-AF11-38AF8430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366C3B-393B-4EE6-8CC0-83830DC6E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9FD8F-EE15-4EAE-8FE1-FB66D2032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3289-66F7-4380-95A8-9309A76542E3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DF19D-9636-4B52-AA4D-507FDE996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3148D5-D94E-4633-B077-674D0E588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69A11-D322-4DEA-9CCC-8E34072F6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1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31">
            <a:extLst>
              <a:ext uri="{FF2B5EF4-FFF2-40B4-BE49-F238E27FC236}">
                <a16:creationId xmlns:a16="http://schemas.microsoft.com/office/drawing/2014/main" id="{52960EF7-1176-449B-AAD2-8AC68C3C0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90" y="618044"/>
            <a:ext cx="412945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홈페이지 </a:t>
            </a:r>
            <a:r>
              <a:rPr lang="ko-KR" altLang="en-US" sz="3200" b="1" dirty="0" err="1">
                <a:solidFill>
                  <a:srgbClr val="FFFF00"/>
                </a:solidFill>
                <a:highlight>
                  <a:srgbClr val="000080"/>
                </a:highlight>
              </a:rPr>
              <a:t>사이트맵</a:t>
            </a:r>
            <a:endParaRPr lang="ko-KR" altLang="en-US" sz="3200" b="1" dirty="0">
              <a:solidFill>
                <a:srgbClr val="FFFF00"/>
              </a:solidFill>
              <a:highlight>
                <a:srgbClr val="00008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A772FA-820A-400C-963D-3AA11204DE72}"/>
              </a:ext>
            </a:extLst>
          </p:cNvPr>
          <p:cNvSpPr/>
          <p:nvPr/>
        </p:nvSpPr>
        <p:spPr>
          <a:xfrm>
            <a:off x="2509482" y="2260392"/>
            <a:ext cx="1660525" cy="414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BD493B-8862-4DB3-827E-B1007D8F7A49}"/>
              </a:ext>
            </a:extLst>
          </p:cNvPr>
          <p:cNvSpPr/>
          <p:nvPr/>
        </p:nvSpPr>
        <p:spPr>
          <a:xfrm>
            <a:off x="4237674" y="2260392"/>
            <a:ext cx="1658938" cy="414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마이페이지 </a:t>
            </a:r>
            <a:b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회원정보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0668EA-4930-461F-856A-A114244CF8F4}"/>
              </a:ext>
            </a:extLst>
          </p:cNvPr>
          <p:cNvSpPr/>
          <p:nvPr/>
        </p:nvSpPr>
        <p:spPr>
          <a:xfrm>
            <a:off x="5965867" y="2252455"/>
            <a:ext cx="1658937" cy="4143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제품정보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640A85-ADFB-4BD5-87AA-A54251D9D779}"/>
              </a:ext>
            </a:extLst>
          </p:cNvPr>
          <p:cNvSpPr/>
          <p:nvPr/>
        </p:nvSpPr>
        <p:spPr>
          <a:xfrm>
            <a:off x="7694058" y="2252455"/>
            <a:ext cx="1660525" cy="4143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게시판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41E0F5-A5B0-41A6-8C77-E5B179F16F89}"/>
              </a:ext>
            </a:extLst>
          </p:cNvPr>
          <p:cNvSpPr/>
          <p:nvPr/>
        </p:nvSpPr>
        <p:spPr>
          <a:xfrm>
            <a:off x="2509482" y="2734112"/>
            <a:ext cx="1660525" cy="414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491F3C-865F-45D9-A258-B57A1B067A1D}"/>
              </a:ext>
            </a:extLst>
          </p:cNvPr>
          <p:cNvSpPr/>
          <p:nvPr/>
        </p:nvSpPr>
        <p:spPr>
          <a:xfrm>
            <a:off x="2519007" y="3216712"/>
            <a:ext cx="1658937" cy="414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34272C-E4A6-4C76-A8D2-2CE3450C8915}"/>
              </a:ext>
            </a:extLst>
          </p:cNvPr>
          <p:cNvSpPr/>
          <p:nvPr/>
        </p:nvSpPr>
        <p:spPr>
          <a:xfrm>
            <a:off x="4245612" y="2760455"/>
            <a:ext cx="1660525" cy="414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회원정보수정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586CF8-E57D-471C-A268-A890039EA713}"/>
              </a:ext>
            </a:extLst>
          </p:cNvPr>
          <p:cNvSpPr/>
          <p:nvPr/>
        </p:nvSpPr>
        <p:spPr>
          <a:xfrm>
            <a:off x="4245612" y="3243055"/>
            <a:ext cx="1660525" cy="414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구매내역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75A52F-1B2C-4287-AEFA-683135823512}"/>
              </a:ext>
            </a:extLst>
          </p:cNvPr>
          <p:cNvSpPr/>
          <p:nvPr/>
        </p:nvSpPr>
        <p:spPr>
          <a:xfrm>
            <a:off x="5957928" y="2768697"/>
            <a:ext cx="1658938" cy="1859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세부 상품내역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0ED8B6-6DA3-41B7-BC4D-1A38A3402A26}"/>
              </a:ext>
            </a:extLst>
          </p:cNvPr>
          <p:cNvSpPr/>
          <p:nvPr/>
        </p:nvSpPr>
        <p:spPr>
          <a:xfrm>
            <a:off x="5973804" y="3243055"/>
            <a:ext cx="1658938" cy="414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상품 상세 정보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FB6859-F065-4E29-AA57-292DCA67D318}"/>
              </a:ext>
            </a:extLst>
          </p:cNvPr>
          <p:cNvSpPr/>
          <p:nvPr/>
        </p:nvSpPr>
        <p:spPr>
          <a:xfrm>
            <a:off x="7694058" y="2760455"/>
            <a:ext cx="1660525" cy="414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QnA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35CDD45E-BF59-4314-8C13-FF54243FB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108" y="2945249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>
                <a:solidFill>
                  <a:srgbClr val="00B050"/>
                </a:solidFill>
              </a:rPr>
              <a:t>페이지</a:t>
            </a:r>
          </a:p>
        </p:txBody>
      </p:sp>
      <p:sp>
        <p:nvSpPr>
          <p:cNvPr id="20" name="TextBox 33">
            <a:extLst>
              <a:ext uri="{FF2B5EF4-FFF2-40B4-BE49-F238E27FC236}">
                <a16:creationId xmlns:a16="http://schemas.microsoft.com/office/drawing/2014/main" id="{A48E7B5F-D452-41AE-83AC-F7F547277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045" y="3435787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>
                <a:solidFill>
                  <a:srgbClr val="00B050"/>
                </a:solidFill>
              </a:rPr>
              <a:t>페이지</a:t>
            </a:r>
          </a:p>
        </p:txBody>
      </p:sp>
      <p:sp>
        <p:nvSpPr>
          <p:cNvPr id="21" name="TextBox 34">
            <a:extLst>
              <a:ext uri="{FF2B5EF4-FFF2-40B4-BE49-F238E27FC236}">
                <a16:creationId xmlns:a16="http://schemas.microsoft.com/office/drawing/2014/main" id="{35222B76-99B2-420D-922B-C784B932F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838" y="2979530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>
                <a:solidFill>
                  <a:srgbClr val="00B050"/>
                </a:solidFill>
              </a:rPr>
              <a:t>페이지</a:t>
            </a:r>
          </a:p>
        </p:txBody>
      </p:sp>
      <p:sp>
        <p:nvSpPr>
          <p:cNvPr id="22" name="TextBox 35">
            <a:extLst>
              <a:ext uri="{FF2B5EF4-FFF2-40B4-BE49-F238E27FC236}">
                <a16:creationId xmlns:a16="http://schemas.microsoft.com/office/drawing/2014/main" id="{28FFF777-8414-451F-B99E-691E6E5B7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775" y="3454192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>
                <a:solidFill>
                  <a:srgbClr val="00B050"/>
                </a:solidFill>
              </a:rPr>
              <a:t>페이지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4FD4314-D6B5-46B3-BA50-FB55304518A7}"/>
              </a:ext>
            </a:extLst>
          </p:cNvPr>
          <p:cNvSpPr/>
          <p:nvPr/>
        </p:nvSpPr>
        <p:spPr>
          <a:xfrm>
            <a:off x="5210856" y="1523792"/>
            <a:ext cx="1658938" cy="4143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dirty="0" err="1"/>
              <a:t>메인화면</a:t>
            </a:r>
            <a:endParaRPr lang="ko-KR" altLang="en-US" sz="1600" dirty="0"/>
          </a:p>
        </p:txBody>
      </p:sp>
      <p:sp>
        <p:nvSpPr>
          <p:cNvPr id="31" name="TextBox 34">
            <a:extLst>
              <a:ext uri="{FF2B5EF4-FFF2-40B4-BE49-F238E27FC236}">
                <a16:creationId xmlns:a16="http://schemas.microsoft.com/office/drawing/2014/main" id="{9437C8E0-2F96-465F-A5BD-42A5B6D42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8429" y="2981500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solidFill>
                  <a:srgbClr val="00B050"/>
                </a:solidFill>
              </a:rPr>
              <a:t>페이지</a:t>
            </a:r>
          </a:p>
        </p:txBody>
      </p:sp>
      <p:sp>
        <p:nvSpPr>
          <p:cNvPr id="32" name="TextBox 35">
            <a:extLst>
              <a:ext uri="{FF2B5EF4-FFF2-40B4-BE49-F238E27FC236}">
                <a16:creationId xmlns:a16="http://schemas.microsoft.com/office/drawing/2014/main" id="{4FD007C6-8A0F-4D4B-8D78-44D4BB937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144" y="3472940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solidFill>
                  <a:srgbClr val="00B050"/>
                </a:solidFill>
              </a:rPr>
              <a:t>페이지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A4F9D2-F8F6-41A4-9AC7-6EBFD8442119}"/>
              </a:ext>
            </a:extLst>
          </p:cNvPr>
          <p:cNvSpPr/>
          <p:nvPr/>
        </p:nvSpPr>
        <p:spPr>
          <a:xfrm>
            <a:off x="4237674" y="3732303"/>
            <a:ext cx="1660525" cy="414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장바구니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7EB9C48-7894-4692-8565-BFE445E815D6}"/>
              </a:ext>
            </a:extLst>
          </p:cNvPr>
          <p:cNvSpPr/>
          <p:nvPr/>
        </p:nvSpPr>
        <p:spPr>
          <a:xfrm>
            <a:off x="5965866" y="3732303"/>
            <a:ext cx="1658938" cy="414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댓글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5">
            <a:extLst>
              <a:ext uri="{FF2B5EF4-FFF2-40B4-BE49-F238E27FC236}">
                <a16:creationId xmlns:a16="http://schemas.microsoft.com/office/drawing/2014/main" id="{039AFBC6-B63F-4503-998C-3CDF61F28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543" y="3943440"/>
            <a:ext cx="41549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solidFill>
                  <a:srgbClr val="00B050"/>
                </a:solidFill>
              </a:rPr>
              <a:t>이동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EA5E25-C064-4C6A-9AF4-AFD4E4DC4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206" y="3928632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solidFill>
                  <a:srgbClr val="00B050"/>
                </a:solidFill>
              </a:rPr>
              <a:t>페이지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B5FA091-0170-4CFD-93AB-C0934AE2C11F}"/>
              </a:ext>
            </a:extLst>
          </p:cNvPr>
          <p:cNvSpPr/>
          <p:nvPr/>
        </p:nvSpPr>
        <p:spPr>
          <a:xfrm>
            <a:off x="9437530" y="2249701"/>
            <a:ext cx="1660525" cy="4143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페이지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65F642B-BC43-453C-983B-4D6636F3662D}"/>
              </a:ext>
            </a:extLst>
          </p:cNvPr>
          <p:cNvSpPr/>
          <p:nvPr/>
        </p:nvSpPr>
        <p:spPr>
          <a:xfrm>
            <a:off x="9437530" y="2757701"/>
            <a:ext cx="1658937" cy="1948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E09158-94DC-4E3C-B09B-45494C7C99F5}"/>
              </a:ext>
            </a:extLst>
          </p:cNvPr>
          <p:cNvSpPr/>
          <p:nvPr/>
        </p:nvSpPr>
        <p:spPr>
          <a:xfrm>
            <a:off x="9437530" y="3240301"/>
            <a:ext cx="1660525" cy="4143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상품등록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D65DCDF-83C1-44DF-9FB7-9136400D351A}"/>
              </a:ext>
            </a:extLst>
          </p:cNvPr>
          <p:cNvSpPr/>
          <p:nvPr/>
        </p:nvSpPr>
        <p:spPr>
          <a:xfrm>
            <a:off x="9447055" y="3722901"/>
            <a:ext cx="1658937" cy="4143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판매내역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9A777CD-9AD6-48B8-9639-2C0502969F87}"/>
              </a:ext>
            </a:extLst>
          </p:cNvPr>
          <p:cNvSpPr/>
          <p:nvPr/>
        </p:nvSpPr>
        <p:spPr>
          <a:xfrm>
            <a:off x="9447055" y="4213438"/>
            <a:ext cx="1658937" cy="4143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QnA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0">
            <a:extLst>
              <a:ext uri="{FF2B5EF4-FFF2-40B4-BE49-F238E27FC236}">
                <a16:creationId xmlns:a16="http://schemas.microsoft.com/office/drawing/2014/main" id="{3AD8E864-5DC0-4F2E-9251-70C20CE1D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1682" y="2963952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>
                <a:solidFill>
                  <a:srgbClr val="00B0F0"/>
                </a:solidFill>
              </a:rPr>
              <a:t>게시판</a:t>
            </a:r>
          </a:p>
        </p:txBody>
      </p:sp>
      <p:sp>
        <p:nvSpPr>
          <p:cNvPr id="49" name="TextBox 40">
            <a:extLst>
              <a:ext uri="{FF2B5EF4-FFF2-40B4-BE49-F238E27FC236}">
                <a16:creationId xmlns:a16="http://schemas.microsoft.com/office/drawing/2014/main" id="{E99AADFF-3A29-4F68-9F12-E76D3C014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1882" y="4389304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>
                <a:solidFill>
                  <a:srgbClr val="00B0F0"/>
                </a:solidFill>
              </a:rPr>
              <a:t>게시판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2F85CCA-D1EC-4AC2-AB72-1776C05AAA23}"/>
              </a:ext>
            </a:extLst>
          </p:cNvPr>
          <p:cNvSpPr/>
          <p:nvPr/>
        </p:nvSpPr>
        <p:spPr>
          <a:xfrm>
            <a:off x="5975653" y="4203485"/>
            <a:ext cx="1658938" cy="414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QnA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TextBox 40">
            <a:extLst>
              <a:ext uri="{FF2B5EF4-FFF2-40B4-BE49-F238E27FC236}">
                <a16:creationId xmlns:a16="http://schemas.microsoft.com/office/drawing/2014/main" id="{FC444C87-8A77-4F8F-ABB4-AA0BDA75F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6738" y="4410858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solidFill>
                  <a:srgbClr val="00B0F0"/>
                </a:solidFill>
              </a:rPr>
              <a:t>게시판</a:t>
            </a:r>
          </a:p>
        </p:txBody>
      </p:sp>
      <p:sp>
        <p:nvSpPr>
          <p:cNvPr id="54" name="TextBox 35">
            <a:extLst>
              <a:ext uri="{FF2B5EF4-FFF2-40B4-BE49-F238E27FC236}">
                <a16:creationId xmlns:a16="http://schemas.microsoft.com/office/drawing/2014/main" id="{83FF68A4-4637-46D7-9A35-CA536269F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8159" y="3456162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solidFill>
                  <a:srgbClr val="00B050"/>
                </a:solidFill>
              </a:rPr>
              <a:t>페이지</a:t>
            </a:r>
          </a:p>
        </p:txBody>
      </p:sp>
      <p:sp>
        <p:nvSpPr>
          <p:cNvPr id="55" name="TextBox 35">
            <a:extLst>
              <a:ext uri="{FF2B5EF4-FFF2-40B4-BE49-F238E27FC236}">
                <a16:creationId xmlns:a16="http://schemas.microsoft.com/office/drawing/2014/main" id="{BAD4F382-3A67-4A75-8482-568E9EAC0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9557" y="3021332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solidFill>
                  <a:srgbClr val="00B050"/>
                </a:solidFill>
              </a:rPr>
              <a:t>페이지</a:t>
            </a:r>
          </a:p>
        </p:txBody>
      </p:sp>
      <p:sp>
        <p:nvSpPr>
          <p:cNvPr id="56" name="TextBox 35">
            <a:extLst>
              <a:ext uri="{FF2B5EF4-FFF2-40B4-BE49-F238E27FC236}">
                <a16:creationId xmlns:a16="http://schemas.microsoft.com/office/drawing/2014/main" id="{802CE18A-89B5-4966-AFD8-9558ACD88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7946" y="3927344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solidFill>
                  <a:srgbClr val="00B050"/>
                </a:solidFill>
              </a:rPr>
              <a:t>페이지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5741C15-42EE-4945-9F71-10C691C66503}"/>
              </a:ext>
            </a:extLst>
          </p:cNvPr>
          <p:cNvSpPr/>
          <p:nvPr/>
        </p:nvSpPr>
        <p:spPr>
          <a:xfrm>
            <a:off x="781290" y="2249700"/>
            <a:ext cx="1660525" cy="414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모듈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4EF180C-2810-44BF-A1D5-B812FDAE87B5}"/>
              </a:ext>
            </a:extLst>
          </p:cNvPr>
          <p:cNvSpPr/>
          <p:nvPr/>
        </p:nvSpPr>
        <p:spPr>
          <a:xfrm>
            <a:off x="791135" y="2718732"/>
            <a:ext cx="1660525" cy="414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헤더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AF2623-D3B9-434B-B05D-BA04E3AF98E0}"/>
              </a:ext>
            </a:extLst>
          </p:cNvPr>
          <p:cNvSpPr/>
          <p:nvPr/>
        </p:nvSpPr>
        <p:spPr>
          <a:xfrm>
            <a:off x="800660" y="3201332"/>
            <a:ext cx="1658937" cy="414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네비게이션</a:t>
            </a:r>
          </a:p>
        </p:txBody>
      </p:sp>
      <p:sp>
        <p:nvSpPr>
          <p:cNvPr id="61" name="TextBox 25">
            <a:extLst>
              <a:ext uri="{FF2B5EF4-FFF2-40B4-BE49-F238E27FC236}">
                <a16:creationId xmlns:a16="http://schemas.microsoft.com/office/drawing/2014/main" id="{1E2E8E0D-E598-4541-9912-F2436F044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470" y="2929869"/>
            <a:ext cx="41549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모듈</a:t>
            </a:r>
          </a:p>
        </p:txBody>
      </p:sp>
      <p:sp>
        <p:nvSpPr>
          <p:cNvPr id="63" name="TextBox 25">
            <a:extLst>
              <a:ext uri="{FF2B5EF4-FFF2-40B4-BE49-F238E27FC236}">
                <a16:creationId xmlns:a16="http://schemas.microsoft.com/office/drawing/2014/main" id="{7C1D58FE-6B21-4F5C-9554-C5AEA68BC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13" y="3401051"/>
            <a:ext cx="41549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모듈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BD48676-6E0A-49BA-BFAB-1FFD2B54B2F0}"/>
              </a:ext>
            </a:extLst>
          </p:cNvPr>
          <p:cNvSpPr/>
          <p:nvPr/>
        </p:nvSpPr>
        <p:spPr>
          <a:xfrm>
            <a:off x="810447" y="3680903"/>
            <a:ext cx="1658937" cy="414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푸터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TextBox 25">
            <a:extLst>
              <a:ext uri="{FF2B5EF4-FFF2-40B4-BE49-F238E27FC236}">
                <a16:creationId xmlns:a16="http://schemas.microsoft.com/office/drawing/2014/main" id="{40B0D57C-514D-47EA-9579-474A86244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600" y="3880622"/>
            <a:ext cx="41549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모듈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F3353DE-D3DD-4136-A096-BB66B5D2278F}"/>
              </a:ext>
            </a:extLst>
          </p:cNvPr>
          <p:cNvSpPr/>
          <p:nvPr/>
        </p:nvSpPr>
        <p:spPr>
          <a:xfrm>
            <a:off x="835368" y="4177590"/>
            <a:ext cx="1658937" cy="414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메뉴플로팅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TextBox 25">
            <a:extLst>
              <a:ext uri="{FF2B5EF4-FFF2-40B4-BE49-F238E27FC236}">
                <a16:creationId xmlns:a16="http://schemas.microsoft.com/office/drawing/2014/main" id="{050EA042-07B8-4313-B982-A99D199AF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483" y="4377309"/>
            <a:ext cx="45557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모듈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95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2FF524C-F572-4A33-8E56-870DF4838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950"/>
            <a:ext cx="10515600" cy="568201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회원가입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000" dirty="0"/>
              <a:t> 1. </a:t>
            </a:r>
            <a:r>
              <a:rPr lang="ko-KR" altLang="en-US" sz="2000" dirty="0"/>
              <a:t>휴대폰의 인증의 경우 </a:t>
            </a:r>
            <a:r>
              <a:rPr lang="ko-KR" altLang="en-US" sz="2000" dirty="0" err="1"/>
              <a:t>시간이남으면</a:t>
            </a:r>
            <a:r>
              <a:rPr lang="ko-KR" altLang="en-US" sz="2000" dirty="0"/>
              <a:t> </a:t>
            </a:r>
            <a:r>
              <a:rPr lang="en-US" altLang="ko-KR" sz="2000" dirty="0"/>
              <a:t>Facebook</a:t>
            </a:r>
            <a:r>
              <a:rPr lang="ko-KR" altLang="en-US" sz="2000" dirty="0"/>
              <a:t>을 이용해 구현해보기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 2. ID</a:t>
            </a:r>
            <a:r>
              <a:rPr lang="ko-KR" altLang="en-US" sz="2000" dirty="0"/>
              <a:t>확인버튼의 경우에는 문서의 </a:t>
            </a:r>
            <a:r>
              <a:rPr lang="en-US" altLang="ko-KR" sz="2000" dirty="0"/>
              <a:t>CHK</a:t>
            </a:r>
            <a:r>
              <a:rPr lang="ko-KR" altLang="en-US" sz="2000" dirty="0"/>
              <a:t>가 전부 </a:t>
            </a:r>
            <a:r>
              <a:rPr lang="en-US" altLang="ko-KR" sz="2000" dirty="0"/>
              <a:t>True</a:t>
            </a:r>
            <a:r>
              <a:rPr lang="ko-KR" altLang="en-US" sz="2000" dirty="0"/>
              <a:t>일 경우에 활성화됩니다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로그인 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en-US" altLang="ko-KR" sz="2000" dirty="0"/>
              <a:t>	1.</a:t>
            </a:r>
            <a:r>
              <a:rPr lang="ko-KR" altLang="en-US" sz="2000" dirty="0"/>
              <a:t>네이버로 </a:t>
            </a:r>
            <a:r>
              <a:rPr lang="ko-KR" altLang="en-US" sz="2000" dirty="0" err="1"/>
              <a:t>로그인시에</a:t>
            </a:r>
            <a:r>
              <a:rPr lang="ko-KR" altLang="en-US" sz="2000" dirty="0"/>
              <a:t> 회원정보 </a:t>
            </a:r>
            <a:r>
              <a:rPr lang="en-US" altLang="ko-KR" sz="2000" dirty="0"/>
              <a:t>DB</a:t>
            </a:r>
            <a:r>
              <a:rPr lang="ko-KR" altLang="en-US" sz="2000" dirty="0"/>
              <a:t>에 </a:t>
            </a:r>
            <a:r>
              <a:rPr lang="ko-KR" altLang="en-US" sz="2000" dirty="0" err="1"/>
              <a:t>일치값이</a:t>
            </a:r>
            <a:r>
              <a:rPr lang="ko-KR" altLang="en-US" sz="2000" dirty="0"/>
              <a:t> 없으면 회원가입 자동이동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2. </a:t>
            </a:r>
            <a:r>
              <a:rPr lang="ko-KR" altLang="en-US" sz="2000" dirty="0"/>
              <a:t>네이버에서 </a:t>
            </a:r>
            <a:r>
              <a:rPr lang="en-US" altLang="ko-KR" sz="2000" dirty="0"/>
              <a:t>API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받을수있는건</a:t>
            </a:r>
            <a:r>
              <a:rPr lang="ko-KR" altLang="en-US" sz="2000" dirty="0"/>
              <a:t> 받아와서 바로 </a:t>
            </a:r>
            <a:r>
              <a:rPr lang="ko-KR" altLang="en-US" sz="2000" dirty="0" err="1"/>
              <a:t>채워넣어</a:t>
            </a:r>
            <a:r>
              <a:rPr lang="ko-KR" altLang="en-US" sz="2000" dirty="0"/>
              <a:t> 주는 기능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3. </a:t>
            </a:r>
            <a:r>
              <a:rPr lang="ko-KR" altLang="en-US" sz="2000" dirty="0"/>
              <a:t>카카오도 </a:t>
            </a:r>
            <a:r>
              <a:rPr lang="ko-KR" altLang="en-US" sz="2000" dirty="0" err="1"/>
              <a:t>구현가능하면</a:t>
            </a:r>
            <a:r>
              <a:rPr lang="ko-KR" altLang="en-US" sz="2000" dirty="0"/>
              <a:t> 알아보기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32624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53E4AF1-11D4-4D9F-8691-A1CA3B033E1F}"/>
              </a:ext>
            </a:extLst>
          </p:cNvPr>
          <p:cNvSpPr/>
          <p:nvPr/>
        </p:nvSpPr>
        <p:spPr>
          <a:xfrm>
            <a:off x="434432" y="963831"/>
            <a:ext cx="11323136" cy="559170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630C7B6-183B-4428-9452-BD03DDD9E205}"/>
              </a:ext>
            </a:extLst>
          </p:cNvPr>
          <p:cNvGrpSpPr/>
          <p:nvPr/>
        </p:nvGrpSpPr>
        <p:grpSpPr>
          <a:xfrm>
            <a:off x="432842" y="966975"/>
            <a:ext cx="11326316" cy="1198571"/>
            <a:chOff x="660472" y="887241"/>
            <a:chExt cx="11326316" cy="11985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60291D7-48CA-4806-98A1-541CCB5361C3}"/>
                </a:ext>
              </a:extLst>
            </p:cNvPr>
            <p:cNvSpPr/>
            <p:nvPr/>
          </p:nvSpPr>
          <p:spPr>
            <a:xfrm>
              <a:off x="660473" y="891314"/>
              <a:ext cx="11326315" cy="287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FC1D5A1-F064-430E-8F56-A850C667FCF8}"/>
                </a:ext>
              </a:extLst>
            </p:cNvPr>
            <p:cNvSpPr/>
            <p:nvPr/>
          </p:nvSpPr>
          <p:spPr>
            <a:xfrm>
              <a:off x="11205686" y="891313"/>
              <a:ext cx="737962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로그인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8274924-9990-42CE-BCBC-83162B17833F}"/>
                </a:ext>
              </a:extLst>
            </p:cNvPr>
            <p:cNvSpPr/>
            <p:nvPr/>
          </p:nvSpPr>
          <p:spPr>
            <a:xfrm>
              <a:off x="4902657" y="887241"/>
              <a:ext cx="6156555" cy="2873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                            {</a:t>
              </a:r>
              <a:r>
                <a:rPr kumimoji="0" lang="ko-KR" altLang="en-U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회원명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}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님 환영합니다</a:t>
              </a:r>
              <a:endParaRPr kumimoji="0" lang="ko-KR" altLang="en-US" sz="1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31ED81C-2C0A-483E-8D66-95EC23A96577}"/>
                </a:ext>
              </a:extLst>
            </p:cNvPr>
            <p:cNvSpPr/>
            <p:nvPr/>
          </p:nvSpPr>
          <p:spPr>
            <a:xfrm>
              <a:off x="8749186" y="891313"/>
              <a:ext cx="1045253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마이페이지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5526C26-C044-4877-B78A-ECB8CFE9C7F6}"/>
                </a:ext>
              </a:extLst>
            </p:cNvPr>
            <p:cNvSpPr/>
            <p:nvPr/>
          </p:nvSpPr>
          <p:spPr>
            <a:xfrm>
              <a:off x="5025701" y="891313"/>
              <a:ext cx="1844249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관리</a:t>
              </a:r>
              <a:r>
                <a:rPr kumimoji="0" lang="en-US" altLang="ko-KR" sz="1200" b="1" dirty="0" err="1">
                  <a:solidFill>
                    <a:schemeClr val="accent4">
                      <a:lumMod val="75000"/>
                    </a:schemeClr>
                  </a:solidFill>
                </a:rPr>
                <a:t>Btn</a:t>
              </a:r>
              <a:r>
                <a:rPr kumimoji="0" lang="en-US" altLang="ko-KR" sz="1200" b="1" dirty="0">
                  <a:solidFill>
                    <a:schemeClr val="accent4">
                      <a:lumMod val="75000"/>
                    </a:schemeClr>
                  </a:solidFill>
                </a:rPr>
                <a:t>(</a:t>
              </a:r>
              <a:r>
                <a:rPr kumimoji="0" lang="ko-KR" altLang="en-US" sz="1200" b="1" dirty="0" err="1">
                  <a:solidFill>
                    <a:schemeClr val="accent4">
                      <a:lumMod val="75000"/>
                    </a:schemeClr>
                  </a:solidFill>
                </a:rPr>
                <a:t>관리자만보임</a:t>
              </a:r>
              <a:r>
                <a:rPr kumimoji="0" lang="en-US" altLang="ko-KR" sz="1200" b="1" dirty="0">
                  <a:solidFill>
                    <a:schemeClr val="accent4">
                      <a:lumMod val="75000"/>
                    </a:schemeClr>
                  </a:solidFill>
                </a:rPr>
                <a:t>)</a:t>
              </a:r>
              <a:endParaRPr kumimoji="0" lang="ko-KR" altLang="en-US" sz="1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3B0144-9D63-48D9-8EDC-8CC4F3DE5BBB}"/>
                </a:ext>
              </a:extLst>
            </p:cNvPr>
            <p:cNvSpPr/>
            <p:nvPr/>
          </p:nvSpPr>
          <p:spPr>
            <a:xfrm>
              <a:off x="660473" y="1174578"/>
              <a:ext cx="11326315" cy="6279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34341AA-579A-4ACE-A813-42CAC2836860}"/>
                </a:ext>
              </a:extLst>
            </p:cNvPr>
            <p:cNvSpPr/>
            <p:nvPr/>
          </p:nvSpPr>
          <p:spPr>
            <a:xfrm>
              <a:off x="1006776" y="1253313"/>
              <a:ext cx="984986" cy="4745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dirty="0">
                  <a:solidFill>
                    <a:schemeClr val="accent4">
                      <a:lumMod val="75000"/>
                    </a:schemeClr>
                  </a:solidFill>
                </a:rPr>
                <a:t>LOGO</a:t>
              </a:r>
              <a:endParaRPr kumimoji="0" lang="ko-KR" altLang="en-US" sz="2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7A43371-AD16-46E2-9495-07CE0B1BA156}"/>
                </a:ext>
              </a:extLst>
            </p:cNvPr>
            <p:cNvSpPr/>
            <p:nvPr/>
          </p:nvSpPr>
          <p:spPr>
            <a:xfrm>
              <a:off x="2738882" y="1344894"/>
              <a:ext cx="6350797" cy="287337"/>
            </a:xfrm>
            <a:prstGeom prst="rect">
              <a:avLst/>
            </a:prstGeom>
            <a:solidFill>
              <a:srgbClr val="ED93E2"/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bg1"/>
                  </a:solidFill>
                </a:rPr>
                <a:t>검색 </a:t>
              </a:r>
              <a:r>
                <a:rPr kumimoji="0" lang="en-US" altLang="ko-KR" sz="1200" b="1" dirty="0">
                  <a:solidFill>
                    <a:schemeClr val="bg1"/>
                  </a:solidFill>
                </a:rPr>
                <a:t>Text Field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C5C61CE-8984-4B2F-A626-BD1DBD81004E}"/>
                </a:ext>
              </a:extLst>
            </p:cNvPr>
            <p:cNvSpPr/>
            <p:nvPr/>
          </p:nvSpPr>
          <p:spPr>
            <a:xfrm>
              <a:off x="9246938" y="1344893"/>
              <a:ext cx="666607" cy="28733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검색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6532AB-2DD4-4063-92CB-C68D8E7EFDFB}"/>
                </a:ext>
              </a:extLst>
            </p:cNvPr>
            <p:cNvSpPr/>
            <p:nvPr/>
          </p:nvSpPr>
          <p:spPr>
            <a:xfrm>
              <a:off x="660472" y="1798475"/>
              <a:ext cx="11326315" cy="287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 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 | </a:t>
              </a:r>
              <a:r>
                <a:rPr kumimoji="0" lang="ko-KR" altLang="en-U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등등등</a:t>
              </a:r>
              <a:endPara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7D17F2E-7836-4C17-BCA4-489498100B68}"/>
                </a:ext>
              </a:extLst>
            </p:cNvPr>
            <p:cNvSpPr/>
            <p:nvPr/>
          </p:nvSpPr>
          <p:spPr>
            <a:xfrm>
              <a:off x="9913545" y="891313"/>
              <a:ext cx="1045253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장바구니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4F2517-0766-4CDF-81A6-C238B09B9351}"/>
              </a:ext>
            </a:extLst>
          </p:cNvPr>
          <p:cNvSpPr/>
          <p:nvPr/>
        </p:nvSpPr>
        <p:spPr>
          <a:xfrm>
            <a:off x="431253" y="5935166"/>
            <a:ext cx="11326315" cy="2873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구매내역 </a:t>
            </a: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| </a:t>
            </a:r>
            <a:r>
              <a: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회원정보 수정 </a:t>
            </a: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| </a:t>
            </a:r>
            <a:r>
              <a: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장바구니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727E4B-55AB-490D-B13A-389FCE3881E7}"/>
              </a:ext>
            </a:extLst>
          </p:cNvPr>
          <p:cNvSpPr/>
          <p:nvPr/>
        </p:nvSpPr>
        <p:spPr>
          <a:xfrm>
            <a:off x="620785" y="2236135"/>
            <a:ext cx="10922466" cy="362436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Div</a:t>
            </a: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태그로 잡아줄 위치</a:t>
            </a:r>
            <a:endParaRPr kumimoji="0"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아래의 항목에 맞춰서 </a:t>
            </a: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Ajax</a:t>
            </a:r>
            <a:r>
              <a: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 </a:t>
            </a: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Html</a:t>
            </a:r>
            <a:r>
              <a: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파일 </a:t>
            </a: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</a:t>
            </a:r>
            <a:r>
              <a: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JSP</a:t>
            </a:r>
            <a:r>
              <a: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파일을 불러옵니다</a:t>
            </a: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처음 진입시에는 구매내역을 기본으로 잡습니다</a:t>
            </a: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kumimoji="0"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 Box 1031">
            <a:extLst>
              <a:ext uri="{FF2B5EF4-FFF2-40B4-BE49-F238E27FC236}">
                <a16:creationId xmlns:a16="http://schemas.microsoft.com/office/drawing/2014/main" id="{2F6379F4-DBB0-4AFE-B99A-B2975B331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9" y="302466"/>
            <a:ext cx="53368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마이페이지</a:t>
            </a:r>
            <a:endParaRPr lang="en-US" altLang="ko-KR" sz="3200" b="1" dirty="0">
              <a:solidFill>
                <a:srgbClr val="FFFF00"/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87440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1031">
            <a:extLst>
              <a:ext uri="{FF2B5EF4-FFF2-40B4-BE49-F238E27FC236}">
                <a16:creationId xmlns:a16="http://schemas.microsoft.com/office/drawing/2014/main" id="{5B17ECA4-C471-4084-A7B6-C707BE66A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9" y="302466"/>
            <a:ext cx="53368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마이페이지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-</a:t>
            </a:r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구매내역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(O)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687058B-0D38-4F8B-9ECE-537E0EBB20DF}"/>
              </a:ext>
            </a:extLst>
          </p:cNvPr>
          <p:cNvSpPr/>
          <p:nvPr/>
        </p:nvSpPr>
        <p:spPr>
          <a:xfrm>
            <a:off x="620785" y="2236136"/>
            <a:ext cx="10922466" cy="221003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8CA9847-9E34-4D7C-8B47-EE243FB6CBAA}"/>
              </a:ext>
            </a:extLst>
          </p:cNvPr>
          <p:cNvSpPr/>
          <p:nvPr/>
        </p:nvSpPr>
        <p:spPr>
          <a:xfrm>
            <a:off x="760015" y="2869035"/>
            <a:ext cx="10674180" cy="13254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0D315D-BF46-4F11-8BD6-763B28DBFA8C}"/>
              </a:ext>
            </a:extLst>
          </p:cNvPr>
          <p:cNvSpPr/>
          <p:nvPr/>
        </p:nvSpPr>
        <p:spPr>
          <a:xfrm>
            <a:off x="9437183" y="3828093"/>
            <a:ext cx="1844249" cy="2873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>
                <a:solidFill>
                  <a:schemeClr val="accent4">
                    <a:lumMod val="75000"/>
                  </a:schemeClr>
                </a:solidFill>
              </a:rPr>
              <a:t>주문 상세내역</a:t>
            </a:r>
            <a:endParaRPr kumimoji="0"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AAC01C6-0043-4A8D-8916-78C68DE67C22}"/>
              </a:ext>
            </a:extLst>
          </p:cNvPr>
          <p:cNvSpPr/>
          <p:nvPr/>
        </p:nvSpPr>
        <p:spPr>
          <a:xfrm>
            <a:off x="1014038" y="2954427"/>
            <a:ext cx="1083210" cy="10938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물품</a:t>
            </a:r>
            <a:endParaRPr kumimoji="0" lang="en-US" altLang="ko-KR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err="1">
                <a:solidFill>
                  <a:schemeClr val="accent4">
                    <a:lumMod val="75000"/>
                  </a:schemeClr>
                </a:solidFill>
              </a:rPr>
              <a:t>Img</a:t>
            </a:r>
            <a:endParaRPr kumimoji="0" lang="ko-KR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241A55-804B-41A6-89B5-35DBB407859F}"/>
              </a:ext>
            </a:extLst>
          </p:cNvPr>
          <p:cNvSpPr/>
          <p:nvPr/>
        </p:nvSpPr>
        <p:spPr>
          <a:xfrm>
            <a:off x="2351271" y="3141663"/>
            <a:ext cx="5869940" cy="619318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물품명 제목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0C1DF4C-DAAB-4B45-B76B-2011B3588E40}"/>
              </a:ext>
            </a:extLst>
          </p:cNvPr>
          <p:cNvSpPr/>
          <p:nvPr/>
        </p:nvSpPr>
        <p:spPr>
          <a:xfrm>
            <a:off x="8360441" y="3154163"/>
            <a:ext cx="1254597" cy="619318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 err="1">
                <a:solidFill>
                  <a:schemeClr val="tx1"/>
                </a:solidFill>
              </a:rPr>
              <a:t>갯수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2D40641-013C-4D0C-BC6B-5DF057A55ABF}"/>
              </a:ext>
            </a:extLst>
          </p:cNvPr>
          <p:cNvSpPr/>
          <p:nvPr/>
        </p:nvSpPr>
        <p:spPr>
          <a:xfrm>
            <a:off x="901374" y="2451194"/>
            <a:ext cx="2068329" cy="3570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구매일자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86C11E1-E965-401F-B70F-344EFC46EB85}"/>
              </a:ext>
            </a:extLst>
          </p:cNvPr>
          <p:cNvSpPr/>
          <p:nvPr/>
        </p:nvSpPr>
        <p:spPr>
          <a:xfrm>
            <a:off x="9840729" y="3137624"/>
            <a:ext cx="1254597" cy="619318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금액</a:t>
            </a:r>
          </a:p>
        </p:txBody>
      </p:sp>
      <p:sp>
        <p:nvSpPr>
          <p:cNvPr id="42" name="내용 개체 틀 2">
            <a:extLst>
              <a:ext uri="{FF2B5EF4-FFF2-40B4-BE49-F238E27FC236}">
                <a16:creationId xmlns:a16="http://schemas.microsoft.com/office/drawing/2014/main" id="{18B461BB-0154-4F9E-B9DD-15C3BF3C3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15" y="4658169"/>
            <a:ext cx="10515600" cy="2659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묶는 기준은 구매일자별로 </a:t>
            </a:r>
            <a:r>
              <a:rPr lang="ko-KR" altLang="en-US" sz="2400" dirty="0" err="1"/>
              <a:t>묶을예정임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물품마다            옆의 박스의 색깔안에 정보를 넣을 예정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여러 개가 있으면 박스가 늘어지는 형태가 </a:t>
            </a:r>
            <a:r>
              <a:rPr lang="ko-KR" altLang="en-US" sz="2400" dirty="0" err="1"/>
              <a:t>될예정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5319025-1BDE-4206-AB85-B157FA74483D}"/>
              </a:ext>
            </a:extLst>
          </p:cNvPr>
          <p:cNvSpPr/>
          <p:nvPr/>
        </p:nvSpPr>
        <p:spPr>
          <a:xfrm>
            <a:off x="2247220" y="5146544"/>
            <a:ext cx="996305" cy="373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67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CC30B0-DCF3-4999-93F7-5FAA1C7C5616}"/>
              </a:ext>
            </a:extLst>
          </p:cNvPr>
          <p:cNvSpPr/>
          <p:nvPr/>
        </p:nvSpPr>
        <p:spPr>
          <a:xfrm>
            <a:off x="434432" y="963831"/>
            <a:ext cx="11323136" cy="559170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0ED4A95-F545-4B74-B04C-692C6B40B00F}"/>
              </a:ext>
            </a:extLst>
          </p:cNvPr>
          <p:cNvGrpSpPr/>
          <p:nvPr/>
        </p:nvGrpSpPr>
        <p:grpSpPr>
          <a:xfrm>
            <a:off x="432842" y="966975"/>
            <a:ext cx="11326316" cy="1198571"/>
            <a:chOff x="660472" y="887241"/>
            <a:chExt cx="11326316" cy="119857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47ADFD4-2686-4CF1-9C73-28D2E59C41B2}"/>
                </a:ext>
              </a:extLst>
            </p:cNvPr>
            <p:cNvSpPr/>
            <p:nvPr/>
          </p:nvSpPr>
          <p:spPr>
            <a:xfrm>
              <a:off x="660473" y="891314"/>
              <a:ext cx="11326315" cy="287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DE3F116-9808-4EEC-9A3E-2DEA066D105A}"/>
                </a:ext>
              </a:extLst>
            </p:cNvPr>
            <p:cNvSpPr/>
            <p:nvPr/>
          </p:nvSpPr>
          <p:spPr>
            <a:xfrm>
              <a:off x="11205686" y="891313"/>
              <a:ext cx="737962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로그인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005609-B537-4892-9152-5D877CEC678C}"/>
                </a:ext>
              </a:extLst>
            </p:cNvPr>
            <p:cNvSpPr/>
            <p:nvPr/>
          </p:nvSpPr>
          <p:spPr>
            <a:xfrm>
              <a:off x="4902657" y="887241"/>
              <a:ext cx="6156555" cy="2873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                            {</a:t>
              </a:r>
              <a:r>
                <a:rPr kumimoji="0" lang="ko-KR" altLang="en-U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회원명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}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님 환영합니다</a:t>
              </a:r>
              <a:endParaRPr kumimoji="0" lang="ko-KR" altLang="en-US" sz="1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F24FB80-A063-4DEE-93D3-CC8793F3AF1F}"/>
                </a:ext>
              </a:extLst>
            </p:cNvPr>
            <p:cNvSpPr/>
            <p:nvPr/>
          </p:nvSpPr>
          <p:spPr>
            <a:xfrm>
              <a:off x="8749186" y="891313"/>
              <a:ext cx="1045253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마이페이지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D600556-C192-4256-97D6-70836D721CB1}"/>
                </a:ext>
              </a:extLst>
            </p:cNvPr>
            <p:cNvSpPr/>
            <p:nvPr/>
          </p:nvSpPr>
          <p:spPr>
            <a:xfrm>
              <a:off x="5025701" y="891313"/>
              <a:ext cx="1844249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관리</a:t>
              </a:r>
              <a:r>
                <a:rPr kumimoji="0" lang="en-US" altLang="ko-KR" sz="1200" b="1" dirty="0" err="1">
                  <a:solidFill>
                    <a:schemeClr val="accent4">
                      <a:lumMod val="75000"/>
                    </a:schemeClr>
                  </a:solidFill>
                </a:rPr>
                <a:t>Btn</a:t>
              </a:r>
              <a:r>
                <a:rPr kumimoji="0" lang="en-US" altLang="ko-KR" sz="1200" b="1" dirty="0">
                  <a:solidFill>
                    <a:schemeClr val="accent4">
                      <a:lumMod val="75000"/>
                    </a:schemeClr>
                  </a:solidFill>
                </a:rPr>
                <a:t>(</a:t>
              </a:r>
              <a:r>
                <a:rPr kumimoji="0" lang="ko-KR" altLang="en-US" sz="1200" b="1" dirty="0" err="1">
                  <a:solidFill>
                    <a:schemeClr val="accent4">
                      <a:lumMod val="75000"/>
                    </a:schemeClr>
                  </a:solidFill>
                </a:rPr>
                <a:t>관리자만보임</a:t>
              </a:r>
              <a:r>
                <a:rPr kumimoji="0" lang="en-US" altLang="ko-KR" sz="1200" b="1" dirty="0">
                  <a:solidFill>
                    <a:schemeClr val="accent4">
                      <a:lumMod val="75000"/>
                    </a:schemeClr>
                  </a:solidFill>
                </a:rPr>
                <a:t>)</a:t>
              </a:r>
              <a:endParaRPr kumimoji="0" lang="ko-KR" altLang="en-US" sz="1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B253359-2E55-44C9-A46F-543C6CA87379}"/>
                </a:ext>
              </a:extLst>
            </p:cNvPr>
            <p:cNvSpPr/>
            <p:nvPr/>
          </p:nvSpPr>
          <p:spPr>
            <a:xfrm>
              <a:off x="660473" y="1174578"/>
              <a:ext cx="11326315" cy="6279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F4DC783-73DD-4160-BD6C-A5CE58942673}"/>
                </a:ext>
              </a:extLst>
            </p:cNvPr>
            <p:cNvSpPr/>
            <p:nvPr/>
          </p:nvSpPr>
          <p:spPr>
            <a:xfrm>
              <a:off x="1006776" y="1253313"/>
              <a:ext cx="984986" cy="4745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dirty="0">
                  <a:solidFill>
                    <a:schemeClr val="accent4">
                      <a:lumMod val="75000"/>
                    </a:schemeClr>
                  </a:solidFill>
                </a:rPr>
                <a:t>LOGO</a:t>
              </a:r>
              <a:endParaRPr kumimoji="0" lang="ko-KR" altLang="en-US" sz="2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4E85472-642A-4190-9623-2110A517D4A7}"/>
                </a:ext>
              </a:extLst>
            </p:cNvPr>
            <p:cNvSpPr/>
            <p:nvPr/>
          </p:nvSpPr>
          <p:spPr>
            <a:xfrm>
              <a:off x="2738882" y="1344894"/>
              <a:ext cx="6350797" cy="287337"/>
            </a:xfrm>
            <a:prstGeom prst="rect">
              <a:avLst/>
            </a:prstGeom>
            <a:solidFill>
              <a:srgbClr val="ED93E2"/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bg1"/>
                  </a:solidFill>
                </a:rPr>
                <a:t>검색 </a:t>
              </a:r>
              <a:r>
                <a:rPr kumimoji="0" lang="en-US" altLang="ko-KR" sz="1200" b="1" dirty="0">
                  <a:solidFill>
                    <a:schemeClr val="bg1"/>
                  </a:solidFill>
                </a:rPr>
                <a:t>Text Field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BA487DE-8AE7-4BE6-8B0E-5D189ECF2661}"/>
                </a:ext>
              </a:extLst>
            </p:cNvPr>
            <p:cNvSpPr/>
            <p:nvPr/>
          </p:nvSpPr>
          <p:spPr>
            <a:xfrm>
              <a:off x="9246938" y="1344893"/>
              <a:ext cx="666607" cy="28733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검색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85CCB88-6501-483A-A074-EA7B0A90AEDB}"/>
                </a:ext>
              </a:extLst>
            </p:cNvPr>
            <p:cNvSpPr/>
            <p:nvPr/>
          </p:nvSpPr>
          <p:spPr>
            <a:xfrm>
              <a:off x="660472" y="1798475"/>
              <a:ext cx="11326315" cy="287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 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 | </a:t>
              </a:r>
              <a:r>
                <a:rPr kumimoji="0" lang="ko-KR" altLang="en-U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등등등</a:t>
              </a:r>
              <a:endPara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55C3A50-7667-4739-832C-79BFCB0575F0}"/>
                </a:ext>
              </a:extLst>
            </p:cNvPr>
            <p:cNvSpPr/>
            <p:nvPr/>
          </p:nvSpPr>
          <p:spPr>
            <a:xfrm>
              <a:off x="9913545" y="891313"/>
              <a:ext cx="1045253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장바구니</a:t>
              </a:r>
            </a:p>
          </p:txBody>
        </p:sp>
      </p:grpSp>
      <p:sp>
        <p:nvSpPr>
          <p:cNvPr id="15" name="Text Box 1031">
            <a:extLst>
              <a:ext uri="{FF2B5EF4-FFF2-40B4-BE49-F238E27FC236}">
                <a16:creationId xmlns:a16="http://schemas.microsoft.com/office/drawing/2014/main" id="{EE9D1456-B981-41FE-BBE2-8FE164D06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302466"/>
            <a:ext cx="74348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마이페이지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-</a:t>
            </a:r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구매내역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-</a:t>
            </a:r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구매상세내역</a:t>
            </a:r>
            <a:endParaRPr lang="en-US" altLang="ko-KR" sz="3200" b="1" dirty="0">
              <a:solidFill>
                <a:srgbClr val="FFFF00"/>
              </a:solidFill>
              <a:highlight>
                <a:srgbClr val="00008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8ECD05-77C0-489C-B088-D8891C51A767}"/>
              </a:ext>
            </a:extLst>
          </p:cNvPr>
          <p:cNvSpPr/>
          <p:nvPr/>
        </p:nvSpPr>
        <p:spPr>
          <a:xfrm>
            <a:off x="760015" y="2869034"/>
            <a:ext cx="10674180" cy="3363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3B6ED5F-E2C3-4D46-B14A-7E67587706D5}"/>
              </a:ext>
            </a:extLst>
          </p:cNvPr>
          <p:cNvSpPr/>
          <p:nvPr/>
        </p:nvSpPr>
        <p:spPr>
          <a:xfrm>
            <a:off x="1014038" y="2954427"/>
            <a:ext cx="1083210" cy="10938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물품</a:t>
            </a:r>
            <a:endParaRPr kumimoji="0" lang="en-US" altLang="ko-KR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err="1">
                <a:solidFill>
                  <a:schemeClr val="accent4">
                    <a:lumMod val="75000"/>
                  </a:schemeClr>
                </a:solidFill>
              </a:rPr>
              <a:t>Img</a:t>
            </a:r>
            <a:endParaRPr kumimoji="0" lang="ko-KR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BE619E6-F58A-4543-83CE-C39250CB2073}"/>
              </a:ext>
            </a:extLst>
          </p:cNvPr>
          <p:cNvSpPr/>
          <p:nvPr/>
        </p:nvSpPr>
        <p:spPr>
          <a:xfrm>
            <a:off x="2351270" y="3141663"/>
            <a:ext cx="7162727" cy="619318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물품명 제목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EBA436-924D-47FF-BCF3-F1995AC52F00}"/>
              </a:ext>
            </a:extLst>
          </p:cNvPr>
          <p:cNvSpPr/>
          <p:nvPr/>
        </p:nvSpPr>
        <p:spPr>
          <a:xfrm>
            <a:off x="9846797" y="3141663"/>
            <a:ext cx="1254597" cy="619318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 err="1">
                <a:solidFill>
                  <a:schemeClr val="tx1"/>
                </a:solidFill>
              </a:rPr>
              <a:t>갯수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A38C312-A3D9-41A3-8233-1C4D69C2E598}"/>
              </a:ext>
            </a:extLst>
          </p:cNvPr>
          <p:cNvSpPr/>
          <p:nvPr/>
        </p:nvSpPr>
        <p:spPr>
          <a:xfrm>
            <a:off x="901374" y="2451194"/>
            <a:ext cx="2068329" cy="3570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구매일자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158AC25-E848-4ABF-9A6C-FB0781E5E127}"/>
              </a:ext>
            </a:extLst>
          </p:cNvPr>
          <p:cNvSpPr/>
          <p:nvPr/>
        </p:nvSpPr>
        <p:spPr>
          <a:xfrm>
            <a:off x="8725312" y="3931708"/>
            <a:ext cx="2106270" cy="619318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총 금액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13B811-F42F-4DA6-BDC8-EB72F6C2FA25}"/>
              </a:ext>
            </a:extLst>
          </p:cNvPr>
          <p:cNvSpPr/>
          <p:nvPr/>
        </p:nvSpPr>
        <p:spPr>
          <a:xfrm>
            <a:off x="6095999" y="2447814"/>
            <a:ext cx="2068329" cy="3570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구매 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SEQ </a:t>
            </a:r>
            <a:r>
              <a:rPr kumimoji="0" lang="ko-KR" altLang="en-US" sz="1600" b="1" dirty="0">
                <a:solidFill>
                  <a:schemeClr val="tx1"/>
                </a:solidFill>
              </a:rPr>
              <a:t>번호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77922B-F2E3-4436-92CB-7DE88BA52FEB}"/>
              </a:ext>
            </a:extLst>
          </p:cNvPr>
          <p:cNvSpPr/>
          <p:nvPr/>
        </p:nvSpPr>
        <p:spPr>
          <a:xfrm>
            <a:off x="1093663" y="4983061"/>
            <a:ext cx="9946249" cy="389478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배송 상태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D6EF07-D7CE-48F7-8EA3-658F20FA54B1}"/>
              </a:ext>
            </a:extLst>
          </p:cNvPr>
          <p:cNvSpPr/>
          <p:nvPr/>
        </p:nvSpPr>
        <p:spPr>
          <a:xfrm>
            <a:off x="7197754" y="5773106"/>
            <a:ext cx="4044851" cy="2873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시간되면 구현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4F0EBE-1ABE-4912-A097-878FA527C51B}"/>
              </a:ext>
            </a:extLst>
          </p:cNvPr>
          <p:cNvSpPr/>
          <p:nvPr/>
        </p:nvSpPr>
        <p:spPr>
          <a:xfrm>
            <a:off x="8915838" y="5788689"/>
            <a:ext cx="1045253" cy="2873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명세표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C61678C-41B4-41A8-B4B6-68D34B3E9398}"/>
              </a:ext>
            </a:extLst>
          </p:cNvPr>
          <p:cNvSpPr/>
          <p:nvPr/>
        </p:nvSpPr>
        <p:spPr>
          <a:xfrm>
            <a:off x="10069803" y="5775503"/>
            <a:ext cx="1045253" cy="2873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accent4">
                    <a:lumMod val="75000"/>
                  </a:schemeClr>
                </a:solidFill>
              </a:rPr>
              <a:t>교환및</a:t>
            </a: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 환불</a:t>
            </a:r>
          </a:p>
        </p:txBody>
      </p:sp>
    </p:spTree>
    <p:extLst>
      <p:ext uri="{BB962C8B-B14F-4D97-AF65-F5344CB8AC3E}">
        <p14:creationId xmlns:p14="http://schemas.microsoft.com/office/powerpoint/2010/main" val="2945585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FCAF3B-FE91-459E-9E0F-12A1B43B771A}"/>
              </a:ext>
            </a:extLst>
          </p:cNvPr>
          <p:cNvSpPr/>
          <p:nvPr/>
        </p:nvSpPr>
        <p:spPr>
          <a:xfrm>
            <a:off x="620785" y="2236135"/>
            <a:ext cx="10922466" cy="362436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D2992D-A861-4143-A574-448A4BB52663}"/>
              </a:ext>
            </a:extLst>
          </p:cNvPr>
          <p:cNvSpPr/>
          <p:nvPr/>
        </p:nvSpPr>
        <p:spPr>
          <a:xfrm>
            <a:off x="2955279" y="3670169"/>
            <a:ext cx="5869940" cy="619318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구매 내역이 없습니다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.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Text Box 1031">
            <a:extLst>
              <a:ext uri="{FF2B5EF4-FFF2-40B4-BE49-F238E27FC236}">
                <a16:creationId xmlns:a16="http://schemas.microsoft.com/office/drawing/2014/main" id="{FF70B10F-A557-4FC2-ADAA-02DDDD9CF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846" y="705108"/>
            <a:ext cx="53368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마이페이지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-</a:t>
            </a:r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구매내역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480586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E74F53-9484-4FA7-B49F-03EDE3B61861}"/>
              </a:ext>
            </a:extLst>
          </p:cNvPr>
          <p:cNvSpPr/>
          <p:nvPr/>
        </p:nvSpPr>
        <p:spPr>
          <a:xfrm>
            <a:off x="634767" y="1447569"/>
            <a:ext cx="10922466" cy="507067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B38FDC-94BD-47F5-AD1C-600CC580D3B3}"/>
              </a:ext>
            </a:extLst>
          </p:cNvPr>
          <p:cNvSpPr/>
          <p:nvPr/>
        </p:nvSpPr>
        <p:spPr>
          <a:xfrm>
            <a:off x="2627347" y="2823897"/>
            <a:ext cx="6483098" cy="2318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solidFill>
                  <a:srgbClr val="0070C0"/>
                </a:solidFill>
              </a:rPr>
              <a:t>폼</a:t>
            </a: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30" name="Text Box 1031">
            <a:extLst>
              <a:ext uri="{FF2B5EF4-FFF2-40B4-BE49-F238E27FC236}">
                <a16:creationId xmlns:a16="http://schemas.microsoft.com/office/drawing/2014/main" id="{2B5B1E7F-6CF0-422F-9C90-2F4E2249E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846" y="705108"/>
            <a:ext cx="53368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마이페이지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-</a:t>
            </a:r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회원정보수정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(1)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BABFBF-ABB1-4FEB-A4FD-718EEF7F4211}"/>
              </a:ext>
            </a:extLst>
          </p:cNvPr>
          <p:cNvSpPr/>
          <p:nvPr/>
        </p:nvSpPr>
        <p:spPr>
          <a:xfrm>
            <a:off x="4289549" y="3739990"/>
            <a:ext cx="2909748" cy="287337"/>
          </a:xfrm>
          <a:prstGeom prst="rect">
            <a:avLst/>
          </a:prstGeom>
          <a:solidFill>
            <a:srgbClr val="ED93E2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/>
                </a:solidFill>
              </a:rPr>
              <a:t>Password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90712C-54E0-4B4B-9579-82D15FA10E38}"/>
              </a:ext>
            </a:extLst>
          </p:cNvPr>
          <p:cNvSpPr/>
          <p:nvPr/>
        </p:nvSpPr>
        <p:spPr>
          <a:xfrm>
            <a:off x="5368560" y="4163634"/>
            <a:ext cx="751726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>
                <a:solidFill>
                  <a:schemeClr val="accent4">
                    <a:lumMod val="75000"/>
                  </a:schemeClr>
                </a:solidFill>
              </a:rPr>
              <a:t>확인</a:t>
            </a:r>
            <a:endParaRPr kumimoji="0"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62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0C961B-F669-486C-9469-9597BAF1D47F}"/>
              </a:ext>
            </a:extLst>
          </p:cNvPr>
          <p:cNvSpPr/>
          <p:nvPr/>
        </p:nvSpPr>
        <p:spPr>
          <a:xfrm>
            <a:off x="634767" y="1447569"/>
            <a:ext cx="10922466" cy="507067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3FF809-CDFC-4FE4-9CE8-3E6EDC39CE5C}"/>
              </a:ext>
            </a:extLst>
          </p:cNvPr>
          <p:cNvSpPr/>
          <p:nvPr/>
        </p:nvSpPr>
        <p:spPr>
          <a:xfrm>
            <a:off x="2878737" y="1565637"/>
            <a:ext cx="6122650" cy="486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solidFill>
                  <a:srgbClr val="0070C0"/>
                </a:solidFill>
              </a:rPr>
              <a:t>폼</a:t>
            </a:r>
            <a:endParaRPr kumimoji="0" lang="en-US" altLang="ko-KR" sz="1400" b="1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D0BC49A-9CF0-4433-9B53-FCAF4A965027}"/>
              </a:ext>
            </a:extLst>
          </p:cNvPr>
          <p:cNvSpPr/>
          <p:nvPr/>
        </p:nvSpPr>
        <p:spPr>
          <a:xfrm>
            <a:off x="3375900" y="2044970"/>
            <a:ext cx="2909748" cy="287337"/>
          </a:xfrm>
          <a:prstGeom prst="rect">
            <a:avLst/>
          </a:prstGeom>
          <a:solidFill>
            <a:srgbClr val="ED93E2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/>
                </a:solidFill>
              </a:rPr>
              <a:t>Password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FDC43A-AAB4-4DC5-8CBD-4C5BD53363FB}"/>
              </a:ext>
            </a:extLst>
          </p:cNvPr>
          <p:cNvSpPr/>
          <p:nvPr/>
        </p:nvSpPr>
        <p:spPr>
          <a:xfrm>
            <a:off x="6694021" y="3382235"/>
            <a:ext cx="751726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주소</a:t>
            </a:r>
            <a:r>
              <a:rPr kumimoji="0" lang="en-US" altLang="ko-KR" sz="1200" b="1" dirty="0">
                <a:solidFill>
                  <a:schemeClr val="accent4">
                    <a:lumMod val="75000"/>
                  </a:schemeClr>
                </a:solidFill>
              </a:rPr>
              <a:t>API</a:t>
            </a:r>
            <a:endParaRPr kumimoji="0"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2" name="Text Box 1031">
            <a:extLst>
              <a:ext uri="{FF2B5EF4-FFF2-40B4-BE49-F238E27FC236}">
                <a16:creationId xmlns:a16="http://schemas.microsoft.com/office/drawing/2014/main" id="{5BAA9092-F00A-49A0-A8FD-4465595E3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846" y="705108"/>
            <a:ext cx="53368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마이페이지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-</a:t>
            </a:r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회원정보수정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(2)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79DB2E-FBCB-43E7-AF0F-216D0A116EAE}"/>
              </a:ext>
            </a:extLst>
          </p:cNvPr>
          <p:cNvSpPr/>
          <p:nvPr/>
        </p:nvSpPr>
        <p:spPr>
          <a:xfrm>
            <a:off x="3375900" y="1625547"/>
            <a:ext cx="2909748" cy="287337"/>
          </a:xfrm>
          <a:prstGeom prst="rect">
            <a:avLst/>
          </a:prstGeom>
          <a:solidFill>
            <a:srgbClr val="ED93E2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/>
                </a:solidFill>
              </a:rPr>
              <a:t>ID(READONLY)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9B7AEA-5425-4C62-BF95-F2185DCBFF90}"/>
              </a:ext>
            </a:extLst>
          </p:cNvPr>
          <p:cNvSpPr/>
          <p:nvPr/>
        </p:nvSpPr>
        <p:spPr>
          <a:xfrm>
            <a:off x="3375900" y="2450375"/>
            <a:ext cx="2909748" cy="287337"/>
          </a:xfrm>
          <a:prstGeom prst="rect">
            <a:avLst/>
          </a:prstGeom>
          <a:solidFill>
            <a:srgbClr val="ED93E2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/>
                </a:solidFill>
              </a:rPr>
              <a:t>Password </a:t>
            </a:r>
            <a:r>
              <a:rPr kumimoji="0" lang="ko-KR" altLang="en-US" sz="1200" b="1" dirty="0">
                <a:solidFill>
                  <a:schemeClr val="bg1"/>
                </a:solidFill>
              </a:rPr>
              <a:t>확인</a:t>
            </a:r>
            <a:endParaRPr kumimoji="0"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496116-16A8-4988-A2AB-BC53DA01CA0B}"/>
              </a:ext>
            </a:extLst>
          </p:cNvPr>
          <p:cNvSpPr/>
          <p:nvPr/>
        </p:nvSpPr>
        <p:spPr>
          <a:xfrm>
            <a:off x="3375900" y="2895398"/>
            <a:ext cx="2909748" cy="287337"/>
          </a:xfrm>
          <a:prstGeom prst="rect">
            <a:avLst/>
          </a:prstGeom>
          <a:solidFill>
            <a:srgbClr val="ED93E2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>
                <a:solidFill>
                  <a:schemeClr val="bg1"/>
                </a:solidFill>
              </a:rPr>
              <a:t>이름</a:t>
            </a:r>
            <a:endParaRPr kumimoji="0"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14B2758-2CA5-42C3-AE85-B1DF73EF9069}"/>
              </a:ext>
            </a:extLst>
          </p:cNvPr>
          <p:cNvSpPr/>
          <p:nvPr/>
        </p:nvSpPr>
        <p:spPr>
          <a:xfrm>
            <a:off x="3375900" y="3387929"/>
            <a:ext cx="2909748" cy="287337"/>
          </a:xfrm>
          <a:prstGeom prst="rect">
            <a:avLst/>
          </a:prstGeom>
          <a:solidFill>
            <a:srgbClr val="ED93E2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>
                <a:solidFill>
                  <a:schemeClr val="bg1"/>
                </a:solidFill>
              </a:rPr>
              <a:t>도로명</a:t>
            </a:r>
            <a:endParaRPr kumimoji="0"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90ACE88-8419-4EB5-A728-958ACD40E17D}"/>
              </a:ext>
            </a:extLst>
          </p:cNvPr>
          <p:cNvSpPr/>
          <p:nvPr/>
        </p:nvSpPr>
        <p:spPr>
          <a:xfrm>
            <a:off x="3375899" y="3793334"/>
            <a:ext cx="5080203" cy="287337"/>
          </a:xfrm>
          <a:prstGeom prst="rect">
            <a:avLst/>
          </a:prstGeom>
          <a:solidFill>
            <a:srgbClr val="ED93E2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bg1"/>
                </a:solidFill>
              </a:rPr>
              <a:t>주소상세정보</a:t>
            </a:r>
            <a:r>
              <a:rPr kumimoji="0" lang="en-US" altLang="ko-KR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ED46C39-E0B8-4588-87D3-E74DC24D390E}"/>
              </a:ext>
            </a:extLst>
          </p:cNvPr>
          <p:cNvSpPr/>
          <p:nvPr/>
        </p:nvSpPr>
        <p:spPr>
          <a:xfrm>
            <a:off x="3375899" y="4193971"/>
            <a:ext cx="5080203" cy="287337"/>
          </a:xfrm>
          <a:prstGeom prst="rect">
            <a:avLst/>
          </a:prstGeom>
          <a:solidFill>
            <a:srgbClr val="ED93E2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bg1"/>
                </a:solidFill>
              </a:rPr>
              <a:t>주소상세정보</a:t>
            </a:r>
            <a:r>
              <a:rPr kumimoji="0" lang="en-US" altLang="ko-KR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ADD688D-20A3-4716-B88A-679D2C7CA90B}"/>
              </a:ext>
            </a:extLst>
          </p:cNvPr>
          <p:cNvSpPr/>
          <p:nvPr/>
        </p:nvSpPr>
        <p:spPr>
          <a:xfrm>
            <a:off x="3040189" y="4654058"/>
            <a:ext cx="5822988" cy="3973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9776278-A02C-4E27-997B-01A2318538E7}"/>
              </a:ext>
            </a:extLst>
          </p:cNvPr>
          <p:cNvSpPr/>
          <p:nvPr/>
        </p:nvSpPr>
        <p:spPr>
          <a:xfrm>
            <a:off x="3040189" y="4709502"/>
            <a:ext cx="3767851" cy="287337"/>
          </a:xfrm>
          <a:prstGeom prst="rect">
            <a:avLst/>
          </a:prstGeom>
          <a:solidFill>
            <a:srgbClr val="ED93E2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bg1"/>
                </a:solidFill>
              </a:rPr>
              <a:t>휴대폰 번호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9FA1212-5C3B-4268-9A23-6D1DD8DC5812}"/>
              </a:ext>
            </a:extLst>
          </p:cNvPr>
          <p:cNvSpPr/>
          <p:nvPr/>
        </p:nvSpPr>
        <p:spPr>
          <a:xfrm>
            <a:off x="6927146" y="4709501"/>
            <a:ext cx="1936031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인증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2B56042-97CB-4CC1-B117-1FB1472082E3}"/>
              </a:ext>
            </a:extLst>
          </p:cNvPr>
          <p:cNvSpPr/>
          <p:nvPr/>
        </p:nvSpPr>
        <p:spPr>
          <a:xfrm>
            <a:off x="5133853" y="5897269"/>
            <a:ext cx="1936031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수정</a:t>
            </a:r>
          </a:p>
        </p:txBody>
      </p:sp>
      <p:sp>
        <p:nvSpPr>
          <p:cNvPr id="43" name="내용 개체 틀 2">
            <a:extLst>
              <a:ext uri="{FF2B5EF4-FFF2-40B4-BE49-F238E27FC236}">
                <a16:creationId xmlns:a16="http://schemas.microsoft.com/office/drawing/2014/main" id="{CD2E4A31-5A2C-4C17-A73E-E2643B488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712" y="5541698"/>
            <a:ext cx="4759941" cy="668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수정버튼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로그아웃하고 재로그인하기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85569BB-7733-4EE0-BF8C-5AB1DAF48BA7}"/>
              </a:ext>
            </a:extLst>
          </p:cNvPr>
          <p:cNvSpPr/>
          <p:nvPr/>
        </p:nvSpPr>
        <p:spPr>
          <a:xfrm>
            <a:off x="6405009" y="2461834"/>
            <a:ext cx="2636165" cy="28733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rgbClr val="FF0000"/>
                </a:solidFill>
              </a:rPr>
              <a:t>PASSWORD </a:t>
            </a:r>
            <a:r>
              <a:rPr kumimoji="0" lang="ko-KR" altLang="en-US" sz="1600" b="1" dirty="0">
                <a:solidFill>
                  <a:srgbClr val="FF0000"/>
                </a:solidFill>
              </a:rPr>
              <a:t>일치 여부</a:t>
            </a:r>
          </a:p>
        </p:txBody>
      </p:sp>
    </p:spTree>
    <p:extLst>
      <p:ext uri="{BB962C8B-B14F-4D97-AF65-F5344CB8AC3E}">
        <p14:creationId xmlns:p14="http://schemas.microsoft.com/office/powerpoint/2010/main" val="2202285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CC30B0-DCF3-4999-93F7-5FAA1C7C5616}"/>
              </a:ext>
            </a:extLst>
          </p:cNvPr>
          <p:cNvSpPr/>
          <p:nvPr/>
        </p:nvSpPr>
        <p:spPr>
          <a:xfrm>
            <a:off x="434432" y="963831"/>
            <a:ext cx="11323136" cy="589416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0ED4A95-F545-4B74-B04C-692C6B40B00F}"/>
              </a:ext>
            </a:extLst>
          </p:cNvPr>
          <p:cNvGrpSpPr/>
          <p:nvPr/>
        </p:nvGrpSpPr>
        <p:grpSpPr>
          <a:xfrm>
            <a:off x="432842" y="966975"/>
            <a:ext cx="11326316" cy="1198571"/>
            <a:chOff x="660472" y="887241"/>
            <a:chExt cx="11326316" cy="119857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47ADFD4-2686-4CF1-9C73-28D2E59C41B2}"/>
                </a:ext>
              </a:extLst>
            </p:cNvPr>
            <p:cNvSpPr/>
            <p:nvPr/>
          </p:nvSpPr>
          <p:spPr>
            <a:xfrm>
              <a:off x="660473" y="891314"/>
              <a:ext cx="11326315" cy="287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DE3F116-9808-4EEC-9A3E-2DEA066D105A}"/>
                </a:ext>
              </a:extLst>
            </p:cNvPr>
            <p:cNvSpPr/>
            <p:nvPr/>
          </p:nvSpPr>
          <p:spPr>
            <a:xfrm>
              <a:off x="11205686" y="891313"/>
              <a:ext cx="737962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로그인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005609-B537-4892-9152-5D877CEC678C}"/>
                </a:ext>
              </a:extLst>
            </p:cNvPr>
            <p:cNvSpPr/>
            <p:nvPr/>
          </p:nvSpPr>
          <p:spPr>
            <a:xfrm>
              <a:off x="4902657" y="887241"/>
              <a:ext cx="6156555" cy="2873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                            {</a:t>
              </a:r>
              <a:r>
                <a:rPr kumimoji="0" lang="ko-KR" altLang="en-U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회원명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}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님 환영합니다</a:t>
              </a:r>
              <a:endParaRPr kumimoji="0" lang="ko-KR" altLang="en-US" sz="1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F24FB80-A063-4DEE-93D3-CC8793F3AF1F}"/>
                </a:ext>
              </a:extLst>
            </p:cNvPr>
            <p:cNvSpPr/>
            <p:nvPr/>
          </p:nvSpPr>
          <p:spPr>
            <a:xfrm>
              <a:off x="8749186" y="891313"/>
              <a:ext cx="1045253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마이페이지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D600556-C192-4256-97D6-70836D721CB1}"/>
                </a:ext>
              </a:extLst>
            </p:cNvPr>
            <p:cNvSpPr/>
            <p:nvPr/>
          </p:nvSpPr>
          <p:spPr>
            <a:xfrm>
              <a:off x="5025701" y="891313"/>
              <a:ext cx="1844249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관리</a:t>
              </a:r>
              <a:r>
                <a:rPr kumimoji="0" lang="en-US" altLang="ko-KR" sz="1200" b="1" dirty="0" err="1">
                  <a:solidFill>
                    <a:schemeClr val="accent4">
                      <a:lumMod val="75000"/>
                    </a:schemeClr>
                  </a:solidFill>
                </a:rPr>
                <a:t>Btn</a:t>
              </a:r>
              <a:r>
                <a:rPr kumimoji="0" lang="en-US" altLang="ko-KR" sz="1200" b="1" dirty="0">
                  <a:solidFill>
                    <a:schemeClr val="accent4">
                      <a:lumMod val="75000"/>
                    </a:schemeClr>
                  </a:solidFill>
                </a:rPr>
                <a:t>(</a:t>
              </a:r>
              <a:r>
                <a:rPr kumimoji="0" lang="ko-KR" altLang="en-US" sz="1200" b="1" dirty="0" err="1">
                  <a:solidFill>
                    <a:schemeClr val="accent4">
                      <a:lumMod val="75000"/>
                    </a:schemeClr>
                  </a:solidFill>
                </a:rPr>
                <a:t>관리자만보임</a:t>
              </a:r>
              <a:r>
                <a:rPr kumimoji="0" lang="en-US" altLang="ko-KR" sz="1200" b="1" dirty="0">
                  <a:solidFill>
                    <a:schemeClr val="accent4">
                      <a:lumMod val="75000"/>
                    </a:schemeClr>
                  </a:solidFill>
                </a:rPr>
                <a:t>)</a:t>
              </a:r>
              <a:endParaRPr kumimoji="0" lang="ko-KR" altLang="en-US" sz="1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B253359-2E55-44C9-A46F-543C6CA87379}"/>
                </a:ext>
              </a:extLst>
            </p:cNvPr>
            <p:cNvSpPr/>
            <p:nvPr/>
          </p:nvSpPr>
          <p:spPr>
            <a:xfrm>
              <a:off x="660473" y="1174578"/>
              <a:ext cx="11326315" cy="6279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F4DC783-73DD-4160-BD6C-A5CE58942673}"/>
                </a:ext>
              </a:extLst>
            </p:cNvPr>
            <p:cNvSpPr/>
            <p:nvPr/>
          </p:nvSpPr>
          <p:spPr>
            <a:xfrm>
              <a:off x="1006776" y="1253313"/>
              <a:ext cx="984986" cy="4745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dirty="0">
                  <a:solidFill>
                    <a:schemeClr val="accent4">
                      <a:lumMod val="75000"/>
                    </a:schemeClr>
                  </a:solidFill>
                </a:rPr>
                <a:t>LOGO</a:t>
              </a:r>
              <a:endParaRPr kumimoji="0" lang="ko-KR" altLang="en-US" sz="2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4E85472-642A-4190-9623-2110A517D4A7}"/>
                </a:ext>
              </a:extLst>
            </p:cNvPr>
            <p:cNvSpPr/>
            <p:nvPr/>
          </p:nvSpPr>
          <p:spPr>
            <a:xfrm>
              <a:off x="2738882" y="1344894"/>
              <a:ext cx="6350797" cy="287337"/>
            </a:xfrm>
            <a:prstGeom prst="rect">
              <a:avLst/>
            </a:prstGeom>
            <a:solidFill>
              <a:srgbClr val="ED93E2"/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bg1"/>
                  </a:solidFill>
                </a:rPr>
                <a:t>검색 </a:t>
              </a:r>
              <a:r>
                <a:rPr kumimoji="0" lang="en-US" altLang="ko-KR" sz="1200" b="1" dirty="0">
                  <a:solidFill>
                    <a:schemeClr val="bg1"/>
                  </a:solidFill>
                </a:rPr>
                <a:t>Text Field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BA487DE-8AE7-4BE6-8B0E-5D189ECF2661}"/>
                </a:ext>
              </a:extLst>
            </p:cNvPr>
            <p:cNvSpPr/>
            <p:nvPr/>
          </p:nvSpPr>
          <p:spPr>
            <a:xfrm>
              <a:off x="9246938" y="1344893"/>
              <a:ext cx="666607" cy="28733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검색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85CCB88-6501-483A-A074-EA7B0A90AEDB}"/>
                </a:ext>
              </a:extLst>
            </p:cNvPr>
            <p:cNvSpPr/>
            <p:nvPr/>
          </p:nvSpPr>
          <p:spPr>
            <a:xfrm>
              <a:off x="660472" y="1798475"/>
              <a:ext cx="11326315" cy="287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 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 | </a:t>
              </a:r>
              <a:r>
                <a:rPr kumimoji="0" lang="ko-KR" altLang="en-U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등등등</a:t>
              </a:r>
              <a:endPara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55C3A50-7667-4739-832C-79BFCB0575F0}"/>
                </a:ext>
              </a:extLst>
            </p:cNvPr>
            <p:cNvSpPr/>
            <p:nvPr/>
          </p:nvSpPr>
          <p:spPr>
            <a:xfrm>
              <a:off x="9913545" y="891313"/>
              <a:ext cx="1045253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장바구니</a:t>
              </a:r>
            </a:p>
          </p:txBody>
        </p:sp>
      </p:grpSp>
      <p:sp>
        <p:nvSpPr>
          <p:cNvPr id="15" name="Text Box 1031">
            <a:extLst>
              <a:ext uri="{FF2B5EF4-FFF2-40B4-BE49-F238E27FC236}">
                <a16:creationId xmlns:a16="http://schemas.microsoft.com/office/drawing/2014/main" id="{DF19872C-4A0A-4452-A070-4F2C96E67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97" y="244640"/>
            <a:ext cx="53368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장바구니 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-</a:t>
            </a:r>
            <a:r>
              <a:rPr lang="ko-KR" altLang="en-US" sz="3200" b="1" dirty="0" err="1">
                <a:solidFill>
                  <a:srgbClr val="FFFF00"/>
                </a:solidFill>
                <a:highlight>
                  <a:srgbClr val="000080"/>
                </a:highlight>
              </a:rPr>
              <a:t>항목있을시</a:t>
            </a:r>
            <a:endParaRPr lang="en-US" altLang="ko-KR" sz="3200" b="1" dirty="0">
              <a:solidFill>
                <a:srgbClr val="FFFF00"/>
              </a:solidFill>
              <a:highlight>
                <a:srgbClr val="00008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276778-7786-401D-803F-9C8250436832}"/>
              </a:ext>
            </a:extLst>
          </p:cNvPr>
          <p:cNvSpPr/>
          <p:nvPr/>
        </p:nvSpPr>
        <p:spPr>
          <a:xfrm>
            <a:off x="431252" y="2094153"/>
            <a:ext cx="11195900" cy="4678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0E9BF5-3AF2-457B-9CA9-55D39F7F0994}"/>
              </a:ext>
            </a:extLst>
          </p:cNvPr>
          <p:cNvSpPr/>
          <p:nvPr/>
        </p:nvSpPr>
        <p:spPr>
          <a:xfrm>
            <a:off x="631048" y="2096234"/>
            <a:ext cx="825797" cy="2337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전체선택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ADA859-F568-4EDE-A338-4B92C41C4FD2}"/>
              </a:ext>
            </a:extLst>
          </p:cNvPr>
          <p:cNvSpPr/>
          <p:nvPr/>
        </p:nvSpPr>
        <p:spPr>
          <a:xfrm>
            <a:off x="638435" y="2391030"/>
            <a:ext cx="10817610" cy="13254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9F873F2-61E5-4751-A50B-1D0B277207A3}"/>
              </a:ext>
            </a:extLst>
          </p:cNvPr>
          <p:cNvSpPr/>
          <p:nvPr/>
        </p:nvSpPr>
        <p:spPr>
          <a:xfrm>
            <a:off x="1047769" y="2546311"/>
            <a:ext cx="1083210" cy="10938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물품</a:t>
            </a:r>
            <a:endParaRPr kumimoji="0" lang="en-US" altLang="ko-KR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err="1">
                <a:solidFill>
                  <a:schemeClr val="accent4">
                    <a:lumMod val="75000"/>
                  </a:schemeClr>
                </a:solidFill>
              </a:rPr>
              <a:t>Img</a:t>
            </a:r>
            <a:endParaRPr kumimoji="0" lang="ko-KR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5E6D51-B94F-472C-9777-799596BDBDD8}"/>
              </a:ext>
            </a:extLst>
          </p:cNvPr>
          <p:cNvSpPr/>
          <p:nvPr/>
        </p:nvSpPr>
        <p:spPr>
          <a:xfrm>
            <a:off x="2272555" y="2542210"/>
            <a:ext cx="5934554" cy="344579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물품명 제목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2A085D6-938E-4BBA-8843-E3FB4D55DF20}"/>
              </a:ext>
            </a:extLst>
          </p:cNvPr>
          <p:cNvSpPr/>
          <p:nvPr/>
        </p:nvSpPr>
        <p:spPr>
          <a:xfrm>
            <a:off x="8320354" y="2542209"/>
            <a:ext cx="1254597" cy="1093891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 err="1">
                <a:solidFill>
                  <a:schemeClr val="tx1"/>
                </a:solidFill>
              </a:rPr>
              <a:t>갯수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FEE0DA-CB92-41B0-8F64-576E582F5880}"/>
              </a:ext>
            </a:extLst>
          </p:cNvPr>
          <p:cNvSpPr/>
          <p:nvPr/>
        </p:nvSpPr>
        <p:spPr>
          <a:xfrm>
            <a:off x="9660637" y="2542210"/>
            <a:ext cx="1206455" cy="1093890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금액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9C089CE-B7E7-43EB-BF11-2A26AC673ADC}"/>
              </a:ext>
            </a:extLst>
          </p:cNvPr>
          <p:cNvSpPr/>
          <p:nvPr/>
        </p:nvSpPr>
        <p:spPr>
          <a:xfrm>
            <a:off x="694433" y="2546717"/>
            <a:ext cx="297338" cy="1093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물품선택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F41D08-3D94-401E-8652-51B7534C5673}"/>
              </a:ext>
            </a:extLst>
          </p:cNvPr>
          <p:cNvSpPr/>
          <p:nvPr/>
        </p:nvSpPr>
        <p:spPr>
          <a:xfrm>
            <a:off x="2272555" y="2932980"/>
            <a:ext cx="5934554" cy="344579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옵션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1(</a:t>
            </a:r>
            <a:r>
              <a:rPr kumimoji="0" lang="ko-KR" altLang="en-US" sz="1600" b="1" dirty="0">
                <a:solidFill>
                  <a:schemeClr val="tx1"/>
                </a:solidFill>
              </a:rPr>
              <a:t>색상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) Option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E3139F7-7CCD-4973-80BB-D89A2009C6EC}"/>
              </a:ext>
            </a:extLst>
          </p:cNvPr>
          <p:cNvSpPr/>
          <p:nvPr/>
        </p:nvSpPr>
        <p:spPr>
          <a:xfrm>
            <a:off x="2272555" y="3327902"/>
            <a:ext cx="5934554" cy="344579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옵션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2(Size) Option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3622AB-B656-4971-9BE0-90F44D40CFAC}"/>
              </a:ext>
            </a:extLst>
          </p:cNvPr>
          <p:cNvSpPr/>
          <p:nvPr/>
        </p:nvSpPr>
        <p:spPr>
          <a:xfrm>
            <a:off x="11062048" y="2543020"/>
            <a:ext cx="297338" cy="1093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항목삭제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11594F2-D3E9-47EC-BF2F-19BAB4AB04E4}"/>
              </a:ext>
            </a:extLst>
          </p:cNvPr>
          <p:cNvSpPr/>
          <p:nvPr/>
        </p:nvSpPr>
        <p:spPr>
          <a:xfrm>
            <a:off x="648233" y="3770515"/>
            <a:ext cx="10817610" cy="13254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726423D-2AEC-4400-892A-2A7637798027}"/>
              </a:ext>
            </a:extLst>
          </p:cNvPr>
          <p:cNvSpPr/>
          <p:nvPr/>
        </p:nvSpPr>
        <p:spPr>
          <a:xfrm>
            <a:off x="1086664" y="3859010"/>
            <a:ext cx="1083210" cy="10938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물품</a:t>
            </a:r>
            <a:endParaRPr kumimoji="0" lang="en-US" altLang="ko-KR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err="1">
                <a:solidFill>
                  <a:schemeClr val="accent4">
                    <a:lumMod val="75000"/>
                  </a:schemeClr>
                </a:solidFill>
              </a:rPr>
              <a:t>Img</a:t>
            </a:r>
            <a:endParaRPr kumimoji="0" lang="ko-KR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61E6A34-F257-4463-ABC1-C4883041763F}"/>
              </a:ext>
            </a:extLst>
          </p:cNvPr>
          <p:cNvSpPr/>
          <p:nvPr/>
        </p:nvSpPr>
        <p:spPr>
          <a:xfrm>
            <a:off x="2272555" y="3858199"/>
            <a:ext cx="5934554" cy="344579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물품명 제목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8CC5A9-94FA-4EE9-A931-69A9B8207FAD}"/>
              </a:ext>
            </a:extLst>
          </p:cNvPr>
          <p:cNvSpPr/>
          <p:nvPr/>
        </p:nvSpPr>
        <p:spPr>
          <a:xfrm>
            <a:off x="8320354" y="3858198"/>
            <a:ext cx="1254597" cy="1093891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 err="1">
                <a:solidFill>
                  <a:schemeClr val="tx1"/>
                </a:solidFill>
              </a:rPr>
              <a:t>갯수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D10A22-3E96-49C2-ACE6-04A43D6A65F0}"/>
              </a:ext>
            </a:extLst>
          </p:cNvPr>
          <p:cNvSpPr/>
          <p:nvPr/>
        </p:nvSpPr>
        <p:spPr>
          <a:xfrm>
            <a:off x="9660637" y="3858199"/>
            <a:ext cx="1206455" cy="1093890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금액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3FC36F-836A-40FC-8618-AED03756027A}"/>
              </a:ext>
            </a:extLst>
          </p:cNvPr>
          <p:cNvSpPr/>
          <p:nvPr/>
        </p:nvSpPr>
        <p:spPr>
          <a:xfrm>
            <a:off x="747777" y="3859009"/>
            <a:ext cx="297338" cy="1093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물품선택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858E023-E4CB-46FE-9CEA-D1F6EFA94FAB}"/>
              </a:ext>
            </a:extLst>
          </p:cNvPr>
          <p:cNvSpPr/>
          <p:nvPr/>
        </p:nvSpPr>
        <p:spPr>
          <a:xfrm>
            <a:off x="2272555" y="4248969"/>
            <a:ext cx="5934554" cy="344579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옵션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1(</a:t>
            </a:r>
            <a:r>
              <a:rPr kumimoji="0" lang="ko-KR" altLang="en-US" sz="1600" b="1" dirty="0">
                <a:solidFill>
                  <a:schemeClr val="tx1"/>
                </a:solidFill>
              </a:rPr>
              <a:t>색상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) Option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E752DCD-E326-4794-9969-4C1F5CB87FF3}"/>
              </a:ext>
            </a:extLst>
          </p:cNvPr>
          <p:cNvSpPr/>
          <p:nvPr/>
        </p:nvSpPr>
        <p:spPr>
          <a:xfrm>
            <a:off x="2272555" y="4643891"/>
            <a:ext cx="5934554" cy="344579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옵션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2(Size) Option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0884E67-663A-440A-81EF-978D19556871}"/>
              </a:ext>
            </a:extLst>
          </p:cNvPr>
          <p:cNvSpPr/>
          <p:nvPr/>
        </p:nvSpPr>
        <p:spPr>
          <a:xfrm>
            <a:off x="11062048" y="3859009"/>
            <a:ext cx="297338" cy="1093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항목삭제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9EC6C77-D2D7-49BB-B547-E0B1EA3775B6}"/>
              </a:ext>
            </a:extLst>
          </p:cNvPr>
          <p:cNvSpPr/>
          <p:nvPr/>
        </p:nvSpPr>
        <p:spPr>
          <a:xfrm>
            <a:off x="649028" y="5086504"/>
            <a:ext cx="10817610" cy="12597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BD280EA-E17B-47C4-8D76-83CF8EB51202}"/>
              </a:ext>
            </a:extLst>
          </p:cNvPr>
          <p:cNvSpPr/>
          <p:nvPr/>
        </p:nvSpPr>
        <p:spPr>
          <a:xfrm>
            <a:off x="1087459" y="5174999"/>
            <a:ext cx="1083210" cy="10938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물품</a:t>
            </a:r>
            <a:endParaRPr kumimoji="0" lang="en-US" altLang="ko-KR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err="1">
                <a:solidFill>
                  <a:schemeClr val="accent4">
                    <a:lumMod val="75000"/>
                  </a:schemeClr>
                </a:solidFill>
              </a:rPr>
              <a:t>Img</a:t>
            </a:r>
            <a:endParaRPr kumimoji="0" lang="ko-KR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EF5DBD3-06BD-45DD-BE9B-DCF60EEEAB89}"/>
              </a:ext>
            </a:extLst>
          </p:cNvPr>
          <p:cNvSpPr/>
          <p:nvPr/>
        </p:nvSpPr>
        <p:spPr>
          <a:xfrm>
            <a:off x="2273350" y="5174188"/>
            <a:ext cx="5934554" cy="344579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물품명 제목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C146DBA-C93D-4DDC-88E4-CC53A6779B42}"/>
              </a:ext>
            </a:extLst>
          </p:cNvPr>
          <p:cNvSpPr/>
          <p:nvPr/>
        </p:nvSpPr>
        <p:spPr>
          <a:xfrm>
            <a:off x="8321149" y="5174187"/>
            <a:ext cx="1254597" cy="1093891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 err="1">
                <a:solidFill>
                  <a:schemeClr val="tx1"/>
                </a:solidFill>
              </a:rPr>
              <a:t>갯수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2FC9996-CE4F-4A25-8BEF-0CB33425A29E}"/>
              </a:ext>
            </a:extLst>
          </p:cNvPr>
          <p:cNvSpPr/>
          <p:nvPr/>
        </p:nvSpPr>
        <p:spPr>
          <a:xfrm>
            <a:off x="9661432" y="5174188"/>
            <a:ext cx="1206455" cy="1093890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금액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4857B30-F69B-4B26-B5F2-D71C1E14BA16}"/>
              </a:ext>
            </a:extLst>
          </p:cNvPr>
          <p:cNvSpPr/>
          <p:nvPr/>
        </p:nvSpPr>
        <p:spPr>
          <a:xfrm>
            <a:off x="748572" y="5174998"/>
            <a:ext cx="297338" cy="1093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물품선택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CA1B166-B7D6-4E72-8CA5-067862EDE161}"/>
              </a:ext>
            </a:extLst>
          </p:cNvPr>
          <p:cNvSpPr/>
          <p:nvPr/>
        </p:nvSpPr>
        <p:spPr>
          <a:xfrm>
            <a:off x="2273350" y="5546195"/>
            <a:ext cx="5934554" cy="344579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옵션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1(</a:t>
            </a:r>
            <a:r>
              <a:rPr kumimoji="0" lang="ko-KR" altLang="en-US" sz="1600" b="1" dirty="0">
                <a:solidFill>
                  <a:schemeClr val="tx1"/>
                </a:solidFill>
              </a:rPr>
              <a:t>색상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) Option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ABE36D1-E5FA-4988-85CE-F0C1C3EAFAA6}"/>
              </a:ext>
            </a:extLst>
          </p:cNvPr>
          <p:cNvSpPr/>
          <p:nvPr/>
        </p:nvSpPr>
        <p:spPr>
          <a:xfrm>
            <a:off x="2273350" y="5959880"/>
            <a:ext cx="5934554" cy="344579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옵션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2(Size) Option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9375DB0-1294-49FE-A013-9EDF2A9F855A}"/>
              </a:ext>
            </a:extLst>
          </p:cNvPr>
          <p:cNvSpPr/>
          <p:nvPr/>
        </p:nvSpPr>
        <p:spPr>
          <a:xfrm>
            <a:off x="11062843" y="5174998"/>
            <a:ext cx="297338" cy="1093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항목삭제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0A09CAD-14FA-486D-B06B-337282FC8ADD}"/>
              </a:ext>
            </a:extLst>
          </p:cNvPr>
          <p:cNvSpPr/>
          <p:nvPr/>
        </p:nvSpPr>
        <p:spPr>
          <a:xfrm>
            <a:off x="10464479" y="6479893"/>
            <a:ext cx="825797" cy="2337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결제</a:t>
            </a:r>
            <a:r>
              <a:rPr kumimoji="0" lang="en-US" altLang="ko-KR" sz="1200" b="1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endParaRPr kumimoji="0"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264B78B-B8AA-464E-BF1D-2BC8FF625048}"/>
              </a:ext>
            </a:extLst>
          </p:cNvPr>
          <p:cNvSpPr/>
          <p:nvPr/>
        </p:nvSpPr>
        <p:spPr>
          <a:xfrm>
            <a:off x="638435" y="6369523"/>
            <a:ext cx="3833577" cy="344579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선택한 </a:t>
            </a:r>
            <a:r>
              <a:rPr kumimoji="0" lang="ko-KR" altLang="en-US" sz="1600" b="1" dirty="0" err="1">
                <a:solidFill>
                  <a:schemeClr val="tx1"/>
                </a:solidFill>
              </a:rPr>
              <a:t>총금액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594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CC30B0-DCF3-4999-93F7-5FAA1C7C5616}"/>
              </a:ext>
            </a:extLst>
          </p:cNvPr>
          <p:cNvSpPr/>
          <p:nvPr/>
        </p:nvSpPr>
        <p:spPr>
          <a:xfrm>
            <a:off x="434432" y="963831"/>
            <a:ext cx="11323136" cy="559170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0ED4A95-F545-4B74-B04C-692C6B40B00F}"/>
              </a:ext>
            </a:extLst>
          </p:cNvPr>
          <p:cNvGrpSpPr/>
          <p:nvPr/>
        </p:nvGrpSpPr>
        <p:grpSpPr>
          <a:xfrm>
            <a:off x="432842" y="966975"/>
            <a:ext cx="11326316" cy="1198571"/>
            <a:chOff x="660472" y="887241"/>
            <a:chExt cx="11326316" cy="119857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47ADFD4-2686-4CF1-9C73-28D2E59C41B2}"/>
                </a:ext>
              </a:extLst>
            </p:cNvPr>
            <p:cNvSpPr/>
            <p:nvPr/>
          </p:nvSpPr>
          <p:spPr>
            <a:xfrm>
              <a:off x="660473" y="891314"/>
              <a:ext cx="11326315" cy="287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DE3F116-9808-4EEC-9A3E-2DEA066D105A}"/>
                </a:ext>
              </a:extLst>
            </p:cNvPr>
            <p:cNvSpPr/>
            <p:nvPr/>
          </p:nvSpPr>
          <p:spPr>
            <a:xfrm>
              <a:off x="11205686" y="891313"/>
              <a:ext cx="737962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로그인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005609-B537-4892-9152-5D877CEC678C}"/>
                </a:ext>
              </a:extLst>
            </p:cNvPr>
            <p:cNvSpPr/>
            <p:nvPr/>
          </p:nvSpPr>
          <p:spPr>
            <a:xfrm>
              <a:off x="4902657" y="887241"/>
              <a:ext cx="6156555" cy="2873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                            {</a:t>
              </a:r>
              <a:r>
                <a:rPr kumimoji="0" lang="ko-KR" altLang="en-U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회원명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}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님 환영합니다</a:t>
              </a:r>
              <a:endParaRPr kumimoji="0" lang="ko-KR" altLang="en-US" sz="1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F24FB80-A063-4DEE-93D3-CC8793F3AF1F}"/>
                </a:ext>
              </a:extLst>
            </p:cNvPr>
            <p:cNvSpPr/>
            <p:nvPr/>
          </p:nvSpPr>
          <p:spPr>
            <a:xfrm>
              <a:off x="8749186" y="891313"/>
              <a:ext cx="1045253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마이페이지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D600556-C192-4256-97D6-70836D721CB1}"/>
                </a:ext>
              </a:extLst>
            </p:cNvPr>
            <p:cNvSpPr/>
            <p:nvPr/>
          </p:nvSpPr>
          <p:spPr>
            <a:xfrm>
              <a:off x="5025701" y="891313"/>
              <a:ext cx="1844249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관리</a:t>
              </a:r>
              <a:r>
                <a:rPr kumimoji="0" lang="en-US" altLang="ko-KR" sz="1200" b="1" dirty="0" err="1">
                  <a:solidFill>
                    <a:schemeClr val="accent4">
                      <a:lumMod val="75000"/>
                    </a:schemeClr>
                  </a:solidFill>
                </a:rPr>
                <a:t>Btn</a:t>
              </a:r>
              <a:r>
                <a:rPr kumimoji="0" lang="en-US" altLang="ko-KR" sz="1200" b="1" dirty="0">
                  <a:solidFill>
                    <a:schemeClr val="accent4">
                      <a:lumMod val="75000"/>
                    </a:schemeClr>
                  </a:solidFill>
                </a:rPr>
                <a:t>(</a:t>
              </a:r>
              <a:r>
                <a:rPr kumimoji="0" lang="ko-KR" altLang="en-US" sz="1200" b="1" dirty="0" err="1">
                  <a:solidFill>
                    <a:schemeClr val="accent4">
                      <a:lumMod val="75000"/>
                    </a:schemeClr>
                  </a:solidFill>
                </a:rPr>
                <a:t>관리자만보임</a:t>
              </a:r>
              <a:r>
                <a:rPr kumimoji="0" lang="en-US" altLang="ko-KR" sz="1200" b="1" dirty="0">
                  <a:solidFill>
                    <a:schemeClr val="accent4">
                      <a:lumMod val="75000"/>
                    </a:schemeClr>
                  </a:solidFill>
                </a:rPr>
                <a:t>)</a:t>
              </a:r>
              <a:endParaRPr kumimoji="0" lang="ko-KR" altLang="en-US" sz="1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B253359-2E55-44C9-A46F-543C6CA87379}"/>
                </a:ext>
              </a:extLst>
            </p:cNvPr>
            <p:cNvSpPr/>
            <p:nvPr/>
          </p:nvSpPr>
          <p:spPr>
            <a:xfrm>
              <a:off x="660473" y="1174578"/>
              <a:ext cx="11326315" cy="6279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F4DC783-73DD-4160-BD6C-A5CE58942673}"/>
                </a:ext>
              </a:extLst>
            </p:cNvPr>
            <p:cNvSpPr/>
            <p:nvPr/>
          </p:nvSpPr>
          <p:spPr>
            <a:xfrm>
              <a:off x="1006776" y="1253313"/>
              <a:ext cx="984986" cy="4745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dirty="0">
                  <a:solidFill>
                    <a:schemeClr val="accent4">
                      <a:lumMod val="75000"/>
                    </a:schemeClr>
                  </a:solidFill>
                </a:rPr>
                <a:t>LOGO</a:t>
              </a:r>
              <a:endParaRPr kumimoji="0" lang="ko-KR" altLang="en-US" sz="2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4E85472-642A-4190-9623-2110A517D4A7}"/>
                </a:ext>
              </a:extLst>
            </p:cNvPr>
            <p:cNvSpPr/>
            <p:nvPr/>
          </p:nvSpPr>
          <p:spPr>
            <a:xfrm>
              <a:off x="2738882" y="1344894"/>
              <a:ext cx="6350797" cy="287337"/>
            </a:xfrm>
            <a:prstGeom prst="rect">
              <a:avLst/>
            </a:prstGeom>
            <a:solidFill>
              <a:srgbClr val="ED93E2"/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bg1"/>
                  </a:solidFill>
                </a:rPr>
                <a:t>검색 </a:t>
              </a:r>
              <a:r>
                <a:rPr kumimoji="0" lang="en-US" altLang="ko-KR" sz="1200" b="1" dirty="0">
                  <a:solidFill>
                    <a:schemeClr val="bg1"/>
                  </a:solidFill>
                </a:rPr>
                <a:t>Text Field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BA487DE-8AE7-4BE6-8B0E-5D189ECF2661}"/>
                </a:ext>
              </a:extLst>
            </p:cNvPr>
            <p:cNvSpPr/>
            <p:nvPr/>
          </p:nvSpPr>
          <p:spPr>
            <a:xfrm>
              <a:off x="9246938" y="1344893"/>
              <a:ext cx="666607" cy="28733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검색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85CCB88-6501-483A-A074-EA7B0A90AEDB}"/>
                </a:ext>
              </a:extLst>
            </p:cNvPr>
            <p:cNvSpPr/>
            <p:nvPr/>
          </p:nvSpPr>
          <p:spPr>
            <a:xfrm>
              <a:off x="660472" y="1798475"/>
              <a:ext cx="11326315" cy="287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 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 | </a:t>
              </a:r>
              <a:r>
                <a:rPr kumimoji="0" lang="ko-KR" altLang="en-U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등등등</a:t>
              </a:r>
              <a:endPara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55C3A50-7667-4739-832C-79BFCB0575F0}"/>
                </a:ext>
              </a:extLst>
            </p:cNvPr>
            <p:cNvSpPr/>
            <p:nvPr/>
          </p:nvSpPr>
          <p:spPr>
            <a:xfrm>
              <a:off x="9913545" y="891313"/>
              <a:ext cx="1045253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장바구니</a:t>
              </a:r>
            </a:p>
          </p:txBody>
        </p:sp>
      </p:grpSp>
      <p:sp>
        <p:nvSpPr>
          <p:cNvPr id="15" name="Text Box 1031">
            <a:extLst>
              <a:ext uri="{FF2B5EF4-FFF2-40B4-BE49-F238E27FC236}">
                <a16:creationId xmlns:a16="http://schemas.microsoft.com/office/drawing/2014/main" id="{382FF99C-EDF4-4003-9008-02FB13493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97" y="244640"/>
            <a:ext cx="53368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장바구니 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-</a:t>
            </a:r>
            <a:r>
              <a:rPr lang="ko-KR" altLang="en-US" sz="3200" b="1" dirty="0" err="1">
                <a:solidFill>
                  <a:srgbClr val="FFFF00"/>
                </a:solidFill>
                <a:highlight>
                  <a:srgbClr val="000080"/>
                </a:highlight>
              </a:rPr>
              <a:t>항목없을시</a:t>
            </a:r>
            <a:endParaRPr lang="en-US" altLang="ko-KR" sz="3200" b="1" dirty="0">
              <a:solidFill>
                <a:srgbClr val="FFFF00"/>
              </a:solidFill>
              <a:highlight>
                <a:srgbClr val="00008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0EB5F3-9798-4405-B58B-2075F6007824}"/>
              </a:ext>
            </a:extLst>
          </p:cNvPr>
          <p:cNvSpPr/>
          <p:nvPr/>
        </p:nvSpPr>
        <p:spPr>
          <a:xfrm>
            <a:off x="520118" y="2299962"/>
            <a:ext cx="11195900" cy="4126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solidFill>
                  <a:srgbClr val="0070C0"/>
                </a:solidFill>
              </a:rPr>
              <a:t>폼</a:t>
            </a:r>
            <a:endParaRPr kumimoji="0" lang="en-US" altLang="ko-KR" sz="1400" b="1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0070C0"/>
                </a:solidFill>
              </a:rPr>
              <a:t>					</a:t>
            </a:r>
            <a:r>
              <a:rPr kumimoji="0" lang="ko-KR" altLang="en-US" sz="1400" b="1" dirty="0">
                <a:solidFill>
                  <a:srgbClr val="0070C0"/>
                </a:solidFill>
              </a:rPr>
              <a:t>장바구니 내역이 없네요</a:t>
            </a:r>
            <a:endParaRPr kumimoji="0" lang="en-US" altLang="ko-KR" sz="1400" b="1" dirty="0">
              <a:solidFill>
                <a:srgbClr val="0070C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71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CC30B0-DCF3-4999-93F7-5FAA1C7C5616}"/>
              </a:ext>
            </a:extLst>
          </p:cNvPr>
          <p:cNvSpPr/>
          <p:nvPr/>
        </p:nvSpPr>
        <p:spPr>
          <a:xfrm>
            <a:off x="434432" y="941808"/>
            <a:ext cx="11323136" cy="559170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D02F6A-8237-4A1C-9DE5-2498E9688C03}"/>
              </a:ext>
            </a:extLst>
          </p:cNvPr>
          <p:cNvSpPr/>
          <p:nvPr/>
        </p:nvSpPr>
        <p:spPr>
          <a:xfrm>
            <a:off x="591537" y="1094544"/>
            <a:ext cx="2151664" cy="4238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 err="1">
                <a:solidFill>
                  <a:srgbClr val="0070C0"/>
                </a:solidFill>
              </a:rPr>
              <a:t>받는사람</a:t>
            </a: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16" name="Text Box 1031">
            <a:extLst>
              <a:ext uri="{FF2B5EF4-FFF2-40B4-BE49-F238E27FC236}">
                <a16:creationId xmlns:a16="http://schemas.microsoft.com/office/drawing/2014/main" id="{8F2A7CB1-5B41-4BC4-858B-CF853BE93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32" y="202695"/>
            <a:ext cx="53368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장바구니 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- </a:t>
            </a:r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결제페이지</a:t>
            </a:r>
            <a:endParaRPr lang="en-US" altLang="ko-KR" sz="3200" b="1" dirty="0">
              <a:solidFill>
                <a:srgbClr val="FFFF00"/>
              </a:solidFill>
              <a:highlight>
                <a:srgbClr val="00008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774E1B1-B2D8-4FC0-9598-000B83332801}"/>
              </a:ext>
            </a:extLst>
          </p:cNvPr>
          <p:cNvSpPr/>
          <p:nvPr/>
        </p:nvSpPr>
        <p:spPr>
          <a:xfrm>
            <a:off x="591536" y="1671143"/>
            <a:ext cx="5504463" cy="126500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>
                <a:solidFill>
                  <a:srgbClr val="0070C0"/>
                </a:solidFill>
              </a:rPr>
              <a:t>주소입력</a:t>
            </a: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C50056F-E40B-40F8-A28B-99AEFF0028FB}"/>
              </a:ext>
            </a:extLst>
          </p:cNvPr>
          <p:cNvSpPr/>
          <p:nvPr/>
        </p:nvSpPr>
        <p:spPr>
          <a:xfrm>
            <a:off x="591536" y="3088883"/>
            <a:ext cx="5504463" cy="126500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solidFill>
                  <a:srgbClr val="0070C0"/>
                </a:solidFill>
              </a:rPr>
              <a:t>물품정보 </a:t>
            </a:r>
            <a:r>
              <a:rPr kumimoji="0" lang="en-US" altLang="ko-KR" sz="1400" b="1" dirty="0">
                <a:solidFill>
                  <a:srgbClr val="0070C0"/>
                </a:solidFill>
              </a:rPr>
              <a:t>/ </a:t>
            </a:r>
            <a:r>
              <a:rPr kumimoji="0" lang="ko-KR" altLang="en-US" sz="1400" b="1" dirty="0">
                <a:solidFill>
                  <a:srgbClr val="0070C0"/>
                </a:solidFill>
              </a:rPr>
              <a:t>수량 </a:t>
            </a: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9DE1BA7-5FF4-4622-99AF-FF27D85AF78E}"/>
              </a:ext>
            </a:extLst>
          </p:cNvPr>
          <p:cNvSpPr/>
          <p:nvPr/>
        </p:nvSpPr>
        <p:spPr>
          <a:xfrm>
            <a:off x="7499366" y="1306475"/>
            <a:ext cx="3584129" cy="362180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solidFill>
                  <a:srgbClr val="0070C0"/>
                </a:solidFill>
              </a:rPr>
              <a:t>결제 금액</a:t>
            </a: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solidFill>
                  <a:srgbClr val="0070C0"/>
                </a:solidFill>
              </a:rPr>
              <a:t>총 금액</a:t>
            </a: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CE401F46-9570-49AA-AAB6-3B24815D5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15" y="4658169"/>
            <a:ext cx="10515600" cy="2659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주소와 </a:t>
            </a:r>
            <a:r>
              <a:rPr lang="ko-KR" altLang="en-US" sz="2400" dirty="0" err="1"/>
              <a:t>받는사람은</a:t>
            </a:r>
            <a:r>
              <a:rPr lang="ko-KR" altLang="en-US" sz="2400" dirty="0"/>
              <a:t> 수정이 가능하게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물품정보와 수량은 </a:t>
            </a:r>
            <a:r>
              <a:rPr lang="ko-KR" altLang="en-US" sz="2400" dirty="0" err="1"/>
              <a:t>얘기할때</a:t>
            </a:r>
            <a:r>
              <a:rPr lang="ko-KR" altLang="en-US" sz="2400" dirty="0"/>
              <a:t> 말이 </a:t>
            </a:r>
            <a:r>
              <a:rPr lang="ko-KR" altLang="en-US" sz="2400" dirty="0" err="1"/>
              <a:t>없던내용이에요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마지막 확인을 위해 </a:t>
            </a:r>
            <a:r>
              <a:rPr lang="ko-KR" altLang="en-US" sz="1800" dirty="0" err="1"/>
              <a:t>넣는거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좋아보여서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일단넣어놨어요</a:t>
            </a:r>
            <a:r>
              <a:rPr lang="ko-KR" altLang="en-US" sz="1800" dirty="0"/>
              <a:t>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186A58F-455A-4D46-BC2E-7C77AB8F65E0}"/>
              </a:ext>
            </a:extLst>
          </p:cNvPr>
          <p:cNvSpPr/>
          <p:nvPr/>
        </p:nvSpPr>
        <p:spPr>
          <a:xfrm>
            <a:off x="9094498" y="4514500"/>
            <a:ext cx="1936031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결제진행 버튼</a:t>
            </a:r>
          </a:p>
        </p:txBody>
      </p:sp>
    </p:spTree>
    <p:extLst>
      <p:ext uri="{BB962C8B-B14F-4D97-AF65-F5344CB8AC3E}">
        <p14:creationId xmlns:p14="http://schemas.microsoft.com/office/powerpoint/2010/main" val="21592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31">
            <a:extLst>
              <a:ext uri="{FF2B5EF4-FFF2-40B4-BE49-F238E27FC236}">
                <a16:creationId xmlns:a16="http://schemas.microsoft.com/office/drawing/2014/main" id="{8D0B2B94-8AF3-4DED-B5AD-11A750084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90" y="618044"/>
            <a:ext cx="412945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구현예정 아이디어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5BB12E-0DE7-439B-9B78-0EF39B8E14BA}"/>
              </a:ext>
            </a:extLst>
          </p:cNvPr>
          <p:cNvSpPr/>
          <p:nvPr/>
        </p:nvSpPr>
        <p:spPr>
          <a:xfrm>
            <a:off x="705849" y="1815776"/>
            <a:ext cx="1660525" cy="414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9C198E-608C-4B96-8F98-E8AAD3FF840D}"/>
              </a:ext>
            </a:extLst>
          </p:cNvPr>
          <p:cNvSpPr/>
          <p:nvPr/>
        </p:nvSpPr>
        <p:spPr>
          <a:xfrm>
            <a:off x="705849" y="2289496"/>
            <a:ext cx="1660525" cy="414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사업자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개인 구분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D73CA3-8FD7-4666-96F9-4114504C2C71}"/>
              </a:ext>
            </a:extLst>
          </p:cNvPr>
          <p:cNvSpPr/>
          <p:nvPr/>
        </p:nvSpPr>
        <p:spPr>
          <a:xfrm>
            <a:off x="715374" y="2772096"/>
            <a:ext cx="1658937" cy="414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사업자 가입 페이지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D146BCB6-A54C-467B-8DCA-B1283E0EC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6475" y="2500633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>
                <a:solidFill>
                  <a:srgbClr val="00B050"/>
                </a:solidFill>
              </a:rPr>
              <a:t>페이지</a:t>
            </a:r>
          </a:p>
        </p:txBody>
      </p:sp>
      <p:sp>
        <p:nvSpPr>
          <p:cNvPr id="10" name="TextBox 33">
            <a:extLst>
              <a:ext uri="{FF2B5EF4-FFF2-40B4-BE49-F238E27FC236}">
                <a16:creationId xmlns:a16="http://schemas.microsoft.com/office/drawing/2014/main" id="{ADFEE487-DF1F-4F51-BD28-E08FC9F2A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4412" y="2991171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>
                <a:solidFill>
                  <a:srgbClr val="00B050"/>
                </a:solidFill>
              </a:rPr>
              <a:t>페이지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4327C1-55CE-49D2-9F92-91B33C3EEA27}"/>
              </a:ext>
            </a:extLst>
          </p:cNvPr>
          <p:cNvSpPr/>
          <p:nvPr/>
        </p:nvSpPr>
        <p:spPr>
          <a:xfrm>
            <a:off x="2519271" y="1825563"/>
            <a:ext cx="1660525" cy="4143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마이페이지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0734C6-2B37-4D1C-B737-ECF36BE4843E}"/>
              </a:ext>
            </a:extLst>
          </p:cNvPr>
          <p:cNvSpPr/>
          <p:nvPr/>
        </p:nvSpPr>
        <p:spPr>
          <a:xfrm>
            <a:off x="2519271" y="2299283"/>
            <a:ext cx="1660525" cy="414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구매내역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=&gt;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명세표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B3C1DA-3C37-4AC2-9CF7-2EBFBD4FCA49}"/>
              </a:ext>
            </a:extLst>
          </p:cNvPr>
          <p:cNvSpPr/>
          <p:nvPr/>
        </p:nvSpPr>
        <p:spPr>
          <a:xfrm>
            <a:off x="705849" y="3257231"/>
            <a:ext cx="1658937" cy="414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카카오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로그인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C3E672-1385-405E-9B2B-84A067150E6C}"/>
              </a:ext>
            </a:extLst>
          </p:cNvPr>
          <p:cNvSpPr/>
          <p:nvPr/>
        </p:nvSpPr>
        <p:spPr>
          <a:xfrm>
            <a:off x="715373" y="3739831"/>
            <a:ext cx="1658937" cy="414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FaceBook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이용한 휴대폰 실제 인증</a:t>
            </a:r>
          </a:p>
        </p:txBody>
      </p:sp>
    </p:spTree>
    <p:extLst>
      <p:ext uri="{BB962C8B-B14F-4D97-AF65-F5344CB8AC3E}">
        <p14:creationId xmlns:p14="http://schemas.microsoft.com/office/powerpoint/2010/main" val="1172947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CC30B0-DCF3-4999-93F7-5FAA1C7C5616}"/>
              </a:ext>
            </a:extLst>
          </p:cNvPr>
          <p:cNvSpPr/>
          <p:nvPr/>
        </p:nvSpPr>
        <p:spPr>
          <a:xfrm>
            <a:off x="434432" y="963831"/>
            <a:ext cx="11323136" cy="559170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0ED4A95-F545-4B74-B04C-692C6B40B00F}"/>
              </a:ext>
            </a:extLst>
          </p:cNvPr>
          <p:cNvGrpSpPr/>
          <p:nvPr/>
        </p:nvGrpSpPr>
        <p:grpSpPr>
          <a:xfrm>
            <a:off x="432842" y="966975"/>
            <a:ext cx="11326316" cy="1198571"/>
            <a:chOff x="660472" y="887241"/>
            <a:chExt cx="11326316" cy="119857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47ADFD4-2686-4CF1-9C73-28D2E59C41B2}"/>
                </a:ext>
              </a:extLst>
            </p:cNvPr>
            <p:cNvSpPr/>
            <p:nvPr/>
          </p:nvSpPr>
          <p:spPr>
            <a:xfrm>
              <a:off x="660473" y="891314"/>
              <a:ext cx="11326315" cy="287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DE3F116-9808-4EEC-9A3E-2DEA066D105A}"/>
                </a:ext>
              </a:extLst>
            </p:cNvPr>
            <p:cNvSpPr/>
            <p:nvPr/>
          </p:nvSpPr>
          <p:spPr>
            <a:xfrm>
              <a:off x="11205686" y="891313"/>
              <a:ext cx="737962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로그인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005609-B537-4892-9152-5D877CEC678C}"/>
                </a:ext>
              </a:extLst>
            </p:cNvPr>
            <p:cNvSpPr/>
            <p:nvPr/>
          </p:nvSpPr>
          <p:spPr>
            <a:xfrm>
              <a:off x="4902657" y="887241"/>
              <a:ext cx="6156555" cy="2873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                            {</a:t>
              </a:r>
              <a:r>
                <a:rPr kumimoji="0" lang="ko-KR" altLang="en-U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회원명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}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님 환영합니다</a:t>
              </a:r>
              <a:endParaRPr kumimoji="0" lang="ko-KR" altLang="en-US" sz="1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F24FB80-A063-4DEE-93D3-CC8793F3AF1F}"/>
                </a:ext>
              </a:extLst>
            </p:cNvPr>
            <p:cNvSpPr/>
            <p:nvPr/>
          </p:nvSpPr>
          <p:spPr>
            <a:xfrm>
              <a:off x="8749186" y="891313"/>
              <a:ext cx="1045253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마이페이지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D600556-C192-4256-97D6-70836D721CB1}"/>
                </a:ext>
              </a:extLst>
            </p:cNvPr>
            <p:cNvSpPr/>
            <p:nvPr/>
          </p:nvSpPr>
          <p:spPr>
            <a:xfrm>
              <a:off x="5025701" y="891313"/>
              <a:ext cx="1844249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관리</a:t>
              </a:r>
              <a:r>
                <a:rPr kumimoji="0" lang="en-US" altLang="ko-KR" sz="1200" b="1" dirty="0" err="1">
                  <a:solidFill>
                    <a:schemeClr val="accent4">
                      <a:lumMod val="75000"/>
                    </a:schemeClr>
                  </a:solidFill>
                </a:rPr>
                <a:t>Btn</a:t>
              </a:r>
              <a:r>
                <a:rPr kumimoji="0" lang="en-US" altLang="ko-KR" sz="1200" b="1" dirty="0">
                  <a:solidFill>
                    <a:schemeClr val="accent4">
                      <a:lumMod val="75000"/>
                    </a:schemeClr>
                  </a:solidFill>
                </a:rPr>
                <a:t>(</a:t>
              </a:r>
              <a:r>
                <a:rPr kumimoji="0" lang="ko-KR" altLang="en-US" sz="1200" b="1" dirty="0" err="1">
                  <a:solidFill>
                    <a:schemeClr val="accent4">
                      <a:lumMod val="75000"/>
                    </a:schemeClr>
                  </a:solidFill>
                </a:rPr>
                <a:t>관리자만보임</a:t>
              </a:r>
              <a:r>
                <a:rPr kumimoji="0" lang="en-US" altLang="ko-KR" sz="1200" b="1" dirty="0">
                  <a:solidFill>
                    <a:schemeClr val="accent4">
                      <a:lumMod val="75000"/>
                    </a:schemeClr>
                  </a:solidFill>
                </a:rPr>
                <a:t>)</a:t>
              </a:r>
              <a:endParaRPr kumimoji="0" lang="ko-KR" altLang="en-US" sz="1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B253359-2E55-44C9-A46F-543C6CA87379}"/>
                </a:ext>
              </a:extLst>
            </p:cNvPr>
            <p:cNvSpPr/>
            <p:nvPr/>
          </p:nvSpPr>
          <p:spPr>
            <a:xfrm>
              <a:off x="660473" y="1174578"/>
              <a:ext cx="11326315" cy="6279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F4DC783-73DD-4160-BD6C-A5CE58942673}"/>
                </a:ext>
              </a:extLst>
            </p:cNvPr>
            <p:cNvSpPr/>
            <p:nvPr/>
          </p:nvSpPr>
          <p:spPr>
            <a:xfrm>
              <a:off x="1006776" y="1253313"/>
              <a:ext cx="984986" cy="4745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dirty="0">
                  <a:solidFill>
                    <a:schemeClr val="accent4">
                      <a:lumMod val="75000"/>
                    </a:schemeClr>
                  </a:solidFill>
                </a:rPr>
                <a:t>LOGO</a:t>
              </a:r>
              <a:endParaRPr kumimoji="0" lang="ko-KR" altLang="en-US" sz="2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4E85472-642A-4190-9623-2110A517D4A7}"/>
                </a:ext>
              </a:extLst>
            </p:cNvPr>
            <p:cNvSpPr/>
            <p:nvPr/>
          </p:nvSpPr>
          <p:spPr>
            <a:xfrm>
              <a:off x="2738882" y="1344894"/>
              <a:ext cx="6350797" cy="287337"/>
            </a:xfrm>
            <a:prstGeom prst="rect">
              <a:avLst/>
            </a:prstGeom>
            <a:solidFill>
              <a:srgbClr val="ED93E2"/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bg1"/>
                  </a:solidFill>
                </a:rPr>
                <a:t>검색 </a:t>
              </a:r>
              <a:r>
                <a:rPr kumimoji="0" lang="en-US" altLang="ko-KR" sz="1200" b="1" dirty="0">
                  <a:solidFill>
                    <a:schemeClr val="bg1"/>
                  </a:solidFill>
                </a:rPr>
                <a:t>Text Field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BA487DE-8AE7-4BE6-8B0E-5D189ECF2661}"/>
                </a:ext>
              </a:extLst>
            </p:cNvPr>
            <p:cNvSpPr/>
            <p:nvPr/>
          </p:nvSpPr>
          <p:spPr>
            <a:xfrm>
              <a:off x="9246938" y="1344893"/>
              <a:ext cx="666607" cy="28733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검색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85CCB88-6501-483A-A074-EA7B0A90AEDB}"/>
                </a:ext>
              </a:extLst>
            </p:cNvPr>
            <p:cNvSpPr/>
            <p:nvPr/>
          </p:nvSpPr>
          <p:spPr>
            <a:xfrm>
              <a:off x="660472" y="1798475"/>
              <a:ext cx="11326315" cy="287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 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 | </a:t>
              </a:r>
              <a:r>
                <a:rPr kumimoji="0" lang="ko-KR" altLang="en-U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등등등</a:t>
              </a:r>
              <a:endPara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55C3A50-7667-4739-832C-79BFCB0575F0}"/>
                </a:ext>
              </a:extLst>
            </p:cNvPr>
            <p:cNvSpPr/>
            <p:nvPr/>
          </p:nvSpPr>
          <p:spPr>
            <a:xfrm>
              <a:off x="9913545" y="891313"/>
              <a:ext cx="1045253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장바구니</a:t>
              </a:r>
            </a:p>
          </p:txBody>
        </p:sp>
      </p:grpSp>
      <p:sp>
        <p:nvSpPr>
          <p:cNvPr id="15" name="Text Box 1031">
            <a:extLst>
              <a:ext uri="{FF2B5EF4-FFF2-40B4-BE49-F238E27FC236}">
                <a16:creationId xmlns:a16="http://schemas.microsoft.com/office/drawing/2014/main" id="{5F6D3112-EAFF-46DA-BD69-B7F7136F4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96" y="244640"/>
            <a:ext cx="588312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3200" b="1">
                <a:solidFill>
                  <a:srgbClr val="FFFF00"/>
                </a:solidFill>
                <a:highlight>
                  <a:srgbClr val="000080"/>
                </a:highlight>
              </a:rPr>
              <a:t>리스트 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– </a:t>
            </a:r>
            <a:r>
              <a:rPr lang="ko-KR" altLang="en-US" sz="3200" b="1" dirty="0" err="1">
                <a:solidFill>
                  <a:srgbClr val="FFFF00"/>
                </a:solidFill>
                <a:highlight>
                  <a:srgbClr val="000080"/>
                </a:highlight>
              </a:rPr>
              <a:t>항목들메뉴를</a:t>
            </a:r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 </a:t>
            </a:r>
            <a:r>
              <a:rPr lang="ko-KR" altLang="en-US" sz="3200" b="1" dirty="0" err="1">
                <a:solidFill>
                  <a:srgbClr val="FFFF00"/>
                </a:solidFill>
                <a:highlight>
                  <a:srgbClr val="000080"/>
                </a:highlight>
              </a:rPr>
              <a:t>누를시</a:t>
            </a:r>
            <a:endParaRPr lang="en-US" altLang="ko-KR" sz="3200" b="1" dirty="0">
              <a:solidFill>
                <a:srgbClr val="FFFF00"/>
              </a:solidFill>
              <a:highlight>
                <a:srgbClr val="00008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92C4E8-84BF-4D15-AC93-C6664059D949}"/>
              </a:ext>
            </a:extLst>
          </p:cNvPr>
          <p:cNvSpPr/>
          <p:nvPr/>
        </p:nvSpPr>
        <p:spPr>
          <a:xfrm>
            <a:off x="537941" y="2255154"/>
            <a:ext cx="3161604" cy="344579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클릭 항목 메뉴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713E1F-EF4B-4AB1-A6CB-D5D554644DE7}"/>
              </a:ext>
            </a:extLst>
          </p:cNvPr>
          <p:cNvSpPr/>
          <p:nvPr/>
        </p:nvSpPr>
        <p:spPr>
          <a:xfrm>
            <a:off x="3949229" y="2358437"/>
            <a:ext cx="7560466" cy="2873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전체 </a:t>
            </a: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| </a:t>
            </a:r>
            <a:r>
              <a: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세부항목 </a:t>
            </a: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 | </a:t>
            </a:r>
            <a:r>
              <a: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세부항목 </a:t>
            </a: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| </a:t>
            </a:r>
            <a:r>
              <a: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세부항목 </a:t>
            </a: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| </a:t>
            </a:r>
            <a:r>
              <a: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세부항목 </a:t>
            </a: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1C20A77-BD09-4FB3-BD8B-5F8AA323DC0D}"/>
              </a:ext>
            </a:extLst>
          </p:cNvPr>
          <p:cNvSpPr/>
          <p:nvPr/>
        </p:nvSpPr>
        <p:spPr>
          <a:xfrm>
            <a:off x="636116" y="3090582"/>
            <a:ext cx="10873579" cy="3243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3A366B-1BF5-47C3-9A6F-55C2CAF81B44}"/>
              </a:ext>
            </a:extLst>
          </p:cNvPr>
          <p:cNvSpPr/>
          <p:nvPr/>
        </p:nvSpPr>
        <p:spPr>
          <a:xfrm>
            <a:off x="709140" y="3162019"/>
            <a:ext cx="1802112" cy="13344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상품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F30A82-56BE-44DA-A4C8-55ABA82AC960}"/>
              </a:ext>
            </a:extLst>
          </p:cNvPr>
          <p:cNvSpPr/>
          <p:nvPr/>
        </p:nvSpPr>
        <p:spPr>
          <a:xfrm>
            <a:off x="725140" y="4567935"/>
            <a:ext cx="1802112" cy="14385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상품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3A838C-E0DC-44DB-9064-A16A18DBD7D3}"/>
              </a:ext>
            </a:extLst>
          </p:cNvPr>
          <p:cNvSpPr/>
          <p:nvPr/>
        </p:nvSpPr>
        <p:spPr>
          <a:xfrm>
            <a:off x="2600276" y="3162019"/>
            <a:ext cx="1802112" cy="13344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상품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6624F7-D327-4245-B4FF-5455ED958C79}"/>
              </a:ext>
            </a:extLst>
          </p:cNvPr>
          <p:cNvSpPr/>
          <p:nvPr/>
        </p:nvSpPr>
        <p:spPr>
          <a:xfrm>
            <a:off x="2616276" y="4567935"/>
            <a:ext cx="1802112" cy="14385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상품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19F1142-F3C3-4054-AA57-A27D4CB6F3E1}"/>
              </a:ext>
            </a:extLst>
          </p:cNvPr>
          <p:cNvSpPr/>
          <p:nvPr/>
        </p:nvSpPr>
        <p:spPr>
          <a:xfrm>
            <a:off x="4491412" y="3162019"/>
            <a:ext cx="1802112" cy="13344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상품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1258CE-D44F-4201-8083-03A659D11659}"/>
              </a:ext>
            </a:extLst>
          </p:cNvPr>
          <p:cNvSpPr/>
          <p:nvPr/>
        </p:nvSpPr>
        <p:spPr>
          <a:xfrm>
            <a:off x="4507412" y="4567935"/>
            <a:ext cx="1802112" cy="14385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상품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EFEEE0F-C046-4D1B-85F1-E92D9A920C2E}"/>
              </a:ext>
            </a:extLst>
          </p:cNvPr>
          <p:cNvSpPr/>
          <p:nvPr/>
        </p:nvSpPr>
        <p:spPr>
          <a:xfrm>
            <a:off x="6382548" y="3162019"/>
            <a:ext cx="1802112" cy="13344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상품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D4D3EC6-B854-4C86-A5C4-1F64FB5C6087}"/>
              </a:ext>
            </a:extLst>
          </p:cNvPr>
          <p:cNvSpPr/>
          <p:nvPr/>
        </p:nvSpPr>
        <p:spPr>
          <a:xfrm>
            <a:off x="6398548" y="4567935"/>
            <a:ext cx="1802112" cy="14385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상품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B20A922-3D4D-488D-BFD9-022526DA1556}"/>
              </a:ext>
            </a:extLst>
          </p:cNvPr>
          <p:cNvSpPr/>
          <p:nvPr/>
        </p:nvSpPr>
        <p:spPr>
          <a:xfrm>
            <a:off x="8257684" y="3162019"/>
            <a:ext cx="1802112" cy="13344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상품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636F090-F519-4B9D-8A57-19B6E72B4843}"/>
              </a:ext>
            </a:extLst>
          </p:cNvPr>
          <p:cNvSpPr/>
          <p:nvPr/>
        </p:nvSpPr>
        <p:spPr>
          <a:xfrm>
            <a:off x="8273684" y="4567935"/>
            <a:ext cx="1802112" cy="14385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상품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B245DA5-CAB2-4AAB-BE12-AAD06AAF776D}"/>
              </a:ext>
            </a:extLst>
          </p:cNvPr>
          <p:cNvSpPr/>
          <p:nvPr/>
        </p:nvSpPr>
        <p:spPr>
          <a:xfrm>
            <a:off x="10175130" y="3162019"/>
            <a:ext cx="1802112" cy="133447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상품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8D1BB8-BC01-49BC-80AE-8C625AE40A96}"/>
              </a:ext>
            </a:extLst>
          </p:cNvPr>
          <p:cNvSpPr/>
          <p:nvPr/>
        </p:nvSpPr>
        <p:spPr>
          <a:xfrm>
            <a:off x="10191130" y="4567935"/>
            <a:ext cx="1802112" cy="143858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상품</a:t>
            </a:r>
          </a:p>
        </p:txBody>
      </p:sp>
    </p:spTree>
    <p:extLst>
      <p:ext uri="{BB962C8B-B14F-4D97-AF65-F5344CB8AC3E}">
        <p14:creationId xmlns:p14="http://schemas.microsoft.com/office/powerpoint/2010/main" val="2944427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E8039B-69F0-4A33-8D77-16323316B98E}"/>
              </a:ext>
            </a:extLst>
          </p:cNvPr>
          <p:cNvSpPr/>
          <p:nvPr/>
        </p:nvSpPr>
        <p:spPr>
          <a:xfrm>
            <a:off x="1294067" y="2277974"/>
            <a:ext cx="9051832" cy="406205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Text Box 1031">
            <a:extLst>
              <a:ext uri="{FF2B5EF4-FFF2-40B4-BE49-F238E27FC236}">
                <a16:creationId xmlns:a16="http://schemas.microsoft.com/office/drawing/2014/main" id="{22335E8C-D203-4DFC-A506-15A95730B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96" y="244640"/>
            <a:ext cx="75542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리스트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- </a:t>
            </a:r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상품정보  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– </a:t>
            </a:r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리뷰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(</a:t>
            </a:r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댓글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B4092B-F7EF-4245-B2FF-D9A6ADAB8230}"/>
              </a:ext>
            </a:extLst>
          </p:cNvPr>
          <p:cNvSpPr/>
          <p:nvPr/>
        </p:nvSpPr>
        <p:spPr>
          <a:xfrm>
            <a:off x="1498245" y="5255862"/>
            <a:ext cx="8593711" cy="1002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47263D4-D0DE-4D80-BE77-9510D8DBE6E0}"/>
              </a:ext>
            </a:extLst>
          </p:cNvPr>
          <p:cNvSpPr/>
          <p:nvPr/>
        </p:nvSpPr>
        <p:spPr>
          <a:xfrm>
            <a:off x="1654795" y="5309658"/>
            <a:ext cx="1843415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1"/>
                </a:solidFill>
              </a:rPr>
              <a:t>ID or Name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F1E24A-E144-426D-B42F-6128AA8743EF}"/>
              </a:ext>
            </a:extLst>
          </p:cNvPr>
          <p:cNvSpPr/>
          <p:nvPr/>
        </p:nvSpPr>
        <p:spPr>
          <a:xfrm>
            <a:off x="1654794" y="5607311"/>
            <a:ext cx="6398638" cy="550211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내용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7110AE-2060-437B-A346-57FF244FFF6A}"/>
              </a:ext>
            </a:extLst>
          </p:cNvPr>
          <p:cNvSpPr/>
          <p:nvPr/>
        </p:nvSpPr>
        <p:spPr>
          <a:xfrm>
            <a:off x="8153467" y="5607310"/>
            <a:ext cx="1821044" cy="550211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A70A99-A782-45EB-A6FC-F1AF35408138}"/>
              </a:ext>
            </a:extLst>
          </p:cNvPr>
          <p:cNvSpPr/>
          <p:nvPr/>
        </p:nvSpPr>
        <p:spPr>
          <a:xfrm>
            <a:off x="1498245" y="4100358"/>
            <a:ext cx="8593711" cy="1002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197760-63CC-4C14-AE47-330EAA9260FC}"/>
              </a:ext>
            </a:extLst>
          </p:cNvPr>
          <p:cNvSpPr/>
          <p:nvPr/>
        </p:nvSpPr>
        <p:spPr>
          <a:xfrm>
            <a:off x="1654795" y="4154154"/>
            <a:ext cx="1843415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1"/>
                </a:solidFill>
              </a:rPr>
              <a:t>ID or Name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616488B-98E3-4537-83B4-FF8BC1ADBB1C}"/>
              </a:ext>
            </a:extLst>
          </p:cNvPr>
          <p:cNvSpPr/>
          <p:nvPr/>
        </p:nvSpPr>
        <p:spPr>
          <a:xfrm>
            <a:off x="1654794" y="4451807"/>
            <a:ext cx="6398638" cy="550211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내용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CD0E241-3CEB-4E57-8284-4D09ED98F64F}"/>
              </a:ext>
            </a:extLst>
          </p:cNvPr>
          <p:cNvSpPr/>
          <p:nvPr/>
        </p:nvSpPr>
        <p:spPr>
          <a:xfrm>
            <a:off x="8153467" y="4451806"/>
            <a:ext cx="1821044" cy="550211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D8E42DB-D5AA-4A76-923B-43D10C27DE56}"/>
              </a:ext>
            </a:extLst>
          </p:cNvPr>
          <p:cNvSpPr/>
          <p:nvPr/>
        </p:nvSpPr>
        <p:spPr>
          <a:xfrm>
            <a:off x="1498245" y="2546983"/>
            <a:ext cx="8593711" cy="1002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C8972C9-7667-461D-8A55-1CAFFF186F3C}"/>
              </a:ext>
            </a:extLst>
          </p:cNvPr>
          <p:cNvSpPr/>
          <p:nvPr/>
        </p:nvSpPr>
        <p:spPr>
          <a:xfrm>
            <a:off x="1654795" y="2600779"/>
            <a:ext cx="1843415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1"/>
                </a:solidFill>
              </a:rPr>
              <a:t>ID or Name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13C0AA-4E34-4934-9904-019FE98C87FF}"/>
              </a:ext>
            </a:extLst>
          </p:cNvPr>
          <p:cNvSpPr/>
          <p:nvPr/>
        </p:nvSpPr>
        <p:spPr>
          <a:xfrm>
            <a:off x="1654794" y="2898432"/>
            <a:ext cx="6398638" cy="550211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작성내용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C539E86-4A69-456B-9153-F426AFF07B1F}"/>
              </a:ext>
            </a:extLst>
          </p:cNvPr>
          <p:cNvSpPr/>
          <p:nvPr/>
        </p:nvSpPr>
        <p:spPr>
          <a:xfrm>
            <a:off x="8186809" y="2878789"/>
            <a:ext cx="1754360" cy="5502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>
                <a:solidFill>
                  <a:schemeClr val="accent4">
                    <a:lumMod val="75000"/>
                  </a:schemeClr>
                </a:solidFill>
              </a:rPr>
              <a:t>작성</a:t>
            </a:r>
            <a:endParaRPr kumimoji="0"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57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CC30B0-DCF3-4999-93F7-5FAA1C7C5616}"/>
              </a:ext>
            </a:extLst>
          </p:cNvPr>
          <p:cNvSpPr/>
          <p:nvPr/>
        </p:nvSpPr>
        <p:spPr>
          <a:xfrm>
            <a:off x="434432" y="963831"/>
            <a:ext cx="11323136" cy="559170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0ED4A95-F545-4B74-B04C-692C6B40B00F}"/>
              </a:ext>
            </a:extLst>
          </p:cNvPr>
          <p:cNvGrpSpPr/>
          <p:nvPr/>
        </p:nvGrpSpPr>
        <p:grpSpPr>
          <a:xfrm>
            <a:off x="432842" y="966975"/>
            <a:ext cx="11326316" cy="1198571"/>
            <a:chOff x="660472" y="887241"/>
            <a:chExt cx="11326316" cy="119857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47ADFD4-2686-4CF1-9C73-28D2E59C41B2}"/>
                </a:ext>
              </a:extLst>
            </p:cNvPr>
            <p:cNvSpPr/>
            <p:nvPr/>
          </p:nvSpPr>
          <p:spPr>
            <a:xfrm>
              <a:off x="660473" y="891314"/>
              <a:ext cx="11326315" cy="287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DE3F116-9808-4EEC-9A3E-2DEA066D105A}"/>
                </a:ext>
              </a:extLst>
            </p:cNvPr>
            <p:cNvSpPr/>
            <p:nvPr/>
          </p:nvSpPr>
          <p:spPr>
            <a:xfrm>
              <a:off x="11205686" y="891313"/>
              <a:ext cx="737962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로그인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005609-B537-4892-9152-5D877CEC678C}"/>
                </a:ext>
              </a:extLst>
            </p:cNvPr>
            <p:cNvSpPr/>
            <p:nvPr/>
          </p:nvSpPr>
          <p:spPr>
            <a:xfrm>
              <a:off x="4902657" y="887241"/>
              <a:ext cx="6156555" cy="2873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                            {</a:t>
              </a:r>
              <a:r>
                <a:rPr kumimoji="0" lang="ko-KR" altLang="en-U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회원명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}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님 환영합니다</a:t>
              </a:r>
              <a:endParaRPr kumimoji="0" lang="ko-KR" altLang="en-US" sz="1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F24FB80-A063-4DEE-93D3-CC8793F3AF1F}"/>
                </a:ext>
              </a:extLst>
            </p:cNvPr>
            <p:cNvSpPr/>
            <p:nvPr/>
          </p:nvSpPr>
          <p:spPr>
            <a:xfrm>
              <a:off x="8749186" y="891313"/>
              <a:ext cx="1045253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마이페이지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D600556-C192-4256-97D6-70836D721CB1}"/>
                </a:ext>
              </a:extLst>
            </p:cNvPr>
            <p:cNvSpPr/>
            <p:nvPr/>
          </p:nvSpPr>
          <p:spPr>
            <a:xfrm>
              <a:off x="5025701" y="891313"/>
              <a:ext cx="1844249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관리</a:t>
              </a:r>
              <a:r>
                <a:rPr kumimoji="0" lang="en-US" altLang="ko-KR" sz="1200" b="1" dirty="0" err="1">
                  <a:solidFill>
                    <a:schemeClr val="accent4">
                      <a:lumMod val="75000"/>
                    </a:schemeClr>
                  </a:solidFill>
                </a:rPr>
                <a:t>Btn</a:t>
              </a:r>
              <a:r>
                <a:rPr kumimoji="0" lang="en-US" altLang="ko-KR" sz="1200" b="1" dirty="0">
                  <a:solidFill>
                    <a:schemeClr val="accent4">
                      <a:lumMod val="75000"/>
                    </a:schemeClr>
                  </a:solidFill>
                </a:rPr>
                <a:t>(</a:t>
              </a:r>
              <a:r>
                <a:rPr kumimoji="0" lang="ko-KR" altLang="en-US" sz="1200" b="1" dirty="0" err="1">
                  <a:solidFill>
                    <a:schemeClr val="accent4">
                      <a:lumMod val="75000"/>
                    </a:schemeClr>
                  </a:solidFill>
                </a:rPr>
                <a:t>관리자만보임</a:t>
              </a:r>
              <a:r>
                <a:rPr kumimoji="0" lang="en-US" altLang="ko-KR" sz="1200" b="1" dirty="0">
                  <a:solidFill>
                    <a:schemeClr val="accent4">
                      <a:lumMod val="75000"/>
                    </a:schemeClr>
                  </a:solidFill>
                </a:rPr>
                <a:t>)</a:t>
              </a:r>
              <a:endParaRPr kumimoji="0" lang="ko-KR" altLang="en-US" sz="1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B253359-2E55-44C9-A46F-543C6CA87379}"/>
                </a:ext>
              </a:extLst>
            </p:cNvPr>
            <p:cNvSpPr/>
            <p:nvPr/>
          </p:nvSpPr>
          <p:spPr>
            <a:xfrm>
              <a:off x="660473" y="1174578"/>
              <a:ext cx="11326315" cy="6279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F4DC783-73DD-4160-BD6C-A5CE58942673}"/>
                </a:ext>
              </a:extLst>
            </p:cNvPr>
            <p:cNvSpPr/>
            <p:nvPr/>
          </p:nvSpPr>
          <p:spPr>
            <a:xfrm>
              <a:off x="1006776" y="1253313"/>
              <a:ext cx="984986" cy="4745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dirty="0">
                  <a:solidFill>
                    <a:schemeClr val="accent4">
                      <a:lumMod val="75000"/>
                    </a:schemeClr>
                  </a:solidFill>
                </a:rPr>
                <a:t>LOGO</a:t>
              </a:r>
              <a:endParaRPr kumimoji="0" lang="ko-KR" altLang="en-US" sz="2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4E85472-642A-4190-9623-2110A517D4A7}"/>
                </a:ext>
              </a:extLst>
            </p:cNvPr>
            <p:cNvSpPr/>
            <p:nvPr/>
          </p:nvSpPr>
          <p:spPr>
            <a:xfrm>
              <a:off x="2738882" y="1344894"/>
              <a:ext cx="6350797" cy="287337"/>
            </a:xfrm>
            <a:prstGeom prst="rect">
              <a:avLst/>
            </a:prstGeom>
            <a:solidFill>
              <a:srgbClr val="ED93E2"/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bg1"/>
                  </a:solidFill>
                </a:rPr>
                <a:t>검색 </a:t>
              </a:r>
              <a:r>
                <a:rPr kumimoji="0" lang="en-US" altLang="ko-KR" sz="1200" b="1" dirty="0">
                  <a:solidFill>
                    <a:schemeClr val="bg1"/>
                  </a:solidFill>
                </a:rPr>
                <a:t>Text Field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BA487DE-8AE7-4BE6-8B0E-5D189ECF2661}"/>
                </a:ext>
              </a:extLst>
            </p:cNvPr>
            <p:cNvSpPr/>
            <p:nvPr/>
          </p:nvSpPr>
          <p:spPr>
            <a:xfrm>
              <a:off x="9246938" y="1344893"/>
              <a:ext cx="666607" cy="28733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검색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85CCB88-6501-483A-A074-EA7B0A90AEDB}"/>
                </a:ext>
              </a:extLst>
            </p:cNvPr>
            <p:cNvSpPr/>
            <p:nvPr/>
          </p:nvSpPr>
          <p:spPr>
            <a:xfrm>
              <a:off x="660472" y="1798475"/>
              <a:ext cx="11326315" cy="287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 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 | </a:t>
              </a:r>
              <a:r>
                <a:rPr kumimoji="0" lang="ko-KR" altLang="en-U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등등등</a:t>
              </a:r>
              <a:endPara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55C3A50-7667-4739-832C-79BFCB0575F0}"/>
                </a:ext>
              </a:extLst>
            </p:cNvPr>
            <p:cNvSpPr/>
            <p:nvPr/>
          </p:nvSpPr>
          <p:spPr>
            <a:xfrm>
              <a:off x="9913545" y="891313"/>
              <a:ext cx="1045253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장바구니</a:t>
              </a:r>
            </a:p>
          </p:txBody>
        </p:sp>
      </p:grpSp>
      <p:sp>
        <p:nvSpPr>
          <p:cNvPr id="15" name="Text Box 1031">
            <a:extLst>
              <a:ext uri="{FF2B5EF4-FFF2-40B4-BE49-F238E27FC236}">
                <a16:creationId xmlns:a16="http://schemas.microsoft.com/office/drawing/2014/main" id="{7BF46B5E-5B28-48A1-AE6C-CBC10F78F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96" y="244640"/>
            <a:ext cx="588312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리스트 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– </a:t>
            </a:r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상품정보</a:t>
            </a:r>
            <a:endParaRPr lang="en-US" altLang="ko-KR" sz="3200" b="1" dirty="0">
              <a:solidFill>
                <a:srgbClr val="FFFF00"/>
              </a:solidFill>
              <a:highlight>
                <a:srgbClr val="00008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B9D0FF-0087-422B-A495-7E9F7FC2ED12}"/>
              </a:ext>
            </a:extLst>
          </p:cNvPr>
          <p:cNvSpPr/>
          <p:nvPr/>
        </p:nvSpPr>
        <p:spPr>
          <a:xfrm>
            <a:off x="2653084" y="2744535"/>
            <a:ext cx="5257734" cy="9296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상품 명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52B06D8-4C31-4B43-9160-6B5C01ACA130}"/>
              </a:ext>
            </a:extLst>
          </p:cNvPr>
          <p:cNvSpPr/>
          <p:nvPr/>
        </p:nvSpPr>
        <p:spPr>
          <a:xfrm>
            <a:off x="864434" y="2618175"/>
            <a:ext cx="1358648" cy="10560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상품</a:t>
            </a:r>
            <a:endParaRPr kumimoji="0" lang="en-US" altLang="ko-KR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이미지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2DAA68-5372-4923-9F53-D73A958D3F0C}"/>
              </a:ext>
            </a:extLst>
          </p:cNvPr>
          <p:cNvSpPr/>
          <p:nvPr/>
        </p:nvSpPr>
        <p:spPr>
          <a:xfrm>
            <a:off x="8340820" y="4377670"/>
            <a:ext cx="3161604" cy="344579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 err="1">
                <a:solidFill>
                  <a:schemeClr val="tx1"/>
                </a:solidFill>
              </a:rPr>
              <a:t>총금액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7D5321A-4327-437A-B49E-18A2363BC1B0}"/>
              </a:ext>
            </a:extLst>
          </p:cNvPr>
          <p:cNvSpPr/>
          <p:nvPr/>
        </p:nvSpPr>
        <p:spPr>
          <a:xfrm>
            <a:off x="8340820" y="2728886"/>
            <a:ext cx="3161604" cy="344579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옵션 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1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C8DB4DC-28A8-4CBB-AEB8-5792A3AA4042}"/>
              </a:ext>
            </a:extLst>
          </p:cNvPr>
          <p:cNvSpPr/>
          <p:nvPr/>
        </p:nvSpPr>
        <p:spPr>
          <a:xfrm>
            <a:off x="8340820" y="3297539"/>
            <a:ext cx="3161604" cy="344579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옵션</a:t>
            </a:r>
            <a:r>
              <a:rPr kumimoji="0" lang="en-US" altLang="ko-KR" sz="1600" b="1" dirty="0">
                <a:solidFill>
                  <a:schemeClr val="tx1"/>
                </a:solidFill>
              </a:rPr>
              <a:t>2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18BA85F-ACCE-4B9D-A4E4-2459C90B7425}"/>
              </a:ext>
            </a:extLst>
          </p:cNvPr>
          <p:cNvSpPr/>
          <p:nvPr/>
        </p:nvSpPr>
        <p:spPr>
          <a:xfrm>
            <a:off x="8340820" y="3871367"/>
            <a:ext cx="3161604" cy="344579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수량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DD21262-67DE-47F1-92FC-D31A3F790135}"/>
              </a:ext>
            </a:extLst>
          </p:cNvPr>
          <p:cNvSpPr/>
          <p:nvPr/>
        </p:nvSpPr>
        <p:spPr>
          <a:xfrm>
            <a:off x="8377575" y="3900322"/>
            <a:ext cx="666607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accent4">
                    <a:lumMod val="75000"/>
                  </a:schemeClr>
                </a:solidFill>
              </a:rPr>
              <a:t>&lt;</a:t>
            </a:r>
            <a:endParaRPr kumimoji="0"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057BF73-9400-4FBE-B65A-461451F5D182}"/>
              </a:ext>
            </a:extLst>
          </p:cNvPr>
          <p:cNvSpPr/>
          <p:nvPr/>
        </p:nvSpPr>
        <p:spPr>
          <a:xfrm>
            <a:off x="10759595" y="3901034"/>
            <a:ext cx="666607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accent4">
                    <a:lumMod val="75000"/>
                  </a:schemeClr>
                </a:solidFill>
              </a:rPr>
              <a:t>&gt;</a:t>
            </a:r>
            <a:endParaRPr kumimoji="0"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12443EF-6FB7-4AC4-8538-F88D223DDF95}"/>
              </a:ext>
            </a:extLst>
          </p:cNvPr>
          <p:cNvSpPr/>
          <p:nvPr/>
        </p:nvSpPr>
        <p:spPr>
          <a:xfrm>
            <a:off x="8340820" y="4944837"/>
            <a:ext cx="1482688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장바구니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EE0AD8C-939C-4610-9B3B-57CC941E69CD}"/>
              </a:ext>
            </a:extLst>
          </p:cNvPr>
          <p:cNvSpPr/>
          <p:nvPr/>
        </p:nvSpPr>
        <p:spPr>
          <a:xfrm>
            <a:off x="10019736" y="4933622"/>
            <a:ext cx="1482688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결제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DE134C-2709-40C9-9E2D-E95D4F81614A}"/>
              </a:ext>
            </a:extLst>
          </p:cNvPr>
          <p:cNvSpPr/>
          <p:nvPr/>
        </p:nvSpPr>
        <p:spPr>
          <a:xfrm>
            <a:off x="432842" y="4503827"/>
            <a:ext cx="7813536" cy="205170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Div</a:t>
            </a: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Ajax</a:t>
            </a:r>
            <a:r>
              <a: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 불러올 부분 밑에 쭉 이어서 내려짐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EE8924F-285A-4400-AC9D-90D051A8C479}"/>
              </a:ext>
            </a:extLst>
          </p:cNvPr>
          <p:cNvSpPr/>
          <p:nvPr/>
        </p:nvSpPr>
        <p:spPr>
          <a:xfrm>
            <a:off x="432843" y="3933607"/>
            <a:ext cx="7813536" cy="2873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상품 상세정보 </a:t>
            </a: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| </a:t>
            </a:r>
            <a:r>
              <a: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댓글</a:t>
            </a: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리뷰</a:t>
            </a: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| </a:t>
            </a:r>
            <a:r>
              <a:rPr kumimoji="0" lang="en-US" altLang="ko-K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QnA</a:t>
            </a:r>
            <a:endParaRPr kumimoji="0"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2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91DEA0-F6C8-435A-896B-A367EAD12500}"/>
              </a:ext>
            </a:extLst>
          </p:cNvPr>
          <p:cNvSpPr/>
          <p:nvPr/>
        </p:nvSpPr>
        <p:spPr>
          <a:xfrm>
            <a:off x="759196" y="1173397"/>
            <a:ext cx="7813536" cy="205170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Div</a:t>
            </a: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Ajax</a:t>
            </a:r>
            <a:r>
              <a: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 불러올 부분 밑에 쭉 이어서 내려짐</a:t>
            </a:r>
          </a:p>
        </p:txBody>
      </p:sp>
      <p:sp>
        <p:nvSpPr>
          <p:cNvPr id="16" name="Text Box 1031">
            <a:extLst>
              <a:ext uri="{FF2B5EF4-FFF2-40B4-BE49-F238E27FC236}">
                <a16:creationId xmlns:a16="http://schemas.microsoft.com/office/drawing/2014/main" id="{C8462872-984E-4F8B-BEB2-8F1EF4D64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96" y="244640"/>
            <a:ext cx="75542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리스트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- </a:t>
            </a:r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상품정보  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– </a:t>
            </a:r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상품세부정보</a:t>
            </a:r>
            <a:endParaRPr lang="en-US" altLang="ko-KR" sz="3200" b="1" dirty="0">
              <a:solidFill>
                <a:srgbClr val="FFFF00"/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75761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BCF187-24C3-4307-B07A-80ACDF6C15F6}"/>
              </a:ext>
            </a:extLst>
          </p:cNvPr>
          <p:cNvSpPr/>
          <p:nvPr/>
        </p:nvSpPr>
        <p:spPr>
          <a:xfrm>
            <a:off x="883006" y="1321628"/>
            <a:ext cx="8755944" cy="529173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Text Box 1031">
            <a:extLst>
              <a:ext uri="{FF2B5EF4-FFF2-40B4-BE49-F238E27FC236}">
                <a16:creationId xmlns:a16="http://schemas.microsoft.com/office/drawing/2014/main" id="{18E4E3D4-C941-42D5-BA34-AC557957D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96" y="244640"/>
            <a:ext cx="75542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리스트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- </a:t>
            </a:r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상품정보  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– </a:t>
            </a:r>
            <a:r>
              <a:rPr lang="en-US" altLang="ko-KR" sz="3200" b="1" dirty="0" err="1">
                <a:solidFill>
                  <a:srgbClr val="FFFF00"/>
                </a:solidFill>
                <a:highlight>
                  <a:srgbClr val="000080"/>
                </a:highlight>
              </a:rPr>
              <a:t>QnA</a:t>
            </a:r>
            <a:endParaRPr lang="en-US" altLang="ko-KR" sz="3200" b="1" dirty="0">
              <a:solidFill>
                <a:srgbClr val="FFFF00"/>
              </a:solidFill>
              <a:highlight>
                <a:srgbClr val="00008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F731EFE-B595-4FA3-86DC-E7CD7A542080}"/>
              </a:ext>
            </a:extLst>
          </p:cNvPr>
          <p:cNvSpPr/>
          <p:nvPr/>
        </p:nvSpPr>
        <p:spPr>
          <a:xfrm>
            <a:off x="1045239" y="1590638"/>
            <a:ext cx="7964537" cy="48772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FB9816-0A56-4D28-B718-4307441A214C}"/>
              </a:ext>
            </a:extLst>
          </p:cNvPr>
          <p:cNvSpPr/>
          <p:nvPr/>
        </p:nvSpPr>
        <p:spPr>
          <a:xfrm>
            <a:off x="1134677" y="2248442"/>
            <a:ext cx="1843415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작성자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70BFE5-50D0-4E77-9552-4C4A1A99EFCC}"/>
              </a:ext>
            </a:extLst>
          </p:cNvPr>
          <p:cNvSpPr/>
          <p:nvPr/>
        </p:nvSpPr>
        <p:spPr>
          <a:xfrm>
            <a:off x="3067530" y="2248442"/>
            <a:ext cx="4627880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제목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97CF89-3185-447B-952D-D5D313905ED8}"/>
              </a:ext>
            </a:extLst>
          </p:cNvPr>
          <p:cNvSpPr/>
          <p:nvPr/>
        </p:nvSpPr>
        <p:spPr>
          <a:xfrm>
            <a:off x="7851374" y="2249210"/>
            <a:ext cx="1002438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D9E37F7-EC16-4D80-AA3C-791A2473592F}"/>
              </a:ext>
            </a:extLst>
          </p:cNvPr>
          <p:cNvSpPr/>
          <p:nvPr/>
        </p:nvSpPr>
        <p:spPr>
          <a:xfrm>
            <a:off x="1134677" y="2541612"/>
            <a:ext cx="1843415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작성자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531618-7BBA-471E-9190-1BCF9B13D5CC}"/>
              </a:ext>
            </a:extLst>
          </p:cNvPr>
          <p:cNvSpPr/>
          <p:nvPr/>
        </p:nvSpPr>
        <p:spPr>
          <a:xfrm>
            <a:off x="3067530" y="2541612"/>
            <a:ext cx="4627880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제목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9A81B4-0DD6-4156-8AFB-4BD1BF5D94A4}"/>
              </a:ext>
            </a:extLst>
          </p:cNvPr>
          <p:cNvSpPr/>
          <p:nvPr/>
        </p:nvSpPr>
        <p:spPr>
          <a:xfrm>
            <a:off x="7851374" y="2542380"/>
            <a:ext cx="1002438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3419A70-DF36-4D35-8D56-2BAFD63A87FD}"/>
              </a:ext>
            </a:extLst>
          </p:cNvPr>
          <p:cNvSpPr/>
          <p:nvPr/>
        </p:nvSpPr>
        <p:spPr>
          <a:xfrm>
            <a:off x="6576969" y="1733794"/>
            <a:ext cx="2229121" cy="2438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>
                <a:solidFill>
                  <a:schemeClr val="accent4">
                    <a:lumMod val="75000"/>
                  </a:schemeClr>
                </a:solidFill>
              </a:rPr>
              <a:t>글쓰기</a:t>
            </a:r>
            <a:endParaRPr kumimoji="0"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5A07C2C-E685-4273-8105-93482C4443B7}"/>
              </a:ext>
            </a:extLst>
          </p:cNvPr>
          <p:cNvSpPr/>
          <p:nvPr/>
        </p:nvSpPr>
        <p:spPr>
          <a:xfrm>
            <a:off x="1134677" y="2830303"/>
            <a:ext cx="1843415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작성자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2D31F7-48BB-42BD-B446-EE15A1044C41}"/>
              </a:ext>
            </a:extLst>
          </p:cNvPr>
          <p:cNvSpPr/>
          <p:nvPr/>
        </p:nvSpPr>
        <p:spPr>
          <a:xfrm>
            <a:off x="3067530" y="2830303"/>
            <a:ext cx="4627880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제목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DDE26C-A1D2-4F92-A943-736DC6347DB7}"/>
              </a:ext>
            </a:extLst>
          </p:cNvPr>
          <p:cNvSpPr/>
          <p:nvPr/>
        </p:nvSpPr>
        <p:spPr>
          <a:xfrm>
            <a:off x="7851374" y="2831071"/>
            <a:ext cx="1002438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097FDE5-2F50-4A03-958D-2F69A94C5FCC}"/>
              </a:ext>
            </a:extLst>
          </p:cNvPr>
          <p:cNvSpPr/>
          <p:nvPr/>
        </p:nvSpPr>
        <p:spPr>
          <a:xfrm>
            <a:off x="1134677" y="3126690"/>
            <a:ext cx="1843415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작성자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3D2C863-8C23-4E09-B897-3AD5814A5A98}"/>
              </a:ext>
            </a:extLst>
          </p:cNvPr>
          <p:cNvSpPr/>
          <p:nvPr/>
        </p:nvSpPr>
        <p:spPr>
          <a:xfrm>
            <a:off x="3067530" y="3126690"/>
            <a:ext cx="4627880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제목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8554C0D-AD4B-447D-9366-307D0060A018}"/>
              </a:ext>
            </a:extLst>
          </p:cNvPr>
          <p:cNvSpPr/>
          <p:nvPr/>
        </p:nvSpPr>
        <p:spPr>
          <a:xfrm>
            <a:off x="7851374" y="3127458"/>
            <a:ext cx="1002438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954F585-7BA2-44B3-8B6B-CE54466D90B1}"/>
              </a:ext>
            </a:extLst>
          </p:cNvPr>
          <p:cNvSpPr/>
          <p:nvPr/>
        </p:nvSpPr>
        <p:spPr>
          <a:xfrm>
            <a:off x="1134677" y="3444444"/>
            <a:ext cx="1843415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작성자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6F74FE-89F1-4D86-8110-5BB4009F0952}"/>
              </a:ext>
            </a:extLst>
          </p:cNvPr>
          <p:cNvSpPr/>
          <p:nvPr/>
        </p:nvSpPr>
        <p:spPr>
          <a:xfrm>
            <a:off x="3067530" y="3444444"/>
            <a:ext cx="4627880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제목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7E02833-31ED-4CBC-A3AE-FCD3EEE60502}"/>
              </a:ext>
            </a:extLst>
          </p:cNvPr>
          <p:cNvSpPr/>
          <p:nvPr/>
        </p:nvSpPr>
        <p:spPr>
          <a:xfrm>
            <a:off x="7851374" y="3445212"/>
            <a:ext cx="1002438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3940B5F-92BD-4B56-8BA9-79366A6127B0}"/>
              </a:ext>
            </a:extLst>
          </p:cNvPr>
          <p:cNvSpPr/>
          <p:nvPr/>
        </p:nvSpPr>
        <p:spPr>
          <a:xfrm>
            <a:off x="1134677" y="3740831"/>
            <a:ext cx="1843415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작성자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07A07B1-AF8F-4951-8E3E-9D7D2134BDCF}"/>
              </a:ext>
            </a:extLst>
          </p:cNvPr>
          <p:cNvSpPr/>
          <p:nvPr/>
        </p:nvSpPr>
        <p:spPr>
          <a:xfrm>
            <a:off x="3067530" y="3740831"/>
            <a:ext cx="4627880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제목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355047F-3AAD-4A4F-9CA3-C31BAFBF27BF}"/>
              </a:ext>
            </a:extLst>
          </p:cNvPr>
          <p:cNvSpPr/>
          <p:nvPr/>
        </p:nvSpPr>
        <p:spPr>
          <a:xfrm>
            <a:off x="7851374" y="3741599"/>
            <a:ext cx="1002438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E76F50C-1E93-4E62-A2D1-A799A0968468}"/>
              </a:ext>
            </a:extLst>
          </p:cNvPr>
          <p:cNvSpPr/>
          <p:nvPr/>
        </p:nvSpPr>
        <p:spPr>
          <a:xfrm>
            <a:off x="1134677" y="4075588"/>
            <a:ext cx="1843415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작성자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BCA3913-2A4D-4B24-AFE5-60CC4ED34889}"/>
              </a:ext>
            </a:extLst>
          </p:cNvPr>
          <p:cNvSpPr/>
          <p:nvPr/>
        </p:nvSpPr>
        <p:spPr>
          <a:xfrm>
            <a:off x="3067530" y="4075588"/>
            <a:ext cx="4627880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제목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9DD219A-081D-41DD-AF62-ACABC5D6ACEF}"/>
              </a:ext>
            </a:extLst>
          </p:cNvPr>
          <p:cNvSpPr/>
          <p:nvPr/>
        </p:nvSpPr>
        <p:spPr>
          <a:xfrm>
            <a:off x="7851374" y="4076356"/>
            <a:ext cx="1002438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984DCD6-1F76-474C-9F44-8ED71C22FB93}"/>
              </a:ext>
            </a:extLst>
          </p:cNvPr>
          <p:cNvSpPr/>
          <p:nvPr/>
        </p:nvSpPr>
        <p:spPr>
          <a:xfrm>
            <a:off x="1134677" y="4462920"/>
            <a:ext cx="1843415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작성자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211CD17-4CB1-4895-9552-F62F8DAEDB46}"/>
              </a:ext>
            </a:extLst>
          </p:cNvPr>
          <p:cNvSpPr/>
          <p:nvPr/>
        </p:nvSpPr>
        <p:spPr>
          <a:xfrm>
            <a:off x="3067530" y="4462920"/>
            <a:ext cx="4627880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제목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16BCAE4-D0C2-4307-A753-283B9EEFFE40}"/>
              </a:ext>
            </a:extLst>
          </p:cNvPr>
          <p:cNvSpPr/>
          <p:nvPr/>
        </p:nvSpPr>
        <p:spPr>
          <a:xfrm>
            <a:off x="7851374" y="4463688"/>
            <a:ext cx="1002438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4D8900-3701-40DA-9EC5-70EE5238D2A1}"/>
              </a:ext>
            </a:extLst>
          </p:cNvPr>
          <p:cNvSpPr/>
          <p:nvPr/>
        </p:nvSpPr>
        <p:spPr>
          <a:xfrm>
            <a:off x="4266909" y="4847708"/>
            <a:ext cx="2229121" cy="2438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accent4">
                    <a:lumMod val="75000"/>
                  </a:schemeClr>
                </a:solidFill>
              </a:rPr>
              <a:t>페이징</a:t>
            </a:r>
            <a:endParaRPr kumimoji="0"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783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CC30B0-DCF3-4999-93F7-5FAA1C7C5616}"/>
              </a:ext>
            </a:extLst>
          </p:cNvPr>
          <p:cNvSpPr/>
          <p:nvPr/>
        </p:nvSpPr>
        <p:spPr>
          <a:xfrm>
            <a:off x="434432" y="963831"/>
            <a:ext cx="11323136" cy="559170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0ED4A95-F545-4B74-B04C-692C6B40B00F}"/>
              </a:ext>
            </a:extLst>
          </p:cNvPr>
          <p:cNvGrpSpPr/>
          <p:nvPr/>
        </p:nvGrpSpPr>
        <p:grpSpPr>
          <a:xfrm>
            <a:off x="432842" y="966975"/>
            <a:ext cx="11326316" cy="1198571"/>
            <a:chOff x="660472" y="887241"/>
            <a:chExt cx="11326316" cy="119857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47ADFD4-2686-4CF1-9C73-28D2E59C41B2}"/>
                </a:ext>
              </a:extLst>
            </p:cNvPr>
            <p:cNvSpPr/>
            <p:nvPr/>
          </p:nvSpPr>
          <p:spPr>
            <a:xfrm>
              <a:off x="660473" y="891314"/>
              <a:ext cx="11326315" cy="287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DE3F116-9808-4EEC-9A3E-2DEA066D105A}"/>
                </a:ext>
              </a:extLst>
            </p:cNvPr>
            <p:cNvSpPr/>
            <p:nvPr/>
          </p:nvSpPr>
          <p:spPr>
            <a:xfrm>
              <a:off x="11205686" y="891313"/>
              <a:ext cx="737962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로그인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005609-B537-4892-9152-5D877CEC678C}"/>
                </a:ext>
              </a:extLst>
            </p:cNvPr>
            <p:cNvSpPr/>
            <p:nvPr/>
          </p:nvSpPr>
          <p:spPr>
            <a:xfrm>
              <a:off x="4902657" y="887241"/>
              <a:ext cx="6156555" cy="2873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                            {</a:t>
              </a:r>
              <a:r>
                <a:rPr kumimoji="0" lang="ko-KR" altLang="en-U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회원명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}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님 환영합니다</a:t>
              </a:r>
              <a:endParaRPr kumimoji="0" lang="ko-KR" altLang="en-US" sz="1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F24FB80-A063-4DEE-93D3-CC8793F3AF1F}"/>
                </a:ext>
              </a:extLst>
            </p:cNvPr>
            <p:cNvSpPr/>
            <p:nvPr/>
          </p:nvSpPr>
          <p:spPr>
            <a:xfrm>
              <a:off x="8749186" y="891313"/>
              <a:ext cx="1045253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마이페이지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D600556-C192-4256-97D6-70836D721CB1}"/>
                </a:ext>
              </a:extLst>
            </p:cNvPr>
            <p:cNvSpPr/>
            <p:nvPr/>
          </p:nvSpPr>
          <p:spPr>
            <a:xfrm>
              <a:off x="5025701" y="891313"/>
              <a:ext cx="1844249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관리</a:t>
              </a:r>
              <a:r>
                <a:rPr kumimoji="0" lang="en-US" altLang="ko-KR" sz="1200" b="1" dirty="0" err="1">
                  <a:solidFill>
                    <a:schemeClr val="accent4">
                      <a:lumMod val="75000"/>
                    </a:schemeClr>
                  </a:solidFill>
                </a:rPr>
                <a:t>Btn</a:t>
              </a:r>
              <a:r>
                <a:rPr kumimoji="0" lang="en-US" altLang="ko-KR" sz="1200" b="1" dirty="0">
                  <a:solidFill>
                    <a:schemeClr val="accent4">
                      <a:lumMod val="75000"/>
                    </a:schemeClr>
                  </a:solidFill>
                </a:rPr>
                <a:t>(</a:t>
              </a:r>
              <a:r>
                <a:rPr kumimoji="0" lang="ko-KR" altLang="en-US" sz="1200" b="1" dirty="0" err="1">
                  <a:solidFill>
                    <a:schemeClr val="accent4">
                      <a:lumMod val="75000"/>
                    </a:schemeClr>
                  </a:solidFill>
                </a:rPr>
                <a:t>관리자만보임</a:t>
              </a:r>
              <a:r>
                <a:rPr kumimoji="0" lang="en-US" altLang="ko-KR" sz="1200" b="1" dirty="0">
                  <a:solidFill>
                    <a:schemeClr val="accent4">
                      <a:lumMod val="75000"/>
                    </a:schemeClr>
                  </a:solidFill>
                </a:rPr>
                <a:t>)</a:t>
              </a:r>
              <a:endParaRPr kumimoji="0" lang="ko-KR" altLang="en-US" sz="1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B253359-2E55-44C9-A46F-543C6CA87379}"/>
                </a:ext>
              </a:extLst>
            </p:cNvPr>
            <p:cNvSpPr/>
            <p:nvPr/>
          </p:nvSpPr>
          <p:spPr>
            <a:xfrm>
              <a:off x="660473" y="1174578"/>
              <a:ext cx="11326315" cy="6279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F4DC783-73DD-4160-BD6C-A5CE58942673}"/>
                </a:ext>
              </a:extLst>
            </p:cNvPr>
            <p:cNvSpPr/>
            <p:nvPr/>
          </p:nvSpPr>
          <p:spPr>
            <a:xfrm>
              <a:off x="1006776" y="1253313"/>
              <a:ext cx="984986" cy="4745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dirty="0">
                  <a:solidFill>
                    <a:schemeClr val="accent4">
                      <a:lumMod val="75000"/>
                    </a:schemeClr>
                  </a:solidFill>
                </a:rPr>
                <a:t>LOGO</a:t>
              </a:r>
              <a:endParaRPr kumimoji="0" lang="ko-KR" altLang="en-US" sz="2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4E85472-642A-4190-9623-2110A517D4A7}"/>
                </a:ext>
              </a:extLst>
            </p:cNvPr>
            <p:cNvSpPr/>
            <p:nvPr/>
          </p:nvSpPr>
          <p:spPr>
            <a:xfrm>
              <a:off x="2738882" y="1344894"/>
              <a:ext cx="6350797" cy="287337"/>
            </a:xfrm>
            <a:prstGeom prst="rect">
              <a:avLst/>
            </a:prstGeom>
            <a:solidFill>
              <a:srgbClr val="ED93E2"/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bg1"/>
                  </a:solidFill>
                </a:rPr>
                <a:t>검색 </a:t>
              </a:r>
              <a:r>
                <a:rPr kumimoji="0" lang="en-US" altLang="ko-KR" sz="1200" b="1" dirty="0">
                  <a:solidFill>
                    <a:schemeClr val="bg1"/>
                  </a:solidFill>
                </a:rPr>
                <a:t>Text Field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BA487DE-8AE7-4BE6-8B0E-5D189ECF2661}"/>
                </a:ext>
              </a:extLst>
            </p:cNvPr>
            <p:cNvSpPr/>
            <p:nvPr/>
          </p:nvSpPr>
          <p:spPr>
            <a:xfrm>
              <a:off x="9246938" y="1344893"/>
              <a:ext cx="666607" cy="28733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검색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85CCB88-6501-483A-A074-EA7B0A90AEDB}"/>
                </a:ext>
              </a:extLst>
            </p:cNvPr>
            <p:cNvSpPr/>
            <p:nvPr/>
          </p:nvSpPr>
          <p:spPr>
            <a:xfrm>
              <a:off x="660472" y="1798475"/>
              <a:ext cx="11326315" cy="287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 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 | </a:t>
              </a:r>
              <a:r>
                <a:rPr kumimoji="0" lang="ko-KR" altLang="en-U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등등등</a:t>
              </a:r>
              <a:endPara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55C3A50-7667-4739-832C-79BFCB0575F0}"/>
                </a:ext>
              </a:extLst>
            </p:cNvPr>
            <p:cNvSpPr/>
            <p:nvPr/>
          </p:nvSpPr>
          <p:spPr>
            <a:xfrm>
              <a:off x="9913545" y="891313"/>
              <a:ext cx="1045253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장바구니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D7283F-4690-4A2C-9B44-0852BD2969B7}"/>
              </a:ext>
            </a:extLst>
          </p:cNvPr>
          <p:cNvSpPr/>
          <p:nvPr/>
        </p:nvSpPr>
        <p:spPr>
          <a:xfrm>
            <a:off x="715227" y="2246449"/>
            <a:ext cx="2095085" cy="550211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err="1">
                <a:solidFill>
                  <a:schemeClr val="tx1"/>
                </a:solidFill>
              </a:rPr>
              <a:t>QnA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DF9169-18CC-4C05-8D40-931FB2606808}"/>
              </a:ext>
            </a:extLst>
          </p:cNvPr>
          <p:cNvSpPr/>
          <p:nvPr/>
        </p:nvSpPr>
        <p:spPr>
          <a:xfrm>
            <a:off x="2301316" y="3511859"/>
            <a:ext cx="1843415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작성자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4079E8-AE81-4713-B514-AF26A0E1AB7E}"/>
              </a:ext>
            </a:extLst>
          </p:cNvPr>
          <p:cNvSpPr/>
          <p:nvPr/>
        </p:nvSpPr>
        <p:spPr>
          <a:xfrm>
            <a:off x="4234169" y="3511859"/>
            <a:ext cx="4627880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제목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10E15F8-A97E-43B0-BD64-2B7860E8FEA1}"/>
              </a:ext>
            </a:extLst>
          </p:cNvPr>
          <p:cNvSpPr/>
          <p:nvPr/>
        </p:nvSpPr>
        <p:spPr>
          <a:xfrm>
            <a:off x="9018013" y="3512627"/>
            <a:ext cx="1002438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511C79D-EB39-4C4B-BBF4-E0E437E88835}"/>
              </a:ext>
            </a:extLst>
          </p:cNvPr>
          <p:cNvSpPr/>
          <p:nvPr/>
        </p:nvSpPr>
        <p:spPr>
          <a:xfrm>
            <a:off x="2301316" y="3805029"/>
            <a:ext cx="1843415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작성자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311746-908B-4194-9783-1034DBE6A7FA}"/>
              </a:ext>
            </a:extLst>
          </p:cNvPr>
          <p:cNvSpPr/>
          <p:nvPr/>
        </p:nvSpPr>
        <p:spPr>
          <a:xfrm>
            <a:off x="4234169" y="3805029"/>
            <a:ext cx="4627880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제목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53E6C33-BD1C-49BD-8D15-B0DC66E78587}"/>
              </a:ext>
            </a:extLst>
          </p:cNvPr>
          <p:cNvSpPr/>
          <p:nvPr/>
        </p:nvSpPr>
        <p:spPr>
          <a:xfrm>
            <a:off x="9018013" y="3805797"/>
            <a:ext cx="1002438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4F9D235-636D-46D4-BC59-1006AD8B27DA}"/>
              </a:ext>
            </a:extLst>
          </p:cNvPr>
          <p:cNvSpPr/>
          <p:nvPr/>
        </p:nvSpPr>
        <p:spPr>
          <a:xfrm>
            <a:off x="7743608" y="2997211"/>
            <a:ext cx="2229121" cy="2438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>
                <a:solidFill>
                  <a:schemeClr val="accent4">
                    <a:lumMod val="75000"/>
                  </a:schemeClr>
                </a:solidFill>
              </a:rPr>
              <a:t>글쓰기</a:t>
            </a:r>
            <a:endParaRPr kumimoji="0"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237DFAC-F266-4B8E-BB09-7CED8899C09C}"/>
              </a:ext>
            </a:extLst>
          </p:cNvPr>
          <p:cNvSpPr/>
          <p:nvPr/>
        </p:nvSpPr>
        <p:spPr>
          <a:xfrm>
            <a:off x="2301316" y="4093720"/>
            <a:ext cx="1843415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작성자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F707C1-6B85-4F00-869B-8C5CFEAE6B64}"/>
              </a:ext>
            </a:extLst>
          </p:cNvPr>
          <p:cNvSpPr/>
          <p:nvPr/>
        </p:nvSpPr>
        <p:spPr>
          <a:xfrm>
            <a:off x="4234169" y="4093720"/>
            <a:ext cx="4627880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제목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CA8C946-79E2-402A-9175-88D80067EA2D}"/>
              </a:ext>
            </a:extLst>
          </p:cNvPr>
          <p:cNvSpPr/>
          <p:nvPr/>
        </p:nvSpPr>
        <p:spPr>
          <a:xfrm>
            <a:off x="9018013" y="4094488"/>
            <a:ext cx="1002438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18EDD27-9CE7-492C-9BF2-9D7D8F9149D3}"/>
              </a:ext>
            </a:extLst>
          </p:cNvPr>
          <p:cNvSpPr/>
          <p:nvPr/>
        </p:nvSpPr>
        <p:spPr>
          <a:xfrm>
            <a:off x="2301316" y="4390107"/>
            <a:ext cx="1843415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작성자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41806C2-5139-412A-BEBC-A9C7D76B3618}"/>
              </a:ext>
            </a:extLst>
          </p:cNvPr>
          <p:cNvSpPr/>
          <p:nvPr/>
        </p:nvSpPr>
        <p:spPr>
          <a:xfrm>
            <a:off x="4234169" y="4390107"/>
            <a:ext cx="4627880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제목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5B4700B-64EB-4D98-8522-44E51D70E00E}"/>
              </a:ext>
            </a:extLst>
          </p:cNvPr>
          <p:cNvSpPr/>
          <p:nvPr/>
        </p:nvSpPr>
        <p:spPr>
          <a:xfrm>
            <a:off x="9018013" y="4390875"/>
            <a:ext cx="1002438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89A851-EA3F-4827-A541-46E220D8CA5A}"/>
              </a:ext>
            </a:extLst>
          </p:cNvPr>
          <p:cNvSpPr/>
          <p:nvPr/>
        </p:nvSpPr>
        <p:spPr>
          <a:xfrm>
            <a:off x="2301316" y="4707861"/>
            <a:ext cx="1843415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작성자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B33AD6-E68C-4A38-BF2A-13A9D3E656B6}"/>
              </a:ext>
            </a:extLst>
          </p:cNvPr>
          <p:cNvSpPr/>
          <p:nvPr/>
        </p:nvSpPr>
        <p:spPr>
          <a:xfrm>
            <a:off x="4234169" y="4707861"/>
            <a:ext cx="4627880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제목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30C05A-3ED2-4139-9CB6-8FEE7501338D}"/>
              </a:ext>
            </a:extLst>
          </p:cNvPr>
          <p:cNvSpPr/>
          <p:nvPr/>
        </p:nvSpPr>
        <p:spPr>
          <a:xfrm>
            <a:off x="9018013" y="4708629"/>
            <a:ext cx="1002438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5DA02E0-7F0B-4140-80D8-62D2352E6077}"/>
              </a:ext>
            </a:extLst>
          </p:cNvPr>
          <p:cNvSpPr/>
          <p:nvPr/>
        </p:nvSpPr>
        <p:spPr>
          <a:xfrm>
            <a:off x="2301316" y="5004248"/>
            <a:ext cx="1843415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작성자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A0BB838-84F6-4216-9EE1-1275D3ECA27F}"/>
              </a:ext>
            </a:extLst>
          </p:cNvPr>
          <p:cNvSpPr/>
          <p:nvPr/>
        </p:nvSpPr>
        <p:spPr>
          <a:xfrm>
            <a:off x="4234169" y="5004248"/>
            <a:ext cx="4627880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제목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1F95BD4-0588-4FB7-B32E-8273F8D253A3}"/>
              </a:ext>
            </a:extLst>
          </p:cNvPr>
          <p:cNvSpPr/>
          <p:nvPr/>
        </p:nvSpPr>
        <p:spPr>
          <a:xfrm>
            <a:off x="9018013" y="5005016"/>
            <a:ext cx="1002438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C610F3A-E7A1-429F-9043-2678837E06D1}"/>
              </a:ext>
            </a:extLst>
          </p:cNvPr>
          <p:cNvSpPr/>
          <p:nvPr/>
        </p:nvSpPr>
        <p:spPr>
          <a:xfrm>
            <a:off x="2301316" y="5339005"/>
            <a:ext cx="1843415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작성자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926E2CA-D15C-47C7-8F75-636783639ABD}"/>
              </a:ext>
            </a:extLst>
          </p:cNvPr>
          <p:cNvSpPr/>
          <p:nvPr/>
        </p:nvSpPr>
        <p:spPr>
          <a:xfrm>
            <a:off x="4234169" y="5339005"/>
            <a:ext cx="4627880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제목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1760A88-0360-4ED7-88F9-96333CB23F7D}"/>
              </a:ext>
            </a:extLst>
          </p:cNvPr>
          <p:cNvSpPr/>
          <p:nvPr/>
        </p:nvSpPr>
        <p:spPr>
          <a:xfrm>
            <a:off x="9018013" y="5339773"/>
            <a:ext cx="1002438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29D2EA7-E193-4C96-BE2D-85705FBC5486}"/>
              </a:ext>
            </a:extLst>
          </p:cNvPr>
          <p:cNvSpPr/>
          <p:nvPr/>
        </p:nvSpPr>
        <p:spPr>
          <a:xfrm>
            <a:off x="2301316" y="5726337"/>
            <a:ext cx="1843415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작성자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9495D4D-C579-47F0-B98A-CED19AEE4348}"/>
              </a:ext>
            </a:extLst>
          </p:cNvPr>
          <p:cNvSpPr/>
          <p:nvPr/>
        </p:nvSpPr>
        <p:spPr>
          <a:xfrm>
            <a:off x="4234169" y="5726337"/>
            <a:ext cx="4627880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>
                <a:solidFill>
                  <a:schemeClr val="tx1"/>
                </a:solidFill>
              </a:rPr>
              <a:t>제목</a:t>
            </a:r>
            <a:endParaRPr kumimoji="0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6A746D3-D6B3-4A90-AE0F-26CA7F9C4D07}"/>
              </a:ext>
            </a:extLst>
          </p:cNvPr>
          <p:cNvSpPr/>
          <p:nvPr/>
        </p:nvSpPr>
        <p:spPr>
          <a:xfrm>
            <a:off x="9018013" y="5727105"/>
            <a:ext cx="1002438" cy="24385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작성일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5F32E52-0A42-426E-A66D-823306E540B9}"/>
              </a:ext>
            </a:extLst>
          </p:cNvPr>
          <p:cNvSpPr/>
          <p:nvPr/>
        </p:nvSpPr>
        <p:spPr>
          <a:xfrm>
            <a:off x="5433548" y="6111125"/>
            <a:ext cx="2229121" cy="2438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accent4">
                    <a:lumMod val="75000"/>
                  </a:schemeClr>
                </a:solidFill>
              </a:rPr>
              <a:t>페이징</a:t>
            </a:r>
            <a:endParaRPr kumimoji="0"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5" name="Text Box 1031">
            <a:extLst>
              <a:ext uri="{FF2B5EF4-FFF2-40B4-BE49-F238E27FC236}">
                <a16:creationId xmlns:a16="http://schemas.microsoft.com/office/drawing/2014/main" id="{D47A2E34-5288-4DAC-BBE6-CCB3C5282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96" y="244640"/>
            <a:ext cx="75542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3200" b="1" dirty="0" err="1">
                <a:solidFill>
                  <a:srgbClr val="FFFF00"/>
                </a:solidFill>
                <a:highlight>
                  <a:srgbClr val="000080"/>
                </a:highlight>
              </a:rPr>
              <a:t>QnA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 BBS</a:t>
            </a:r>
          </a:p>
        </p:txBody>
      </p:sp>
    </p:spTree>
    <p:extLst>
      <p:ext uri="{BB962C8B-B14F-4D97-AF65-F5344CB8AC3E}">
        <p14:creationId xmlns:p14="http://schemas.microsoft.com/office/powerpoint/2010/main" val="1385523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CC30B0-DCF3-4999-93F7-5FAA1C7C5616}"/>
              </a:ext>
            </a:extLst>
          </p:cNvPr>
          <p:cNvSpPr/>
          <p:nvPr/>
        </p:nvSpPr>
        <p:spPr>
          <a:xfrm>
            <a:off x="434432" y="963831"/>
            <a:ext cx="11323136" cy="559170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0ED4A95-F545-4B74-B04C-692C6B40B00F}"/>
              </a:ext>
            </a:extLst>
          </p:cNvPr>
          <p:cNvGrpSpPr/>
          <p:nvPr/>
        </p:nvGrpSpPr>
        <p:grpSpPr>
          <a:xfrm>
            <a:off x="432842" y="966975"/>
            <a:ext cx="11326316" cy="1198571"/>
            <a:chOff x="660472" y="887241"/>
            <a:chExt cx="11326316" cy="119857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47ADFD4-2686-4CF1-9C73-28D2E59C41B2}"/>
                </a:ext>
              </a:extLst>
            </p:cNvPr>
            <p:cNvSpPr/>
            <p:nvPr/>
          </p:nvSpPr>
          <p:spPr>
            <a:xfrm>
              <a:off x="660473" y="891314"/>
              <a:ext cx="11326315" cy="287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DE3F116-9808-4EEC-9A3E-2DEA066D105A}"/>
                </a:ext>
              </a:extLst>
            </p:cNvPr>
            <p:cNvSpPr/>
            <p:nvPr/>
          </p:nvSpPr>
          <p:spPr>
            <a:xfrm>
              <a:off x="11205686" y="891313"/>
              <a:ext cx="737962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로그인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005609-B537-4892-9152-5D877CEC678C}"/>
                </a:ext>
              </a:extLst>
            </p:cNvPr>
            <p:cNvSpPr/>
            <p:nvPr/>
          </p:nvSpPr>
          <p:spPr>
            <a:xfrm>
              <a:off x="4902657" y="887241"/>
              <a:ext cx="6156555" cy="2873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                            {</a:t>
              </a:r>
              <a:r>
                <a:rPr kumimoji="0" lang="ko-KR" altLang="en-U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회원명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}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님 환영합니다</a:t>
              </a:r>
              <a:endParaRPr kumimoji="0" lang="ko-KR" altLang="en-US" sz="1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F24FB80-A063-4DEE-93D3-CC8793F3AF1F}"/>
                </a:ext>
              </a:extLst>
            </p:cNvPr>
            <p:cNvSpPr/>
            <p:nvPr/>
          </p:nvSpPr>
          <p:spPr>
            <a:xfrm>
              <a:off x="8749186" y="891313"/>
              <a:ext cx="1045253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마이페이지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D600556-C192-4256-97D6-70836D721CB1}"/>
                </a:ext>
              </a:extLst>
            </p:cNvPr>
            <p:cNvSpPr/>
            <p:nvPr/>
          </p:nvSpPr>
          <p:spPr>
            <a:xfrm>
              <a:off x="5025701" y="891313"/>
              <a:ext cx="1844249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관리</a:t>
              </a:r>
              <a:r>
                <a:rPr kumimoji="0" lang="en-US" altLang="ko-KR" sz="1200" b="1" dirty="0" err="1">
                  <a:solidFill>
                    <a:schemeClr val="accent4">
                      <a:lumMod val="75000"/>
                    </a:schemeClr>
                  </a:solidFill>
                </a:rPr>
                <a:t>Btn</a:t>
              </a:r>
              <a:r>
                <a:rPr kumimoji="0" lang="en-US" altLang="ko-KR" sz="1200" b="1" dirty="0">
                  <a:solidFill>
                    <a:schemeClr val="accent4">
                      <a:lumMod val="75000"/>
                    </a:schemeClr>
                  </a:solidFill>
                </a:rPr>
                <a:t>(</a:t>
              </a:r>
              <a:r>
                <a:rPr kumimoji="0" lang="ko-KR" altLang="en-US" sz="1200" b="1" dirty="0" err="1">
                  <a:solidFill>
                    <a:schemeClr val="accent4">
                      <a:lumMod val="75000"/>
                    </a:schemeClr>
                  </a:solidFill>
                </a:rPr>
                <a:t>관리자만보임</a:t>
              </a:r>
              <a:r>
                <a:rPr kumimoji="0" lang="en-US" altLang="ko-KR" sz="1200" b="1" dirty="0">
                  <a:solidFill>
                    <a:schemeClr val="accent4">
                      <a:lumMod val="75000"/>
                    </a:schemeClr>
                  </a:solidFill>
                </a:rPr>
                <a:t>)</a:t>
              </a:r>
              <a:endParaRPr kumimoji="0" lang="ko-KR" altLang="en-US" sz="1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B253359-2E55-44C9-A46F-543C6CA87379}"/>
                </a:ext>
              </a:extLst>
            </p:cNvPr>
            <p:cNvSpPr/>
            <p:nvPr/>
          </p:nvSpPr>
          <p:spPr>
            <a:xfrm>
              <a:off x="660473" y="1174578"/>
              <a:ext cx="11326315" cy="6279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F4DC783-73DD-4160-BD6C-A5CE58942673}"/>
                </a:ext>
              </a:extLst>
            </p:cNvPr>
            <p:cNvSpPr/>
            <p:nvPr/>
          </p:nvSpPr>
          <p:spPr>
            <a:xfrm>
              <a:off x="1006776" y="1253313"/>
              <a:ext cx="984986" cy="4745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dirty="0">
                  <a:solidFill>
                    <a:schemeClr val="accent4">
                      <a:lumMod val="75000"/>
                    </a:schemeClr>
                  </a:solidFill>
                </a:rPr>
                <a:t>LOGO</a:t>
              </a:r>
              <a:endParaRPr kumimoji="0" lang="ko-KR" altLang="en-US" sz="2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4E85472-642A-4190-9623-2110A517D4A7}"/>
                </a:ext>
              </a:extLst>
            </p:cNvPr>
            <p:cNvSpPr/>
            <p:nvPr/>
          </p:nvSpPr>
          <p:spPr>
            <a:xfrm>
              <a:off x="2738882" y="1344894"/>
              <a:ext cx="6350797" cy="287337"/>
            </a:xfrm>
            <a:prstGeom prst="rect">
              <a:avLst/>
            </a:prstGeom>
            <a:solidFill>
              <a:srgbClr val="ED93E2"/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bg1"/>
                  </a:solidFill>
                </a:rPr>
                <a:t>검색 </a:t>
              </a:r>
              <a:r>
                <a:rPr kumimoji="0" lang="en-US" altLang="ko-KR" sz="1200" b="1" dirty="0">
                  <a:solidFill>
                    <a:schemeClr val="bg1"/>
                  </a:solidFill>
                </a:rPr>
                <a:t>Text Field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BA487DE-8AE7-4BE6-8B0E-5D189ECF2661}"/>
                </a:ext>
              </a:extLst>
            </p:cNvPr>
            <p:cNvSpPr/>
            <p:nvPr/>
          </p:nvSpPr>
          <p:spPr>
            <a:xfrm>
              <a:off x="9246938" y="1344893"/>
              <a:ext cx="666607" cy="28733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검색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85CCB88-6501-483A-A074-EA7B0A90AEDB}"/>
                </a:ext>
              </a:extLst>
            </p:cNvPr>
            <p:cNvSpPr/>
            <p:nvPr/>
          </p:nvSpPr>
          <p:spPr>
            <a:xfrm>
              <a:off x="660472" y="1798475"/>
              <a:ext cx="11326315" cy="287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 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 | </a:t>
              </a:r>
              <a:r>
                <a:rPr kumimoji="0" lang="ko-KR" altLang="en-U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등등등</a:t>
              </a:r>
              <a:endPara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55C3A50-7667-4739-832C-79BFCB0575F0}"/>
                </a:ext>
              </a:extLst>
            </p:cNvPr>
            <p:cNvSpPr/>
            <p:nvPr/>
          </p:nvSpPr>
          <p:spPr>
            <a:xfrm>
              <a:off x="9913545" y="891313"/>
              <a:ext cx="1045253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장바구니</a:t>
              </a:r>
            </a:p>
          </p:txBody>
        </p:sp>
      </p:grpSp>
      <p:sp>
        <p:nvSpPr>
          <p:cNvPr id="15" name="Text Box 1031">
            <a:extLst>
              <a:ext uri="{FF2B5EF4-FFF2-40B4-BE49-F238E27FC236}">
                <a16:creationId xmlns:a16="http://schemas.microsoft.com/office/drawing/2014/main" id="{FBD64C4E-D338-4958-B4A7-3A5B3E891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96" y="244640"/>
            <a:ext cx="75542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관리자페이지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-</a:t>
            </a:r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메인</a:t>
            </a:r>
            <a:endParaRPr lang="en-US" altLang="ko-KR" sz="3200" b="1" dirty="0">
              <a:solidFill>
                <a:srgbClr val="FFFF00"/>
              </a:solidFill>
              <a:highlight>
                <a:srgbClr val="00008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661A8B-9111-44C2-8F99-8A7BAA0E8514}"/>
              </a:ext>
            </a:extLst>
          </p:cNvPr>
          <p:cNvSpPr/>
          <p:nvPr/>
        </p:nvSpPr>
        <p:spPr>
          <a:xfrm>
            <a:off x="3416765" y="3164003"/>
            <a:ext cx="1834745" cy="9969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판매내역 조회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FA3B94C-5839-42AC-AC1C-0C940FE206A8}"/>
              </a:ext>
            </a:extLst>
          </p:cNvPr>
          <p:cNvSpPr/>
          <p:nvPr/>
        </p:nvSpPr>
        <p:spPr>
          <a:xfrm>
            <a:off x="5251510" y="3164003"/>
            <a:ext cx="1834745" cy="9969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상품 작성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B75A12-C134-4F34-BD1E-BE55533F9158}"/>
              </a:ext>
            </a:extLst>
          </p:cNvPr>
          <p:cNvSpPr/>
          <p:nvPr/>
        </p:nvSpPr>
        <p:spPr>
          <a:xfrm>
            <a:off x="7086255" y="3164003"/>
            <a:ext cx="1834745" cy="9969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 err="1">
                <a:solidFill>
                  <a:schemeClr val="accent4">
                    <a:lumMod val="75000"/>
                  </a:schemeClr>
                </a:solidFill>
              </a:rPr>
              <a:t>문의글</a:t>
            </a: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 보기</a:t>
            </a:r>
          </a:p>
        </p:txBody>
      </p:sp>
    </p:spTree>
    <p:extLst>
      <p:ext uri="{BB962C8B-B14F-4D97-AF65-F5344CB8AC3E}">
        <p14:creationId xmlns:p14="http://schemas.microsoft.com/office/powerpoint/2010/main" val="2929564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CC30B0-DCF3-4999-93F7-5FAA1C7C5616}"/>
              </a:ext>
            </a:extLst>
          </p:cNvPr>
          <p:cNvSpPr/>
          <p:nvPr/>
        </p:nvSpPr>
        <p:spPr>
          <a:xfrm>
            <a:off x="434432" y="963831"/>
            <a:ext cx="11323136" cy="559170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0ED4A95-F545-4B74-B04C-692C6B40B00F}"/>
              </a:ext>
            </a:extLst>
          </p:cNvPr>
          <p:cNvGrpSpPr/>
          <p:nvPr/>
        </p:nvGrpSpPr>
        <p:grpSpPr>
          <a:xfrm>
            <a:off x="432842" y="966975"/>
            <a:ext cx="11326316" cy="1198571"/>
            <a:chOff x="660472" y="887241"/>
            <a:chExt cx="11326316" cy="119857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47ADFD4-2686-4CF1-9C73-28D2E59C41B2}"/>
                </a:ext>
              </a:extLst>
            </p:cNvPr>
            <p:cNvSpPr/>
            <p:nvPr/>
          </p:nvSpPr>
          <p:spPr>
            <a:xfrm>
              <a:off x="660473" y="891314"/>
              <a:ext cx="11326315" cy="287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DE3F116-9808-4EEC-9A3E-2DEA066D105A}"/>
                </a:ext>
              </a:extLst>
            </p:cNvPr>
            <p:cNvSpPr/>
            <p:nvPr/>
          </p:nvSpPr>
          <p:spPr>
            <a:xfrm>
              <a:off x="11205686" y="891313"/>
              <a:ext cx="737962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로그인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005609-B537-4892-9152-5D877CEC678C}"/>
                </a:ext>
              </a:extLst>
            </p:cNvPr>
            <p:cNvSpPr/>
            <p:nvPr/>
          </p:nvSpPr>
          <p:spPr>
            <a:xfrm>
              <a:off x="4902657" y="887241"/>
              <a:ext cx="6156555" cy="2873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                            {</a:t>
              </a:r>
              <a:r>
                <a:rPr kumimoji="0" lang="ko-KR" altLang="en-U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회원명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}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님 환영합니다</a:t>
              </a:r>
              <a:endParaRPr kumimoji="0" lang="ko-KR" altLang="en-US" sz="1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F24FB80-A063-4DEE-93D3-CC8793F3AF1F}"/>
                </a:ext>
              </a:extLst>
            </p:cNvPr>
            <p:cNvSpPr/>
            <p:nvPr/>
          </p:nvSpPr>
          <p:spPr>
            <a:xfrm>
              <a:off x="8749186" y="891313"/>
              <a:ext cx="1045253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마이페이지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D600556-C192-4256-97D6-70836D721CB1}"/>
                </a:ext>
              </a:extLst>
            </p:cNvPr>
            <p:cNvSpPr/>
            <p:nvPr/>
          </p:nvSpPr>
          <p:spPr>
            <a:xfrm>
              <a:off x="5025701" y="891313"/>
              <a:ext cx="1844249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관리</a:t>
              </a:r>
              <a:r>
                <a:rPr kumimoji="0" lang="en-US" altLang="ko-KR" sz="1200" b="1" dirty="0" err="1">
                  <a:solidFill>
                    <a:schemeClr val="accent4">
                      <a:lumMod val="75000"/>
                    </a:schemeClr>
                  </a:solidFill>
                </a:rPr>
                <a:t>Btn</a:t>
              </a:r>
              <a:r>
                <a:rPr kumimoji="0" lang="en-US" altLang="ko-KR" sz="1200" b="1" dirty="0">
                  <a:solidFill>
                    <a:schemeClr val="accent4">
                      <a:lumMod val="75000"/>
                    </a:schemeClr>
                  </a:solidFill>
                </a:rPr>
                <a:t>(</a:t>
              </a:r>
              <a:r>
                <a:rPr kumimoji="0" lang="ko-KR" altLang="en-US" sz="1200" b="1" dirty="0" err="1">
                  <a:solidFill>
                    <a:schemeClr val="accent4">
                      <a:lumMod val="75000"/>
                    </a:schemeClr>
                  </a:solidFill>
                </a:rPr>
                <a:t>관리자만보임</a:t>
              </a:r>
              <a:r>
                <a:rPr kumimoji="0" lang="en-US" altLang="ko-KR" sz="1200" b="1" dirty="0">
                  <a:solidFill>
                    <a:schemeClr val="accent4">
                      <a:lumMod val="75000"/>
                    </a:schemeClr>
                  </a:solidFill>
                </a:rPr>
                <a:t>)</a:t>
              </a:r>
              <a:endParaRPr kumimoji="0" lang="ko-KR" altLang="en-US" sz="1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B253359-2E55-44C9-A46F-543C6CA87379}"/>
                </a:ext>
              </a:extLst>
            </p:cNvPr>
            <p:cNvSpPr/>
            <p:nvPr/>
          </p:nvSpPr>
          <p:spPr>
            <a:xfrm>
              <a:off x="660473" y="1174578"/>
              <a:ext cx="11326315" cy="6279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F4DC783-73DD-4160-BD6C-A5CE58942673}"/>
                </a:ext>
              </a:extLst>
            </p:cNvPr>
            <p:cNvSpPr/>
            <p:nvPr/>
          </p:nvSpPr>
          <p:spPr>
            <a:xfrm>
              <a:off x="1006776" y="1253313"/>
              <a:ext cx="984986" cy="4745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dirty="0">
                  <a:solidFill>
                    <a:schemeClr val="accent4">
                      <a:lumMod val="75000"/>
                    </a:schemeClr>
                  </a:solidFill>
                </a:rPr>
                <a:t>LOGO</a:t>
              </a:r>
              <a:endParaRPr kumimoji="0" lang="ko-KR" altLang="en-US" sz="2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4E85472-642A-4190-9623-2110A517D4A7}"/>
                </a:ext>
              </a:extLst>
            </p:cNvPr>
            <p:cNvSpPr/>
            <p:nvPr/>
          </p:nvSpPr>
          <p:spPr>
            <a:xfrm>
              <a:off x="2738882" y="1344894"/>
              <a:ext cx="6350797" cy="287337"/>
            </a:xfrm>
            <a:prstGeom prst="rect">
              <a:avLst/>
            </a:prstGeom>
            <a:solidFill>
              <a:srgbClr val="ED93E2"/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bg1"/>
                  </a:solidFill>
                </a:rPr>
                <a:t>검색 </a:t>
              </a:r>
              <a:r>
                <a:rPr kumimoji="0" lang="en-US" altLang="ko-KR" sz="1200" b="1" dirty="0">
                  <a:solidFill>
                    <a:schemeClr val="bg1"/>
                  </a:solidFill>
                </a:rPr>
                <a:t>Text Field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BA487DE-8AE7-4BE6-8B0E-5D189ECF2661}"/>
                </a:ext>
              </a:extLst>
            </p:cNvPr>
            <p:cNvSpPr/>
            <p:nvPr/>
          </p:nvSpPr>
          <p:spPr>
            <a:xfrm>
              <a:off x="9246938" y="1344893"/>
              <a:ext cx="666607" cy="28733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검색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85CCB88-6501-483A-A074-EA7B0A90AEDB}"/>
                </a:ext>
              </a:extLst>
            </p:cNvPr>
            <p:cNvSpPr/>
            <p:nvPr/>
          </p:nvSpPr>
          <p:spPr>
            <a:xfrm>
              <a:off x="660472" y="1798475"/>
              <a:ext cx="11326315" cy="287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 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 | </a:t>
              </a:r>
              <a:r>
                <a:rPr kumimoji="0" lang="ko-KR" altLang="en-U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등등등</a:t>
              </a:r>
              <a:endPara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55C3A50-7667-4739-832C-79BFCB0575F0}"/>
                </a:ext>
              </a:extLst>
            </p:cNvPr>
            <p:cNvSpPr/>
            <p:nvPr/>
          </p:nvSpPr>
          <p:spPr>
            <a:xfrm>
              <a:off x="9913545" y="891313"/>
              <a:ext cx="1045253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장바구니</a:t>
              </a:r>
            </a:p>
          </p:txBody>
        </p:sp>
      </p:grpSp>
      <p:sp>
        <p:nvSpPr>
          <p:cNvPr id="15" name="Text Box 1031">
            <a:extLst>
              <a:ext uri="{FF2B5EF4-FFF2-40B4-BE49-F238E27FC236}">
                <a16:creationId xmlns:a16="http://schemas.microsoft.com/office/drawing/2014/main" id="{FBD64C4E-D338-4958-B4A7-3A5B3E891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96" y="244640"/>
            <a:ext cx="75542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관리자페이지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-</a:t>
            </a:r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판매량조회</a:t>
            </a:r>
            <a:endParaRPr lang="en-US" altLang="ko-KR" sz="3200" b="1" dirty="0">
              <a:solidFill>
                <a:srgbClr val="FFFF00"/>
              </a:solidFill>
              <a:highlight>
                <a:srgbClr val="000080"/>
              </a:highlight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1641C4E-8074-4599-B8A2-F28159854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722352"/>
              </p:ext>
            </p:extLst>
          </p:nvPr>
        </p:nvGraphicFramePr>
        <p:xfrm>
          <a:off x="611025" y="2236135"/>
          <a:ext cx="1098256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427">
                  <a:extLst>
                    <a:ext uri="{9D8B030D-6E8A-4147-A177-3AD203B41FA5}">
                      <a16:colId xmlns:a16="http://schemas.microsoft.com/office/drawing/2014/main" val="2297626034"/>
                    </a:ext>
                  </a:extLst>
                </a:gridCol>
                <a:gridCol w="1830427">
                  <a:extLst>
                    <a:ext uri="{9D8B030D-6E8A-4147-A177-3AD203B41FA5}">
                      <a16:colId xmlns:a16="http://schemas.microsoft.com/office/drawing/2014/main" val="2089033902"/>
                    </a:ext>
                  </a:extLst>
                </a:gridCol>
                <a:gridCol w="1830427">
                  <a:extLst>
                    <a:ext uri="{9D8B030D-6E8A-4147-A177-3AD203B41FA5}">
                      <a16:colId xmlns:a16="http://schemas.microsoft.com/office/drawing/2014/main" val="1864619770"/>
                    </a:ext>
                  </a:extLst>
                </a:gridCol>
                <a:gridCol w="1830427">
                  <a:extLst>
                    <a:ext uri="{9D8B030D-6E8A-4147-A177-3AD203B41FA5}">
                      <a16:colId xmlns:a16="http://schemas.microsoft.com/office/drawing/2014/main" val="1250657837"/>
                    </a:ext>
                  </a:extLst>
                </a:gridCol>
                <a:gridCol w="1830427">
                  <a:extLst>
                    <a:ext uri="{9D8B030D-6E8A-4147-A177-3AD203B41FA5}">
                      <a16:colId xmlns:a16="http://schemas.microsoft.com/office/drawing/2014/main" val="2701969999"/>
                    </a:ext>
                  </a:extLst>
                </a:gridCol>
                <a:gridCol w="1830427">
                  <a:extLst>
                    <a:ext uri="{9D8B030D-6E8A-4147-A177-3AD203B41FA5}">
                      <a16:colId xmlns:a16="http://schemas.microsoft.com/office/drawing/2014/main" val="4273229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색상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금액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49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66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13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60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933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14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97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76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529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207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618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CC30B0-DCF3-4999-93F7-5FAA1C7C5616}"/>
              </a:ext>
            </a:extLst>
          </p:cNvPr>
          <p:cNvSpPr/>
          <p:nvPr/>
        </p:nvSpPr>
        <p:spPr>
          <a:xfrm>
            <a:off x="434432" y="963831"/>
            <a:ext cx="11323136" cy="559170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0ED4A95-F545-4B74-B04C-692C6B40B00F}"/>
              </a:ext>
            </a:extLst>
          </p:cNvPr>
          <p:cNvGrpSpPr/>
          <p:nvPr/>
        </p:nvGrpSpPr>
        <p:grpSpPr>
          <a:xfrm>
            <a:off x="432842" y="966975"/>
            <a:ext cx="11326316" cy="1198571"/>
            <a:chOff x="660472" y="887241"/>
            <a:chExt cx="11326316" cy="119857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47ADFD4-2686-4CF1-9C73-28D2E59C41B2}"/>
                </a:ext>
              </a:extLst>
            </p:cNvPr>
            <p:cNvSpPr/>
            <p:nvPr/>
          </p:nvSpPr>
          <p:spPr>
            <a:xfrm>
              <a:off x="660473" y="891314"/>
              <a:ext cx="11326315" cy="287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DE3F116-9808-4EEC-9A3E-2DEA066D105A}"/>
                </a:ext>
              </a:extLst>
            </p:cNvPr>
            <p:cNvSpPr/>
            <p:nvPr/>
          </p:nvSpPr>
          <p:spPr>
            <a:xfrm>
              <a:off x="11205686" y="891313"/>
              <a:ext cx="737962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로그인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005609-B537-4892-9152-5D877CEC678C}"/>
                </a:ext>
              </a:extLst>
            </p:cNvPr>
            <p:cNvSpPr/>
            <p:nvPr/>
          </p:nvSpPr>
          <p:spPr>
            <a:xfrm>
              <a:off x="4902657" y="887241"/>
              <a:ext cx="6156555" cy="2873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                            {</a:t>
              </a:r>
              <a:r>
                <a:rPr kumimoji="0" lang="ko-KR" altLang="en-U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회원명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}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님 환영합니다</a:t>
              </a:r>
              <a:endParaRPr kumimoji="0" lang="ko-KR" altLang="en-US" sz="1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F24FB80-A063-4DEE-93D3-CC8793F3AF1F}"/>
                </a:ext>
              </a:extLst>
            </p:cNvPr>
            <p:cNvSpPr/>
            <p:nvPr/>
          </p:nvSpPr>
          <p:spPr>
            <a:xfrm>
              <a:off x="8749186" y="891313"/>
              <a:ext cx="1045253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마이페이지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D600556-C192-4256-97D6-70836D721CB1}"/>
                </a:ext>
              </a:extLst>
            </p:cNvPr>
            <p:cNvSpPr/>
            <p:nvPr/>
          </p:nvSpPr>
          <p:spPr>
            <a:xfrm>
              <a:off x="5025701" y="891313"/>
              <a:ext cx="1844249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관리</a:t>
              </a:r>
              <a:r>
                <a:rPr kumimoji="0" lang="en-US" altLang="ko-KR" sz="1200" b="1" dirty="0" err="1">
                  <a:solidFill>
                    <a:schemeClr val="accent4">
                      <a:lumMod val="75000"/>
                    </a:schemeClr>
                  </a:solidFill>
                </a:rPr>
                <a:t>Btn</a:t>
              </a:r>
              <a:r>
                <a:rPr kumimoji="0" lang="en-US" altLang="ko-KR" sz="1200" b="1" dirty="0">
                  <a:solidFill>
                    <a:schemeClr val="accent4">
                      <a:lumMod val="75000"/>
                    </a:schemeClr>
                  </a:solidFill>
                </a:rPr>
                <a:t>(</a:t>
              </a:r>
              <a:r>
                <a:rPr kumimoji="0" lang="ko-KR" altLang="en-US" sz="1200" b="1" dirty="0" err="1">
                  <a:solidFill>
                    <a:schemeClr val="accent4">
                      <a:lumMod val="75000"/>
                    </a:schemeClr>
                  </a:solidFill>
                </a:rPr>
                <a:t>관리자만보임</a:t>
              </a:r>
              <a:r>
                <a:rPr kumimoji="0" lang="en-US" altLang="ko-KR" sz="1200" b="1" dirty="0">
                  <a:solidFill>
                    <a:schemeClr val="accent4">
                      <a:lumMod val="75000"/>
                    </a:schemeClr>
                  </a:solidFill>
                </a:rPr>
                <a:t>)</a:t>
              </a:r>
              <a:endParaRPr kumimoji="0" lang="ko-KR" altLang="en-US" sz="1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B253359-2E55-44C9-A46F-543C6CA87379}"/>
                </a:ext>
              </a:extLst>
            </p:cNvPr>
            <p:cNvSpPr/>
            <p:nvPr/>
          </p:nvSpPr>
          <p:spPr>
            <a:xfrm>
              <a:off x="660473" y="1174578"/>
              <a:ext cx="11326315" cy="6279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F4DC783-73DD-4160-BD6C-A5CE58942673}"/>
                </a:ext>
              </a:extLst>
            </p:cNvPr>
            <p:cNvSpPr/>
            <p:nvPr/>
          </p:nvSpPr>
          <p:spPr>
            <a:xfrm>
              <a:off x="1006776" y="1253313"/>
              <a:ext cx="984986" cy="4745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dirty="0">
                  <a:solidFill>
                    <a:schemeClr val="accent4">
                      <a:lumMod val="75000"/>
                    </a:schemeClr>
                  </a:solidFill>
                </a:rPr>
                <a:t>LOGO</a:t>
              </a:r>
              <a:endParaRPr kumimoji="0" lang="ko-KR" altLang="en-US" sz="2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4E85472-642A-4190-9623-2110A517D4A7}"/>
                </a:ext>
              </a:extLst>
            </p:cNvPr>
            <p:cNvSpPr/>
            <p:nvPr/>
          </p:nvSpPr>
          <p:spPr>
            <a:xfrm>
              <a:off x="2738882" y="1344894"/>
              <a:ext cx="6350797" cy="287337"/>
            </a:xfrm>
            <a:prstGeom prst="rect">
              <a:avLst/>
            </a:prstGeom>
            <a:solidFill>
              <a:srgbClr val="ED93E2"/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bg1"/>
                  </a:solidFill>
                </a:rPr>
                <a:t>검색 </a:t>
              </a:r>
              <a:r>
                <a:rPr kumimoji="0" lang="en-US" altLang="ko-KR" sz="1200" b="1" dirty="0">
                  <a:solidFill>
                    <a:schemeClr val="bg1"/>
                  </a:solidFill>
                </a:rPr>
                <a:t>Text Field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BA487DE-8AE7-4BE6-8B0E-5D189ECF2661}"/>
                </a:ext>
              </a:extLst>
            </p:cNvPr>
            <p:cNvSpPr/>
            <p:nvPr/>
          </p:nvSpPr>
          <p:spPr>
            <a:xfrm>
              <a:off x="9246938" y="1344893"/>
              <a:ext cx="666607" cy="28733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검색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85CCB88-6501-483A-A074-EA7B0A90AEDB}"/>
                </a:ext>
              </a:extLst>
            </p:cNvPr>
            <p:cNvSpPr/>
            <p:nvPr/>
          </p:nvSpPr>
          <p:spPr>
            <a:xfrm>
              <a:off x="660472" y="1798475"/>
              <a:ext cx="11326315" cy="287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 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 | </a:t>
              </a:r>
              <a:r>
                <a:rPr kumimoji="0" lang="ko-KR" altLang="en-U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등등등</a:t>
              </a:r>
              <a:endPara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55C3A50-7667-4739-832C-79BFCB0575F0}"/>
                </a:ext>
              </a:extLst>
            </p:cNvPr>
            <p:cNvSpPr/>
            <p:nvPr/>
          </p:nvSpPr>
          <p:spPr>
            <a:xfrm>
              <a:off x="9913545" y="891313"/>
              <a:ext cx="1045253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장바구니</a:t>
              </a:r>
            </a:p>
          </p:txBody>
        </p:sp>
      </p:grpSp>
      <p:sp>
        <p:nvSpPr>
          <p:cNvPr id="15" name="Text Box 1031">
            <a:extLst>
              <a:ext uri="{FF2B5EF4-FFF2-40B4-BE49-F238E27FC236}">
                <a16:creationId xmlns:a16="http://schemas.microsoft.com/office/drawing/2014/main" id="{FBD64C4E-D338-4958-B4A7-3A5B3E891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96" y="244640"/>
            <a:ext cx="75542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관리자페이지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-</a:t>
            </a:r>
            <a:r>
              <a:rPr lang="ko-KR" altLang="en-US" sz="3200" b="1" dirty="0" err="1">
                <a:solidFill>
                  <a:srgbClr val="FFFF00"/>
                </a:solidFill>
                <a:highlight>
                  <a:srgbClr val="000080"/>
                </a:highlight>
              </a:rPr>
              <a:t>상품올리기</a:t>
            </a:r>
            <a:endParaRPr lang="en-US" altLang="ko-KR" sz="3200" b="1" dirty="0">
              <a:solidFill>
                <a:srgbClr val="FFFF00"/>
              </a:solidFill>
              <a:highlight>
                <a:srgbClr val="000080"/>
              </a:highligh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85B62F-3DF6-44A9-81C0-A7448618D613}"/>
              </a:ext>
            </a:extLst>
          </p:cNvPr>
          <p:cNvSpPr/>
          <p:nvPr/>
        </p:nvSpPr>
        <p:spPr>
          <a:xfrm>
            <a:off x="1704381" y="2234780"/>
            <a:ext cx="8681190" cy="40737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70E7D67-E583-45B6-BF42-3AE339026C3F}"/>
              </a:ext>
            </a:extLst>
          </p:cNvPr>
          <p:cNvSpPr/>
          <p:nvPr/>
        </p:nvSpPr>
        <p:spPr>
          <a:xfrm>
            <a:off x="1806430" y="2358437"/>
            <a:ext cx="3906474" cy="287337"/>
          </a:xfrm>
          <a:prstGeom prst="rect">
            <a:avLst/>
          </a:prstGeom>
          <a:solidFill>
            <a:srgbClr val="ED93E2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bg1"/>
                </a:solidFill>
              </a:rPr>
              <a:t>상품명</a:t>
            </a:r>
            <a:endParaRPr kumimoji="0"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2F367DE-3F6B-47C1-94CD-AFBF85AF7EAF}"/>
              </a:ext>
            </a:extLst>
          </p:cNvPr>
          <p:cNvSpPr/>
          <p:nvPr/>
        </p:nvSpPr>
        <p:spPr>
          <a:xfrm>
            <a:off x="1932009" y="2878703"/>
            <a:ext cx="1591367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항목</a:t>
            </a:r>
            <a:r>
              <a:rPr kumimoji="0" lang="en-US" altLang="ko-KR" sz="12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kumimoji="0"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237556-DDF2-4225-9987-89AF0CE0ADF9}"/>
              </a:ext>
            </a:extLst>
          </p:cNvPr>
          <p:cNvSpPr/>
          <p:nvPr/>
        </p:nvSpPr>
        <p:spPr>
          <a:xfrm>
            <a:off x="1932008" y="3255300"/>
            <a:ext cx="1591367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항목</a:t>
            </a:r>
            <a:r>
              <a:rPr kumimoji="0" lang="en-US" altLang="ko-KR" sz="12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kumimoji="0"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5841E9-D94D-4FF4-87E0-EB5FAA582CE1}"/>
              </a:ext>
            </a:extLst>
          </p:cNvPr>
          <p:cNvSpPr/>
          <p:nvPr/>
        </p:nvSpPr>
        <p:spPr>
          <a:xfrm>
            <a:off x="1932008" y="3626552"/>
            <a:ext cx="1591367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항목</a:t>
            </a:r>
            <a:r>
              <a:rPr kumimoji="0" lang="en-US" altLang="ko-KR" sz="12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kumimoji="0"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B3922A-0B4A-4EF0-8D50-2492F9FA9E47}"/>
              </a:ext>
            </a:extLst>
          </p:cNvPr>
          <p:cNvSpPr/>
          <p:nvPr/>
        </p:nvSpPr>
        <p:spPr>
          <a:xfrm>
            <a:off x="3740659" y="2878703"/>
            <a:ext cx="1591367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옵션</a:t>
            </a:r>
            <a:r>
              <a:rPr kumimoji="0" lang="en-US" altLang="ko-KR" sz="12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kumimoji="0"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81167F-DC0C-46D4-AB4F-7B170E0727F6}"/>
              </a:ext>
            </a:extLst>
          </p:cNvPr>
          <p:cNvSpPr/>
          <p:nvPr/>
        </p:nvSpPr>
        <p:spPr>
          <a:xfrm>
            <a:off x="3740659" y="3244535"/>
            <a:ext cx="1591367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옵션</a:t>
            </a:r>
            <a:r>
              <a:rPr kumimoji="0" lang="en-US" altLang="ko-KR" sz="12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kumimoji="0"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DC5E12-1AF9-4850-895A-66FA647C3BE9}"/>
              </a:ext>
            </a:extLst>
          </p:cNvPr>
          <p:cNvSpPr/>
          <p:nvPr/>
        </p:nvSpPr>
        <p:spPr>
          <a:xfrm>
            <a:off x="1806430" y="4068558"/>
            <a:ext cx="4644704" cy="2139295"/>
          </a:xfrm>
          <a:prstGeom prst="rect">
            <a:avLst/>
          </a:prstGeom>
          <a:solidFill>
            <a:srgbClr val="ED93E2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bg1"/>
                </a:solidFill>
              </a:rPr>
              <a:t>상세설명</a:t>
            </a:r>
            <a:endParaRPr kumimoji="0"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87F769D-82C7-49E4-8BA1-E91E19D84EB4}"/>
              </a:ext>
            </a:extLst>
          </p:cNvPr>
          <p:cNvSpPr/>
          <p:nvPr/>
        </p:nvSpPr>
        <p:spPr>
          <a:xfrm>
            <a:off x="5549309" y="2897309"/>
            <a:ext cx="2353120" cy="287337"/>
          </a:xfrm>
          <a:prstGeom prst="rect">
            <a:avLst/>
          </a:prstGeom>
          <a:solidFill>
            <a:srgbClr val="ED93E2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/>
                </a:solidFill>
              </a:rPr>
              <a:t>1</a:t>
            </a:r>
            <a:r>
              <a:rPr kumimoji="0" lang="ko-KR" altLang="en-US" sz="1200" b="1" dirty="0">
                <a:solidFill>
                  <a:schemeClr val="bg1"/>
                </a:solidFill>
              </a:rPr>
              <a:t>개당 금액</a:t>
            </a:r>
            <a:endParaRPr kumimoji="0"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D3FF20-6E97-4D02-98FB-74D953C17D39}"/>
              </a:ext>
            </a:extLst>
          </p:cNvPr>
          <p:cNvSpPr/>
          <p:nvPr/>
        </p:nvSpPr>
        <p:spPr>
          <a:xfrm>
            <a:off x="8521556" y="5750500"/>
            <a:ext cx="1591367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869463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CC30B0-DCF3-4999-93F7-5FAA1C7C5616}"/>
              </a:ext>
            </a:extLst>
          </p:cNvPr>
          <p:cNvSpPr/>
          <p:nvPr/>
        </p:nvSpPr>
        <p:spPr>
          <a:xfrm>
            <a:off x="434432" y="963831"/>
            <a:ext cx="11323136" cy="559170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0ED4A95-F545-4B74-B04C-692C6B40B00F}"/>
              </a:ext>
            </a:extLst>
          </p:cNvPr>
          <p:cNvGrpSpPr/>
          <p:nvPr/>
        </p:nvGrpSpPr>
        <p:grpSpPr>
          <a:xfrm>
            <a:off x="432842" y="966975"/>
            <a:ext cx="11326316" cy="1198571"/>
            <a:chOff x="660472" y="887241"/>
            <a:chExt cx="11326316" cy="119857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47ADFD4-2686-4CF1-9C73-28D2E59C41B2}"/>
                </a:ext>
              </a:extLst>
            </p:cNvPr>
            <p:cNvSpPr/>
            <p:nvPr/>
          </p:nvSpPr>
          <p:spPr>
            <a:xfrm>
              <a:off x="660473" y="891314"/>
              <a:ext cx="11326315" cy="287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DE3F116-9808-4EEC-9A3E-2DEA066D105A}"/>
                </a:ext>
              </a:extLst>
            </p:cNvPr>
            <p:cNvSpPr/>
            <p:nvPr/>
          </p:nvSpPr>
          <p:spPr>
            <a:xfrm>
              <a:off x="11205686" y="891313"/>
              <a:ext cx="737962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로그인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005609-B537-4892-9152-5D877CEC678C}"/>
                </a:ext>
              </a:extLst>
            </p:cNvPr>
            <p:cNvSpPr/>
            <p:nvPr/>
          </p:nvSpPr>
          <p:spPr>
            <a:xfrm>
              <a:off x="4902657" y="887241"/>
              <a:ext cx="6156555" cy="2873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                            {</a:t>
              </a:r>
              <a:r>
                <a:rPr kumimoji="0" lang="ko-KR" altLang="en-U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회원명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}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님 환영합니다</a:t>
              </a:r>
              <a:endParaRPr kumimoji="0" lang="ko-KR" altLang="en-US" sz="1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F24FB80-A063-4DEE-93D3-CC8793F3AF1F}"/>
                </a:ext>
              </a:extLst>
            </p:cNvPr>
            <p:cNvSpPr/>
            <p:nvPr/>
          </p:nvSpPr>
          <p:spPr>
            <a:xfrm>
              <a:off x="8749186" y="891313"/>
              <a:ext cx="1045253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마이페이지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D600556-C192-4256-97D6-70836D721CB1}"/>
                </a:ext>
              </a:extLst>
            </p:cNvPr>
            <p:cNvSpPr/>
            <p:nvPr/>
          </p:nvSpPr>
          <p:spPr>
            <a:xfrm>
              <a:off x="5025701" y="891313"/>
              <a:ext cx="1844249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관리</a:t>
              </a:r>
              <a:r>
                <a:rPr kumimoji="0" lang="en-US" altLang="ko-KR" sz="1200" b="1" dirty="0" err="1">
                  <a:solidFill>
                    <a:schemeClr val="accent4">
                      <a:lumMod val="75000"/>
                    </a:schemeClr>
                  </a:solidFill>
                </a:rPr>
                <a:t>Btn</a:t>
              </a:r>
              <a:r>
                <a:rPr kumimoji="0" lang="en-US" altLang="ko-KR" sz="1200" b="1" dirty="0">
                  <a:solidFill>
                    <a:schemeClr val="accent4">
                      <a:lumMod val="75000"/>
                    </a:schemeClr>
                  </a:solidFill>
                </a:rPr>
                <a:t>(</a:t>
              </a:r>
              <a:r>
                <a:rPr kumimoji="0" lang="ko-KR" altLang="en-US" sz="1200" b="1" dirty="0" err="1">
                  <a:solidFill>
                    <a:schemeClr val="accent4">
                      <a:lumMod val="75000"/>
                    </a:schemeClr>
                  </a:solidFill>
                </a:rPr>
                <a:t>관리자만보임</a:t>
              </a:r>
              <a:r>
                <a:rPr kumimoji="0" lang="en-US" altLang="ko-KR" sz="1200" b="1" dirty="0">
                  <a:solidFill>
                    <a:schemeClr val="accent4">
                      <a:lumMod val="75000"/>
                    </a:schemeClr>
                  </a:solidFill>
                </a:rPr>
                <a:t>)</a:t>
              </a:r>
              <a:endParaRPr kumimoji="0" lang="ko-KR" altLang="en-US" sz="1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B253359-2E55-44C9-A46F-543C6CA87379}"/>
                </a:ext>
              </a:extLst>
            </p:cNvPr>
            <p:cNvSpPr/>
            <p:nvPr/>
          </p:nvSpPr>
          <p:spPr>
            <a:xfrm>
              <a:off x="660473" y="1174578"/>
              <a:ext cx="11326315" cy="6279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F4DC783-73DD-4160-BD6C-A5CE58942673}"/>
                </a:ext>
              </a:extLst>
            </p:cNvPr>
            <p:cNvSpPr/>
            <p:nvPr/>
          </p:nvSpPr>
          <p:spPr>
            <a:xfrm>
              <a:off x="1006776" y="1253313"/>
              <a:ext cx="984986" cy="4745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dirty="0">
                  <a:solidFill>
                    <a:schemeClr val="accent4">
                      <a:lumMod val="75000"/>
                    </a:schemeClr>
                  </a:solidFill>
                </a:rPr>
                <a:t>LOGO</a:t>
              </a:r>
              <a:endParaRPr kumimoji="0" lang="ko-KR" altLang="en-US" sz="2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4E85472-642A-4190-9623-2110A517D4A7}"/>
                </a:ext>
              </a:extLst>
            </p:cNvPr>
            <p:cNvSpPr/>
            <p:nvPr/>
          </p:nvSpPr>
          <p:spPr>
            <a:xfrm>
              <a:off x="2738882" y="1344894"/>
              <a:ext cx="6350797" cy="287337"/>
            </a:xfrm>
            <a:prstGeom prst="rect">
              <a:avLst/>
            </a:prstGeom>
            <a:solidFill>
              <a:srgbClr val="ED93E2"/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bg1"/>
                  </a:solidFill>
                </a:rPr>
                <a:t>검색 </a:t>
              </a:r>
              <a:r>
                <a:rPr kumimoji="0" lang="en-US" altLang="ko-KR" sz="1200" b="1" dirty="0">
                  <a:solidFill>
                    <a:schemeClr val="bg1"/>
                  </a:solidFill>
                </a:rPr>
                <a:t>Text Field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BA487DE-8AE7-4BE6-8B0E-5D189ECF2661}"/>
                </a:ext>
              </a:extLst>
            </p:cNvPr>
            <p:cNvSpPr/>
            <p:nvPr/>
          </p:nvSpPr>
          <p:spPr>
            <a:xfrm>
              <a:off x="9246938" y="1344893"/>
              <a:ext cx="666607" cy="28733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검색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85CCB88-6501-483A-A074-EA7B0A90AEDB}"/>
                </a:ext>
              </a:extLst>
            </p:cNvPr>
            <p:cNvSpPr/>
            <p:nvPr/>
          </p:nvSpPr>
          <p:spPr>
            <a:xfrm>
              <a:off x="660472" y="1798475"/>
              <a:ext cx="11326315" cy="287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 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 | </a:t>
              </a:r>
              <a:r>
                <a:rPr kumimoji="0" lang="ko-KR" altLang="en-U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등등등</a:t>
              </a:r>
              <a:endPara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55C3A50-7667-4739-832C-79BFCB0575F0}"/>
                </a:ext>
              </a:extLst>
            </p:cNvPr>
            <p:cNvSpPr/>
            <p:nvPr/>
          </p:nvSpPr>
          <p:spPr>
            <a:xfrm>
              <a:off x="9913545" y="891313"/>
              <a:ext cx="1045253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장바구니</a:t>
              </a:r>
            </a:p>
          </p:txBody>
        </p:sp>
      </p:grpSp>
      <p:sp>
        <p:nvSpPr>
          <p:cNvPr id="15" name="Text Box 1031">
            <a:extLst>
              <a:ext uri="{FF2B5EF4-FFF2-40B4-BE49-F238E27FC236}">
                <a16:creationId xmlns:a16="http://schemas.microsoft.com/office/drawing/2014/main" id="{FBD64C4E-D338-4958-B4A7-3A5B3E891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96" y="244640"/>
            <a:ext cx="75542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관리자페이지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-</a:t>
            </a:r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재고등록</a:t>
            </a:r>
            <a:endParaRPr lang="en-US" altLang="ko-KR" sz="3200" b="1" dirty="0">
              <a:solidFill>
                <a:srgbClr val="FFFF00"/>
              </a:solidFill>
              <a:highlight>
                <a:srgbClr val="000080"/>
              </a:highligh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CBC526B-DA91-4B4A-B3E5-E90800A7C987}"/>
              </a:ext>
            </a:extLst>
          </p:cNvPr>
          <p:cNvSpPr/>
          <p:nvPr/>
        </p:nvSpPr>
        <p:spPr>
          <a:xfrm>
            <a:off x="1002101" y="2502106"/>
            <a:ext cx="9729067" cy="398701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4D52D77-A8C1-450A-8ED8-B8A8F3C0207E}"/>
              </a:ext>
            </a:extLst>
          </p:cNvPr>
          <p:cNvSpPr/>
          <p:nvPr/>
        </p:nvSpPr>
        <p:spPr>
          <a:xfrm>
            <a:off x="1430828" y="2190157"/>
            <a:ext cx="666607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항목</a:t>
            </a:r>
            <a:r>
              <a:rPr kumimoji="0" lang="en-US" altLang="ko-KR" sz="12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kumimoji="0"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81D1AF3-7713-4D38-88E6-D372FA254F9A}"/>
              </a:ext>
            </a:extLst>
          </p:cNvPr>
          <p:cNvSpPr/>
          <p:nvPr/>
        </p:nvSpPr>
        <p:spPr>
          <a:xfrm>
            <a:off x="2177948" y="2190157"/>
            <a:ext cx="666607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항목</a:t>
            </a:r>
            <a:r>
              <a:rPr kumimoji="0" lang="en-US" altLang="ko-KR" sz="12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kumimoji="0"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64660B-F8DB-41FE-888A-00E62621566E}"/>
              </a:ext>
            </a:extLst>
          </p:cNvPr>
          <p:cNvSpPr/>
          <p:nvPr/>
        </p:nvSpPr>
        <p:spPr>
          <a:xfrm>
            <a:off x="2925068" y="2190157"/>
            <a:ext cx="666607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항목</a:t>
            </a:r>
            <a:r>
              <a:rPr kumimoji="0" lang="en-US" altLang="ko-KR" sz="12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kumimoji="0"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F2EBC9F-F821-4820-BEBB-02ABD285E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33604"/>
              </p:ext>
            </p:extLst>
          </p:nvPr>
        </p:nvGraphicFramePr>
        <p:xfrm>
          <a:off x="1271638" y="2626342"/>
          <a:ext cx="9172655" cy="3267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531">
                  <a:extLst>
                    <a:ext uri="{9D8B030D-6E8A-4147-A177-3AD203B41FA5}">
                      <a16:colId xmlns:a16="http://schemas.microsoft.com/office/drawing/2014/main" val="52876826"/>
                    </a:ext>
                  </a:extLst>
                </a:gridCol>
                <a:gridCol w="1834531">
                  <a:extLst>
                    <a:ext uri="{9D8B030D-6E8A-4147-A177-3AD203B41FA5}">
                      <a16:colId xmlns:a16="http://schemas.microsoft.com/office/drawing/2014/main" val="2823629721"/>
                    </a:ext>
                  </a:extLst>
                </a:gridCol>
                <a:gridCol w="1834531">
                  <a:extLst>
                    <a:ext uri="{9D8B030D-6E8A-4147-A177-3AD203B41FA5}">
                      <a16:colId xmlns:a16="http://schemas.microsoft.com/office/drawing/2014/main" val="611865852"/>
                    </a:ext>
                  </a:extLst>
                </a:gridCol>
                <a:gridCol w="1834531">
                  <a:extLst>
                    <a:ext uri="{9D8B030D-6E8A-4147-A177-3AD203B41FA5}">
                      <a16:colId xmlns:a16="http://schemas.microsoft.com/office/drawing/2014/main" val="4198372880"/>
                    </a:ext>
                  </a:extLst>
                </a:gridCol>
                <a:gridCol w="1834531">
                  <a:extLst>
                    <a:ext uri="{9D8B030D-6E8A-4147-A177-3AD203B41FA5}">
                      <a16:colId xmlns:a16="http://schemas.microsoft.com/office/drawing/2014/main" val="3479096602"/>
                    </a:ext>
                  </a:extLst>
                </a:gridCol>
              </a:tblGrid>
              <a:tr h="8169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체크박스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옵션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재고수량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037773"/>
                  </a:ext>
                </a:extLst>
              </a:tr>
              <a:tr h="8169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23241"/>
                  </a:ext>
                </a:extLst>
              </a:tr>
              <a:tr h="8169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07542"/>
                  </a:ext>
                </a:extLst>
              </a:tr>
              <a:tr h="8169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14397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7F1399-922D-4AAD-B1EE-E95E90BA3E7E}"/>
              </a:ext>
            </a:extLst>
          </p:cNvPr>
          <p:cNvSpPr/>
          <p:nvPr/>
        </p:nvSpPr>
        <p:spPr>
          <a:xfrm>
            <a:off x="9566809" y="6018406"/>
            <a:ext cx="877484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>
                <a:solidFill>
                  <a:schemeClr val="accent4">
                    <a:lumMod val="75000"/>
                  </a:schemeClr>
                </a:solidFill>
              </a:rPr>
              <a:t>입고 조정</a:t>
            </a:r>
            <a:endParaRPr kumimoji="0"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09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31">
            <a:extLst>
              <a:ext uri="{FF2B5EF4-FFF2-40B4-BE49-F238E27FC236}">
                <a16:creationId xmlns:a16="http://schemas.microsoft.com/office/drawing/2014/main" id="{2D7174F2-E376-4015-8C3C-02AFBC0C7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785" y="341207"/>
            <a:ext cx="53368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모듈 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Header</a:t>
            </a:r>
            <a:endParaRPr lang="ko-KR" altLang="en-US" sz="3200" b="1" dirty="0">
              <a:solidFill>
                <a:srgbClr val="FFFF00"/>
              </a:solidFill>
              <a:highlight>
                <a:srgbClr val="00008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A91206-99E2-4568-8139-673CAB4D8184}"/>
              </a:ext>
            </a:extLst>
          </p:cNvPr>
          <p:cNvSpPr/>
          <p:nvPr/>
        </p:nvSpPr>
        <p:spPr>
          <a:xfrm>
            <a:off x="660473" y="1162917"/>
            <a:ext cx="11326315" cy="2873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483F78-9208-4CAC-9BD1-C3C1B02E0BFB}"/>
              </a:ext>
            </a:extLst>
          </p:cNvPr>
          <p:cNvSpPr/>
          <p:nvPr/>
        </p:nvSpPr>
        <p:spPr>
          <a:xfrm>
            <a:off x="1864584" y="3728071"/>
            <a:ext cx="666607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82F374-889A-4BD8-8F52-98CE9DD60495}"/>
              </a:ext>
            </a:extLst>
          </p:cNvPr>
          <p:cNvSpPr/>
          <p:nvPr/>
        </p:nvSpPr>
        <p:spPr>
          <a:xfrm>
            <a:off x="11205686" y="1162916"/>
            <a:ext cx="737962" cy="2873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5DF04A-DB3C-446B-9D2D-78D6A74EB15B}"/>
              </a:ext>
            </a:extLst>
          </p:cNvPr>
          <p:cNvSpPr/>
          <p:nvPr/>
        </p:nvSpPr>
        <p:spPr>
          <a:xfrm>
            <a:off x="1991762" y="2357415"/>
            <a:ext cx="666607" cy="2873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22665C-0D6D-423B-88F3-0A6E0C26EA4F}"/>
              </a:ext>
            </a:extLst>
          </p:cNvPr>
          <p:cNvSpPr/>
          <p:nvPr/>
        </p:nvSpPr>
        <p:spPr>
          <a:xfrm>
            <a:off x="5036882" y="1158844"/>
            <a:ext cx="6103698" cy="2873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{</a:t>
            </a:r>
            <a:r>
              <a:rPr kumimoji="0"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회원명</a:t>
            </a: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r>
              <a: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님 환영합니다</a:t>
            </a:r>
            <a:endParaRPr kumimoji="0"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1C8929-6CC5-4BA1-BD32-566DB3CAB4D2}"/>
              </a:ext>
            </a:extLst>
          </p:cNvPr>
          <p:cNvSpPr/>
          <p:nvPr/>
        </p:nvSpPr>
        <p:spPr>
          <a:xfrm>
            <a:off x="8883411" y="1162916"/>
            <a:ext cx="978312" cy="2873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5DF04A-DB3C-446B-9D2D-78D6A74EB15B}"/>
              </a:ext>
            </a:extLst>
          </p:cNvPr>
          <p:cNvSpPr/>
          <p:nvPr/>
        </p:nvSpPr>
        <p:spPr>
          <a:xfrm>
            <a:off x="5159926" y="1162916"/>
            <a:ext cx="1726138" cy="2873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관리</a:t>
            </a:r>
            <a:r>
              <a:rPr kumimoji="0" lang="en-US" altLang="ko-KR" sz="1200" b="1" dirty="0" err="1">
                <a:solidFill>
                  <a:schemeClr val="accent4">
                    <a:lumMod val="75000"/>
                  </a:schemeClr>
                </a:solidFill>
              </a:rPr>
              <a:t>Btn</a:t>
            </a:r>
            <a:r>
              <a:rPr kumimoji="0" lang="en-US" altLang="ko-KR" sz="1200" b="1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kumimoji="0" lang="ko-KR" altLang="en-US" sz="1200" b="1" dirty="0" err="1">
                <a:solidFill>
                  <a:schemeClr val="accent4">
                    <a:lumMod val="75000"/>
                  </a:schemeClr>
                </a:solidFill>
              </a:rPr>
              <a:t>관리자만보임</a:t>
            </a:r>
            <a:r>
              <a:rPr kumimoji="0" lang="en-US" altLang="ko-KR" sz="1200" b="1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kumimoji="0"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C652F6-BB59-459A-A6BB-B1957944F9E3}"/>
              </a:ext>
            </a:extLst>
          </p:cNvPr>
          <p:cNvSpPr/>
          <p:nvPr/>
        </p:nvSpPr>
        <p:spPr>
          <a:xfrm>
            <a:off x="660473" y="1446181"/>
            <a:ext cx="11326315" cy="6279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FB05C8-F1FD-4DDD-AA68-2A3CDE4D4892}"/>
              </a:ext>
            </a:extLst>
          </p:cNvPr>
          <p:cNvSpPr/>
          <p:nvPr/>
        </p:nvSpPr>
        <p:spPr>
          <a:xfrm>
            <a:off x="1006776" y="1524916"/>
            <a:ext cx="984986" cy="4745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>
                <a:solidFill>
                  <a:schemeClr val="accent4">
                    <a:lumMod val="75000"/>
                  </a:schemeClr>
                </a:solidFill>
              </a:rPr>
              <a:t>LOGO</a:t>
            </a:r>
            <a:endParaRPr kumimoji="0" lang="ko-KR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E2358B-F2FC-40B5-BE31-19E8E1DDBE5F}"/>
              </a:ext>
            </a:extLst>
          </p:cNvPr>
          <p:cNvSpPr/>
          <p:nvPr/>
        </p:nvSpPr>
        <p:spPr>
          <a:xfrm>
            <a:off x="2738882" y="1616497"/>
            <a:ext cx="6350797" cy="287337"/>
          </a:xfrm>
          <a:prstGeom prst="rect">
            <a:avLst/>
          </a:prstGeom>
          <a:solidFill>
            <a:srgbClr val="ED93E2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bg1"/>
                </a:solidFill>
              </a:rPr>
              <a:t>검색 </a:t>
            </a:r>
            <a:r>
              <a:rPr kumimoji="0" lang="en-US" altLang="ko-KR" sz="1200" b="1" dirty="0">
                <a:solidFill>
                  <a:schemeClr val="bg1"/>
                </a:solidFill>
              </a:rPr>
              <a:t>Text Field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A036BB-9A06-4115-A4B7-08D75F1BCC82}"/>
              </a:ext>
            </a:extLst>
          </p:cNvPr>
          <p:cNvSpPr/>
          <p:nvPr/>
        </p:nvSpPr>
        <p:spPr>
          <a:xfrm>
            <a:off x="1864583" y="4245509"/>
            <a:ext cx="666607" cy="287337"/>
          </a:xfrm>
          <a:prstGeom prst="rect">
            <a:avLst/>
          </a:prstGeom>
          <a:solidFill>
            <a:srgbClr val="ED93E2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B0D642-6635-4068-A065-B621B12AEDB2}"/>
              </a:ext>
            </a:extLst>
          </p:cNvPr>
          <p:cNvSpPr/>
          <p:nvPr/>
        </p:nvSpPr>
        <p:spPr>
          <a:xfrm>
            <a:off x="9246938" y="1616496"/>
            <a:ext cx="666607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2C8F611E-9B91-4412-AA2D-626F5875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3260" y="2244580"/>
            <a:ext cx="10310388" cy="44320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의 박스는 </a:t>
            </a:r>
            <a:r>
              <a:rPr lang="en-US" altLang="ko-KR" dirty="0"/>
              <a:t>div</a:t>
            </a:r>
            <a:r>
              <a:rPr lang="ko-KR" altLang="en-US" dirty="0"/>
              <a:t>로 묶을 박스이며 로그인이 되어있을 시에만 보이는 박스입니다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박스의 경우에는 버튼을 의미합니다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    박스는 텍스트 필드를 의미합니다</a:t>
            </a: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ko-KR" altLang="en-US" dirty="0"/>
              <a:t>       박스는 이미지를 넣을 박스로 </a:t>
            </a:r>
            <a:r>
              <a:rPr lang="ko-KR" altLang="en-US" dirty="0" err="1"/>
              <a:t>로고박스입니다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로그인 박스의 경우에는 로그인이 </a:t>
            </a:r>
            <a:r>
              <a:rPr lang="ko-KR" altLang="en-US" dirty="0" err="1"/>
              <a:t>성공했을시</a:t>
            </a:r>
            <a:r>
              <a:rPr lang="ko-KR" altLang="en-US" dirty="0"/>
              <a:t> 로그아웃기능으로 변경합니다</a:t>
            </a:r>
            <a:r>
              <a:rPr lang="en-US" altLang="ko-KR" dirty="0"/>
              <a:t>. </a:t>
            </a:r>
            <a:r>
              <a:rPr lang="ko-KR" altLang="en-US" dirty="0"/>
              <a:t>여기에는 카테고리 이동을 </a:t>
            </a:r>
            <a:r>
              <a:rPr lang="ko-KR" altLang="en-US" dirty="0" err="1"/>
              <a:t>추가안했습니다</a:t>
            </a:r>
            <a:r>
              <a:rPr lang="en-US" altLang="ko-KR" dirty="0"/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AA7DE30-F3C4-4C68-AF12-D2714BFEECD8}"/>
              </a:ext>
            </a:extLst>
          </p:cNvPr>
          <p:cNvSpPr/>
          <p:nvPr/>
        </p:nvSpPr>
        <p:spPr>
          <a:xfrm>
            <a:off x="1864582" y="4645681"/>
            <a:ext cx="666607" cy="2873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60BBFC-AF13-4C39-BAF1-0C185152611C}"/>
              </a:ext>
            </a:extLst>
          </p:cNvPr>
          <p:cNvSpPr/>
          <p:nvPr/>
        </p:nvSpPr>
        <p:spPr>
          <a:xfrm>
            <a:off x="9990546" y="1162916"/>
            <a:ext cx="978312" cy="2873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장바구니</a:t>
            </a:r>
          </a:p>
        </p:txBody>
      </p:sp>
    </p:spTree>
    <p:extLst>
      <p:ext uri="{BB962C8B-B14F-4D97-AF65-F5344CB8AC3E}">
        <p14:creationId xmlns:p14="http://schemas.microsoft.com/office/powerpoint/2010/main" val="368768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6F787-61D4-44DF-83D0-021C577E3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464" y="2149945"/>
            <a:ext cx="9606480" cy="3979292"/>
          </a:xfrm>
        </p:spPr>
        <p:txBody>
          <a:bodyPr/>
          <a:lstStyle/>
          <a:p>
            <a:r>
              <a:rPr lang="en-US" altLang="ko-KR" dirty="0"/>
              <a:t>Navigation</a:t>
            </a:r>
            <a:r>
              <a:rPr lang="ko-KR" altLang="en-US" dirty="0"/>
              <a:t>의 경우에는 </a:t>
            </a:r>
            <a:r>
              <a:rPr lang="en-US" altLang="ko-KR" dirty="0"/>
              <a:t>Header</a:t>
            </a:r>
            <a:r>
              <a:rPr lang="ko-KR" altLang="en-US" dirty="0" err="1"/>
              <a:t>바로밑에</a:t>
            </a:r>
            <a:r>
              <a:rPr lang="ko-KR" altLang="en-US" dirty="0"/>
              <a:t> 오게 링크의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메뉴버튼의 경우 </a:t>
            </a:r>
            <a:r>
              <a:rPr lang="ko-KR" altLang="en-US" dirty="0" err="1"/>
              <a:t>버튼이아닌</a:t>
            </a:r>
            <a:r>
              <a:rPr lang="ko-KR" altLang="en-US" dirty="0"/>
              <a:t> 앵커로 </a:t>
            </a:r>
            <a:r>
              <a:rPr lang="ko-KR" altLang="en-US" dirty="0" err="1"/>
              <a:t>만들어도됨</a:t>
            </a:r>
            <a:endParaRPr lang="en-US" altLang="ko-KR" dirty="0"/>
          </a:p>
          <a:p>
            <a:r>
              <a:rPr lang="en-US" altLang="ko-KR" dirty="0" err="1"/>
              <a:t>FloationgMenu</a:t>
            </a:r>
            <a:r>
              <a:rPr lang="ko-KR" altLang="en-US" dirty="0"/>
              <a:t>는 네비게이션의 항목들에 </a:t>
            </a:r>
            <a:r>
              <a:rPr lang="en-US" altLang="ko-KR" dirty="0"/>
              <a:t>Hover</a:t>
            </a:r>
            <a:r>
              <a:rPr lang="ko-KR" altLang="en-US" dirty="0"/>
              <a:t>를 </a:t>
            </a:r>
            <a:r>
              <a:rPr lang="ko-KR" altLang="en-US" dirty="0" err="1"/>
              <a:t>하였을시에만</a:t>
            </a:r>
            <a:r>
              <a:rPr lang="ko-KR" altLang="en-US" dirty="0"/>
              <a:t> 나오는 기능이며 세부항목을 나열합니다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 Box 1031">
            <a:extLst>
              <a:ext uri="{FF2B5EF4-FFF2-40B4-BE49-F238E27FC236}">
                <a16:creationId xmlns:a16="http://schemas.microsoft.com/office/drawing/2014/main" id="{633B2676-1CA5-4F39-AF28-58F989762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784" y="341207"/>
            <a:ext cx="711059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모듈 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Navigation + </a:t>
            </a:r>
            <a:r>
              <a:rPr lang="en-US" altLang="ko-KR" sz="3200" b="1" dirty="0" err="1">
                <a:solidFill>
                  <a:srgbClr val="FFFF00"/>
                </a:solidFill>
                <a:highlight>
                  <a:srgbClr val="000080"/>
                </a:highlight>
              </a:rPr>
              <a:t>Floationg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 Menu</a:t>
            </a:r>
            <a:endParaRPr lang="ko-KR" altLang="en-US" sz="3200" b="1" dirty="0">
              <a:solidFill>
                <a:srgbClr val="FFFF00"/>
              </a:solidFill>
              <a:highlight>
                <a:srgbClr val="00008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A91206-99E2-4568-8139-673CAB4D8184}"/>
              </a:ext>
            </a:extLst>
          </p:cNvPr>
          <p:cNvSpPr/>
          <p:nvPr/>
        </p:nvSpPr>
        <p:spPr>
          <a:xfrm>
            <a:off x="537628" y="1112500"/>
            <a:ext cx="10371798" cy="2873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항목</a:t>
            </a: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| </a:t>
            </a:r>
            <a:r>
              <a: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항목</a:t>
            </a: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| </a:t>
            </a:r>
            <a:r>
              <a: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항목</a:t>
            </a: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| </a:t>
            </a:r>
            <a:r>
              <a: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항목</a:t>
            </a:r>
            <a:r>
              <a:rPr kumimoji="0"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 | </a:t>
            </a:r>
            <a:r>
              <a:rPr kumimoji="0"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등등등</a:t>
            </a:r>
            <a:endParaRPr kumimoji="0"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C652F6-BB59-459A-A6BB-B1957944F9E3}"/>
              </a:ext>
            </a:extLst>
          </p:cNvPr>
          <p:cNvSpPr/>
          <p:nvPr/>
        </p:nvSpPr>
        <p:spPr>
          <a:xfrm>
            <a:off x="537629" y="1399837"/>
            <a:ext cx="575948" cy="2735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587045-1571-47D1-8B4F-B47BDBA4D13A}"/>
              </a:ext>
            </a:extLst>
          </p:cNvPr>
          <p:cNvSpPr/>
          <p:nvPr/>
        </p:nvSpPr>
        <p:spPr>
          <a:xfrm>
            <a:off x="537629" y="1509557"/>
            <a:ext cx="575948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메뉴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BD86EB-B44A-42E5-8624-24514B2FF573}"/>
              </a:ext>
            </a:extLst>
          </p:cNvPr>
          <p:cNvSpPr/>
          <p:nvPr/>
        </p:nvSpPr>
        <p:spPr>
          <a:xfrm>
            <a:off x="537629" y="1862608"/>
            <a:ext cx="575948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메뉴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C50E0B-85DA-446E-BF88-B2CF41267E55}"/>
              </a:ext>
            </a:extLst>
          </p:cNvPr>
          <p:cNvSpPr/>
          <p:nvPr/>
        </p:nvSpPr>
        <p:spPr>
          <a:xfrm>
            <a:off x="537629" y="2259733"/>
            <a:ext cx="575948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메뉴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C01022-035C-47EC-94AE-2786E4F338DA}"/>
              </a:ext>
            </a:extLst>
          </p:cNvPr>
          <p:cNvSpPr/>
          <p:nvPr/>
        </p:nvSpPr>
        <p:spPr>
          <a:xfrm>
            <a:off x="537629" y="2656622"/>
            <a:ext cx="575948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메뉴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6F68D8-4964-4723-A7DB-081963F972EF}"/>
              </a:ext>
            </a:extLst>
          </p:cNvPr>
          <p:cNvSpPr/>
          <p:nvPr/>
        </p:nvSpPr>
        <p:spPr>
          <a:xfrm>
            <a:off x="537629" y="3032293"/>
            <a:ext cx="575948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메뉴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DC8A05-5A12-4D3A-959E-3179B37D1925}"/>
              </a:ext>
            </a:extLst>
          </p:cNvPr>
          <p:cNvSpPr/>
          <p:nvPr/>
        </p:nvSpPr>
        <p:spPr>
          <a:xfrm>
            <a:off x="537629" y="3428999"/>
            <a:ext cx="575948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메뉴</a:t>
            </a:r>
          </a:p>
        </p:txBody>
      </p:sp>
    </p:spTree>
    <p:extLst>
      <p:ext uri="{BB962C8B-B14F-4D97-AF65-F5344CB8AC3E}">
        <p14:creationId xmlns:p14="http://schemas.microsoft.com/office/powerpoint/2010/main" val="19813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FC9F5-186F-40FA-8F74-7051F16EB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0533"/>
            <a:ext cx="10515600" cy="340643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모든 페이지의 </a:t>
            </a:r>
            <a:r>
              <a:rPr lang="ko-KR" altLang="en-US" dirty="0" err="1"/>
              <a:t>맨밑에</a:t>
            </a:r>
            <a:r>
              <a:rPr lang="ko-KR" altLang="en-US" dirty="0"/>
              <a:t> 들어가게 될 부분입니다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8742A0-2D4D-4567-9743-0B51AF26294C}"/>
              </a:ext>
            </a:extLst>
          </p:cNvPr>
          <p:cNvSpPr/>
          <p:nvPr/>
        </p:nvSpPr>
        <p:spPr>
          <a:xfrm>
            <a:off x="838200" y="1465262"/>
            <a:ext cx="10515600" cy="7207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tx1"/>
                </a:solidFill>
              </a:rPr>
              <a:t>회사 기본 정보</a:t>
            </a:r>
            <a:endParaRPr kumimoji="0" lang="en-US" altLang="ko-KR" sz="1200" b="1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solidFill>
                  <a:schemeClr val="bg1">
                    <a:lumMod val="50000"/>
                  </a:schemeClr>
                </a:solidFill>
              </a:rPr>
              <a:t>회사명 </a:t>
            </a:r>
            <a:r>
              <a:rPr kumimoji="0" lang="en-US" altLang="ko-KR" sz="12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kumimoji="0" lang="ko-KR" altLang="en-US" sz="1200" dirty="0">
                <a:solidFill>
                  <a:schemeClr val="bg1">
                    <a:lumMod val="50000"/>
                  </a:schemeClr>
                </a:solidFill>
              </a:rPr>
              <a:t>사업자등록번호 </a:t>
            </a:r>
            <a:r>
              <a:rPr kumimoji="0" lang="en-US" altLang="ko-KR" sz="12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kumimoji="0" lang="ko-KR" altLang="en-US" sz="1200" dirty="0">
                <a:solidFill>
                  <a:schemeClr val="bg1">
                    <a:lumMod val="50000"/>
                  </a:schemeClr>
                </a:solidFill>
              </a:rPr>
              <a:t>대표자 </a:t>
            </a:r>
            <a:r>
              <a:rPr kumimoji="0" lang="en-US" altLang="ko-KR" sz="12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kumimoji="0" lang="ko-KR" altLang="en-US" sz="1200" dirty="0">
                <a:solidFill>
                  <a:schemeClr val="bg1">
                    <a:lumMod val="50000"/>
                  </a:schemeClr>
                </a:solidFill>
              </a:rPr>
              <a:t>전화 </a:t>
            </a:r>
            <a:r>
              <a:rPr kumimoji="0" lang="en-US" altLang="ko-KR" sz="12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kumimoji="0" lang="ko-KR" altLang="en-US" sz="1200" dirty="0">
                <a:solidFill>
                  <a:schemeClr val="bg1">
                    <a:lumMod val="50000"/>
                  </a:schemeClr>
                </a:solidFill>
              </a:rPr>
              <a:t>팩스 </a:t>
            </a:r>
            <a:r>
              <a:rPr kumimoji="0" lang="en-US" altLang="ko-KR" sz="12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kumimoji="0" lang="ko-KR" altLang="en-US" sz="1200" dirty="0">
                <a:solidFill>
                  <a:schemeClr val="bg1">
                    <a:lumMod val="50000"/>
                  </a:schemeClr>
                </a:solidFill>
              </a:rPr>
              <a:t>이메일 </a:t>
            </a:r>
            <a:r>
              <a:rPr kumimoji="0" lang="en-US" altLang="ko-KR" sz="12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kumimoji="0" lang="ko-KR" altLang="en-US" sz="1200" dirty="0">
                <a:solidFill>
                  <a:schemeClr val="bg1">
                    <a:lumMod val="50000"/>
                  </a:schemeClr>
                </a:solidFill>
              </a:rPr>
              <a:t>주소 등</a:t>
            </a:r>
          </a:p>
        </p:txBody>
      </p:sp>
      <p:sp>
        <p:nvSpPr>
          <p:cNvPr id="6" name="Text Box 1031">
            <a:extLst>
              <a:ext uri="{FF2B5EF4-FFF2-40B4-BE49-F238E27FC236}">
                <a16:creationId xmlns:a16="http://schemas.microsoft.com/office/drawing/2014/main" id="{15D1D4C9-AE01-4FF5-A448-F9B682EB5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95941"/>
            <a:ext cx="53368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모듈 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Footer</a:t>
            </a:r>
            <a:endParaRPr lang="ko-KR" altLang="en-US" sz="3200" b="1" dirty="0">
              <a:solidFill>
                <a:srgbClr val="FFFF00"/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9937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31">
            <a:extLst>
              <a:ext uri="{FF2B5EF4-FFF2-40B4-BE49-F238E27FC236}">
                <a16:creationId xmlns:a16="http://schemas.microsoft.com/office/drawing/2014/main" id="{373E5884-7209-4C4A-AA7A-7408C2240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9" y="302466"/>
            <a:ext cx="53368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3200" b="1" dirty="0" err="1">
                <a:solidFill>
                  <a:srgbClr val="FFFF00"/>
                </a:solidFill>
                <a:highlight>
                  <a:srgbClr val="000080"/>
                </a:highlight>
              </a:rPr>
              <a:t>Header+Navi</a:t>
            </a:r>
            <a:endParaRPr lang="en-US" altLang="ko-KR" sz="3200" b="1" dirty="0">
              <a:solidFill>
                <a:srgbClr val="FFFF00"/>
              </a:solidFill>
              <a:highlight>
                <a:srgbClr val="000080"/>
              </a:highlight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D7A5E82-C796-472C-AB27-788D4B8B4384}"/>
              </a:ext>
            </a:extLst>
          </p:cNvPr>
          <p:cNvGrpSpPr/>
          <p:nvPr/>
        </p:nvGrpSpPr>
        <p:grpSpPr>
          <a:xfrm>
            <a:off x="660472" y="2037028"/>
            <a:ext cx="11326316" cy="1198571"/>
            <a:chOff x="660472" y="887241"/>
            <a:chExt cx="11326316" cy="119857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659BC76-BCE6-4121-AAA5-E35E1B905858}"/>
                </a:ext>
              </a:extLst>
            </p:cNvPr>
            <p:cNvSpPr/>
            <p:nvPr/>
          </p:nvSpPr>
          <p:spPr>
            <a:xfrm>
              <a:off x="660473" y="891314"/>
              <a:ext cx="11326315" cy="287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2F0A3FF-7A80-4B30-9853-8117D8AE9A89}"/>
                </a:ext>
              </a:extLst>
            </p:cNvPr>
            <p:cNvSpPr/>
            <p:nvPr/>
          </p:nvSpPr>
          <p:spPr>
            <a:xfrm>
              <a:off x="11205686" y="891313"/>
              <a:ext cx="737962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로그인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08AD7E3-446A-4141-9A81-5952D000BA06}"/>
                </a:ext>
              </a:extLst>
            </p:cNvPr>
            <p:cNvSpPr/>
            <p:nvPr/>
          </p:nvSpPr>
          <p:spPr>
            <a:xfrm>
              <a:off x="6219731" y="887241"/>
              <a:ext cx="4942815" cy="2873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                            {</a:t>
              </a:r>
              <a:r>
                <a:rPr kumimoji="0" lang="ko-KR" altLang="en-U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회원명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}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님 환영합니다</a:t>
              </a:r>
              <a:endParaRPr kumimoji="0" lang="ko-KR" altLang="en-US" sz="1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B6D7F24-056A-4331-AF7F-1D9B563A97BA}"/>
                </a:ext>
              </a:extLst>
            </p:cNvPr>
            <p:cNvSpPr/>
            <p:nvPr/>
          </p:nvSpPr>
          <p:spPr>
            <a:xfrm>
              <a:off x="10066260" y="891313"/>
              <a:ext cx="978312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마이페이지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F3615E9-36AF-43D7-8F84-74CD024921BA}"/>
                </a:ext>
              </a:extLst>
            </p:cNvPr>
            <p:cNvSpPr/>
            <p:nvPr/>
          </p:nvSpPr>
          <p:spPr>
            <a:xfrm>
              <a:off x="6342775" y="891313"/>
              <a:ext cx="1726138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관리</a:t>
              </a:r>
              <a:r>
                <a:rPr kumimoji="0" lang="en-US" altLang="ko-KR" sz="1200" b="1" dirty="0" err="1">
                  <a:solidFill>
                    <a:schemeClr val="accent4">
                      <a:lumMod val="75000"/>
                    </a:schemeClr>
                  </a:solidFill>
                </a:rPr>
                <a:t>Btn</a:t>
              </a:r>
              <a:r>
                <a:rPr kumimoji="0" lang="en-US" altLang="ko-KR" sz="1200" b="1" dirty="0">
                  <a:solidFill>
                    <a:schemeClr val="accent4">
                      <a:lumMod val="75000"/>
                    </a:schemeClr>
                  </a:solidFill>
                </a:rPr>
                <a:t>(</a:t>
              </a:r>
              <a:r>
                <a:rPr kumimoji="0" lang="ko-KR" altLang="en-US" sz="1200" b="1" dirty="0" err="1">
                  <a:solidFill>
                    <a:schemeClr val="accent4">
                      <a:lumMod val="75000"/>
                    </a:schemeClr>
                  </a:solidFill>
                </a:rPr>
                <a:t>관리자만보임</a:t>
              </a:r>
              <a:r>
                <a:rPr kumimoji="0" lang="en-US" altLang="ko-KR" sz="1200" b="1" dirty="0">
                  <a:solidFill>
                    <a:schemeClr val="accent4">
                      <a:lumMod val="75000"/>
                    </a:schemeClr>
                  </a:solidFill>
                </a:rPr>
                <a:t>)</a:t>
              </a:r>
              <a:endParaRPr kumimoji="0" lang="ko-KR" altLang="en-US" sz="1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0AFEDFD-0FD4-4316-8178-8A86ACB23C67}"/>
                </a:ext>
              </a:extLst>
            </p:cNvPr>
            <p:cNvSpPr/>
            <p:nvPr/>
          </p:nvSpPr>
          <p:spPr>
            <a:xfrm>
              <a:off x="660473" y="1174578"/>
              <a:ext cx="11326315" cy="6279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44632C-93B7-48B7-8DE1-EEE0C158E1AD}"/>
                </a:ext>
              </a:extLst>
            </p:cNvPr>
            <p:cNvSpPr/>
            <p:nvPr/>
          </p:nvSpPr>
          <p:spPr>
            <a:xfrm>
              <a:off x="1006776" y="1253313"/>
              <a:ext cx="984986" cy="4745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dirty="0">
                  <a:solidFill>
                    <a:schemeClr val="accent4">
                      <a:lumMod val="75000"/>
                    </a:schemeClr>
                  </a:solidFill>
                </a:rPr>
                <a:t>LOGO</a:t>
              </a:r>
              <a:endParaRPr kumimoji="0" lang="ko-KR" altLang="en-US" sz="2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BF16C30-294A-43FA-9ECA-F69255B2BE0F}"/>
                </a:ext>
              </a:extLst>
            </p:cNvPr>
            <p:cNvSpPr/>
            <p:nvPr/>
          </p:nvSpPr>
          <p:spPr>
            <a:xfrm>
              <a:off x="2738882" y="1344894"/>
              <a:ext cx="6350797" cy="287337"/>
            </a:xfrm>
            <a:prstGeom prst="rect">
              <a:avLst/>
            </a:prstGeom>
            <a:solidFill>
              <a:srgbClr val="ED93E2"/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bg1"/>
                  </a:solidFill>
                </a:rPr>
                <a:t>검색 </a:t>
              </a:r>
              <a:r>
                <a:rPr kumimoji="0" lang="en-US" altLang="ko-KR" sz="1200" b="1" dirty="0">
                  <a:solidFill>
                    <a:schemeClr val="bg1"/>
                  </a:solidFill>
                </a:rPr>
                <a:t>Text Field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6C5B1CF-2BA2-415F-8DDB-FEEAAE452A80}"/>
                </a:ext>
              </a:extLst>
            </p:cNvPr>
            <p:cNvSpPr/>
            <p:nvPr/>
          </p:nvSpPr>
          <p:spPr>
            <a:xfrm>
              <a:off x="9246938" y="1344893"/>
              <a:ext cx="666607" cy="28733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검색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8C060A6-ECE5-402A-AD2C-5C6F7E35A9C2}"/>
                </a:ext>
              </a:extLst>
            </p:cNvPr>
            <p:cNvSpPr/>
            <p:nvPr/>
          </p:nvSpPr>
          <p:spPr>
            <a:xfrm>
              <a:off x="660472" y="1798475"/>
              <a:ext cx="11326315" cy="287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 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 | </a:t>
              </a:r>
              <a:r>
                <a:rPr kumimoji="0" lang="ko-KR" altLang="en-U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등등등</a:t>
              </a:r>
              <a:endPara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603DEA56-A9AE-44B6-A8B4-07CE53A93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19" y="3670272"/>
            <a:ext cx="10515600" cy="340643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위의 모듈은 </a:t>
            </a:r>
            <a:r>
              <a:rPr lang="ko-KR" altLang="en-US" dirty="0" err="1"/>
              <a:t>모든페이지에</a:t>
            </a:r>
            <a:r>
              <a:rPr lang="ko-KR" altLang="en-US" dirty="0"/>
              <a:t> 들어갈 예정</a:t>
            </a:r>
          </a:p>
        </p:txBody>
      </p:sp>
    </p:spTree>
    <p:extLst>
      <p:ext uri="{BB962C8B-B14F-4D97-AF65-F5344CB8AC3E}">
        <p14:creationId xmlns:p14="http://schemas.microsoft.com/office/powerpoint/2010/main" val="89394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904CEF6-D45D-476D-839C-D811FC48A6B1}"/>
              </a:ext>
            </a:extLst>
          </p:cNvPr>
          <p:cNvSpPr/>
          <p:nvPr/>
        </p:nvSpPr>
        <p:spPr>
          <a:xfrm>
            <a:off x="575649" y="963831"/>
            <a:ext cx="11323136" cy="559170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6" name="Text Box 1031">
            <a:extLst>
              <a:ext uri="{FF2B5EF4-FFF2-40B4-BE49-F238E27FC236}">
                <a16:creationId xmlns:a16="http://schemas.microsoft.com/office/drawing/2014/main" id="{BA701D49-B024-40E4-8F9A-56F8A256B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9" y="302466"/>
            <a:ext cx="53368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메인</a:t>
            </a:r>
            <a:r>
              <a:rPr lang="en-US" altLang="ko-KR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(index)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76F09D3-F640-4536-85FA-7F71753A0516}"/>
              </a:ext>
            </a:extLst>
          </p:cNvPr>
          <p:cNvGrpSpPr/>
          <p:nvPr/>
        </p:nvGrpSpPr>
        <p:grpSpPr>
          <a:xfrm>
            <a:off x="574059" y="966975"/>
            <a:ext cx="11326316" cy="1198571"/>
            <a:chOff x="660472" y="887241"/>
            <a:chExt cx="11326316" cy="119857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2404006-350E-47F6-8DB4-518C53D78BC4}"/>
                </a:ext>
              </a:extLst>
            </p:cNvPr>
            <p:cNvSpPr/>
            <p:nvPr/>
          </p:nvSpPr>
          <p:spPr>
            <a:xfrm>
              <a:off x="660473" y="891314"/>
              <a:ext cx="11326315" cy="287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81C10F2-7189-4D9B-B0F7-956BA8ED03AE}"/>
                </a:ext>
              </a:extLst>
            </p:cNvPr>
            <p:cNvSpPr/>
            <p:nvPr/>
          </p:nvSpPr>
          <p:spPr>
            <a:xfrm>
              <a:off x="11205686" y="891313"/>
              <a:ext cx="737962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로그인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7BBE9B3-BDC5-4593-AAED-2602B80C9E57}"/>
                </a:ext>
              </a:extLst>
            </p:cNvPr>
            <p:cNvSpPr/>
            <p:nvPr/>
          </p:nvSpPr>
          <p:spPr>
            <a:xfrm>
              <a:off x="4902657" y="887241"/>
              <a:ext cx="6156555" cy="2873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                               {</a:t>
              </a:r>
              <a:r>
                <a:rPr kumimoji="0" lang="ko-KR" altLang="en-U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회원명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}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님 환영합니다</a:t>
              </a:r>
              <a:endParaRPr kumimoji="0" lang="ko-KR" altLang="en-US" sz="1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A4DE0EE-E3EF-4890-8BDD-3C9D8C60AED0}"/>
                </a:ext>
              </a:extLst>
            </p:cNvPr>
            <p:cNvSpPr/>
            <p:nvPr/>
          </p:nvSpPr>
          <p:spPr>
            <a:xfrm>
              <a:off x="8749186" y="891313"/>
              <a:ext cx="1045253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마이페이지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244F921-5AD9-444E-AE69-EAFE1C642572}"/>
                </a:ext>
              </a:extLst>
            </p:cNvPr>
            <p:cNvSpPr/>
            <p:nvPr/>
          </p:nvSpPr>
          <p:spPr>
            <a:xfrm>
              <a:off x="5025701" y="891313"/>
              <a:ext cx="1844249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관리</a:t>
              </a:r>
              <a:r>
                <a:rPr kumimoji="0" lang="en-US" altLang="ko-KR" sz="1200" b="1" dirty="0" err="1">
                  <a:solidFill>
                    <a:schemeClr val="accent4">
                      <a:lumMod val="75000"/>
                    </a:schemeClr>
                  </a:solidFill>
                </a:rPr>
                <a:t>Btn</a:t>
              </a:r>
              <a:r>
                <a:rPr kumimoji="0" lang="en-US" altLang="ko-KR" sz="1200" b="1" dirty="0">
                  <a:solidFill>
                    <a:schemeClr val="accent4">
                      <a:lumMod val="75000"/>
                    </a:schemeClr>
                  </a:solidFill>
                </a:rPr>
                <a:t>(</a:t>
              </a:r>
              <a:r>
                <a:rPr kumimoji="0" lang="ko-KR" altLang="en-US" sz="1200" b="1" dirty="0" err="1">
                  <a:solidFill>
                    <a:schemeClr val="accent4">
                      <a:lumMod val="75000"/>
                    </a:schemeClr>
                  </a:solidFill>
                </a:rPr>
                <a:t>관리자만보임</a:t>
              </a:r>
              <a:r>
                <a:rPr kumimoji="0" lang="en-US" altLang="ko-KR" sz="1200" b="1" dirty="0">
                  <a:solidFill>
                    <a:schemeClr val="accent4">
                      <a:lumMod val="75000"/>
                    </a:schemeClr>
                  </a:solidFill>
                </a:rPr>
                <a:t>)</a:t>
              </a:r>
              <a:endParaRPr kumimoji="0" lang="ko-KR" altLang="en-US" sz="12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448EFF1-879D-41FE-BD38-7176AB41D45E}"/>
                </a:ext>
              </a:extLst>
            </p:cNvPr>
            <p:cNvSpPr/>
            <p:nvPr/>
          </p:nvSpPr>
          <p:spPr>
            <a:xfrm>
              <a:off x="660473" y="1174578"/>
              <a:ext cx="11326315" cy="6279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939FD3C-BB18-4BF3-8E11-46882BEFB90D}"/>
                </a:ext>
              </a:extLst>
            </p:cNvPr>
            <p:cNvSpPr/>
            <p:nvPr/>
          </p:nvSpPr>
          <p:spPr>
            <a:xfrm>
              <a:off x="1006776" y="1253313"/>
              <a:ext cx="984986" cy="4745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dirty="0">
                  <a:solidFill>
                    <a:schemeClr val="accent4">
                      <a:lumMod val="75000"/>
                    </a:schemeClr>
                  </a:solidFill>
                </a:rPr>
                <a:t>LOGO</a:t>
              </a:r>
              <a:endParaRPr kumimoji="0" lang="ko-KR" altLang="en-US" sz="20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F2E6B50-893A-4AA5-A7CF-B3209598C409}"/>
                </a:ext>
              </a:extLst>
            </p:cNvPr>
            <p:cNvSpPr/>
            <p:nvPr/>
          </p:nvSpPr>
          <p:spPr>
            <a:xfrm>
              <a:off x="2738882" y="1344894"/>
              <a:ext cx="6350797" cy="287337"/>
            </a:xfrm>
            <a:prstGeom prst="rect">
              <a:avLst/>
            </a:prstGeom>
            <a:solidFill>
              <a:srgbClr val="ED93E2"/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bg1"/>
                  </a:solidFill>
                </a:rPr>
                <a:t>검색 </a:t>
              </a:r>
              <a:r>
                <a:rPr kumimoji="0" lang="en-US" altLang="ko-KR" sz="1200" b="1" dirty="0">
                  <a:solidFill>
                    <a:schemeClr val="bg1"/>
                  </a:solidFill>
                </a:rPr>
                <a:t>Text Field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7EECB5A-F706-415A-BAEE-D41F0C883923}"/>
                </a:ext>
              </a:extLst>
            </p:cNvPr>
            <p:cNvSpPr/>
            <p:nvPr/>
          </p:nvSpPr>
          <p:spPr>
            <a:xfrm>
              <a:off x="9246938" y="1344893"/>
              <a:ext cx="666607" cy="28733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검색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896B36C-596A-40B8-9269-BA019CDB45CF}"/>
                </a:ext>
              </a:extLst>
            </p:cNvPr>
            <p:cNvSpPr/>
            <p:nvPr/>
          </p:nvSpPr>
          <p:spPr>
            <a:xfrm>
              <a:off x="660472" y="1798475"/>
              <a:ext cx="11326315" cy="2873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 | </a:t>
              </a:r>
              <a:r>
                <a:rPr kumimoji="0" lang="ko-KR" alt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항목</a:t>
              </a:r>
              <a:r>
                <a:rPr kumimoji="0"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4 | </a:t>
              </a:r>
              <a:r>
                <a:rPr kumimoji="0" lang="ko-KR" altLang="en-US" sz="12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등등등</a:t>
              </a:r>
              <a:endParaRPr kumimoji="0"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8CE5936-D11E-413D-995E-077E7F5F283F}"/>
                </a:ext>
              </a:extLst>
            </p:cNvPr>
            <p:cNvSpPr/>
            <p:nvPr/>
          </p:nvSpPr>
          <p:spPr>
            <a:xfrm>
              <a:off x="9913545" y="891313"/>
              <a:ext cx="1045253" cy="2873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장바구니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9827FD-3971-478F-8874-CB446A249957}"/>
              </a:ext>
            </a:extLst>
          </p:cNvPr>
          <p:cNvSpPr/>
          <p:nvPr/>
        </p:nvSpPr>
        <p:spPr>
          <a:xfrm>
            <a:off x="574057" y="2165546"/>
            <a:ext cx="4207667" cy="13094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err="1">
                <a:solidFill>
                  <a:schemeClr val="accent4">
                    <a:lumMod val="75000"/>
                  </a:schemeClr>
                </a:solidFill>
              </a:rPr>
              <a:t>Img</a:t>
            </a:r>
            <a:r>
              <a:rPr kumimoji="0" lang="en-US" altLang="ko-KR" sz="20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kumimoji="0" lang="en-US" altLang="ko-KR" sz="2000" b="1" dirty="0" err="1">
                <a:solidFill>
                  <a:schemeClr val="accent4">
                    <a:lumMod val="75000"/>
                  </a:schemeClr>
                </a:solidFill>
              </a:rPr>
              <a:t>Src</a:t>
            </a:r>
            <a:r>
              <a:rPr kumimoji="0" lang="en-US" altLang="ko-KR" sz="2000" b="1" dirty="0">
                <a:solidFill>
                  <a:schemeClr val="accent4">
                    <a:lumMod val="75000"/>
                  </a:schemeClr>
                </a:solidFill>
              </a:rPr>
              <a:t> 1</a:t>
            </a:r>
            <a:endParaRPr kumimoji="0" lang="ko-KR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9DCA98-9063-4402-B288-784D52260481}"/>
              </a:ext>
            </a:extLst>
          </p:cNvPr>
          <p:cNvSpPr/>
          <p:nvPr/>
        </p:nvSpPr>
        <p:spPr>
          <a:xfrm>
            <a:off x="574057" y="3475579"/>
            <a:ext cx="4207667" cy="1487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err="1">
                <a:solidFill>
                  <a:schemeClr val="accent4">
                    <a:lumMod val="75000"/>
                  </a:schemeClr>
                </a:solidFill>
              </a:rPr>
              <a:t>Img</a:t>
            </a:r>
            <a:r>
              <a:rPr kumimoji="0" lang="en-US" altLang="ko-KR" sz="20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kumimoji="0" lang="en-US" altLang="ko-KR" sz="2000" b="1" dirty="0" err="1">
                <a:solidFill>
                  <a:schemeClr val="accent4">
                    <a:lumMod val="75000"/>
                  </a:schemeClr>
                </a:solidFill>
              </a:rPr>
              <a:t>Src</a:t>
            </a:r>
            <a:r>
              <a:rPr kumimoji="0" lang="en-US" altLang="ko-KR" sz="2000" b="1" dirty="0">
                <a:solidFill>
                  <a:schemeClr val="accent4">
                    <a:lumMod val="75000"/>
                  </a:schemeClr>
                </a:solidFill>
              </a:rPr>
              <a:t> 2</a:t>
            </a:r>
            <a:endParaRPr kumimoji="0" lang="ko-KR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8A052E-DFB6-473E-A3CB-993C6F41DC98}"/>
              </a:ext>
            </a:extLst>
          </p:cNvPr>
          <p:cNvSpPr/>
          <p:nvPr/>
        </p:nvSpPr>
        <p:spPr>
          <a:xfrm>
            <a:off x="574057" y="4962812"/>
            <a:ext cx="4207667" cy="15927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err="1">
                <a:solidFill>
                  <a:schemeClr val="accent4">
                    <a:lumMod val="75000"/>
                  </a:schemeClr>
                </a:solidFill>
              </a:rPr>
              <a:t>Img</a:t>
            </a:r>
            <a:r>
              <a:rPr kumimoji="0" lang="en-US" altLang="ko-KR" sz="20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kumimoji="0" lang="en-US" altLang="ko-KR" sz="2000" b="1" dirty="0" err="1">
                <a:solidFill>
                  <a:schemeClr val="accent4">
                    <a:lumMod val="75000"/>
                  </a:schemeClr>
                </a:solidFill>
              </a:rPr>
              <a:t>Src</a:t>
            </a:r>
            <a:r>
              <a:rPr kumimoji="0" lang="en-US" altLang="ko-KR" sz="2000" b="1" dirty="0">
                <a:solidFill>
                  <a:schemeClr val="accent4">
                    <a:lumMod val="75000"/>
                  </a:schemeClr>
                </a:solidFill>
              </a:rPr>
              <a:t> 3</a:t>
            </a:r>
            <a:endParaRPr kumimoji="0" lang="ko-KR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D54E09-6190-41EB-B8B6-B4DEC82B7086}"/>
              </a:ext>
            </a:extLst>
          </p:cNvPr>
          <p:cNvSpPr/>
          <p:nvPr/>
        </p:nvSpPr>
        <p:spPr>
          <a:xfrm>
            <a:off x="4781725" y="2172575"/>
            <a:ext cx="3682768" cy="2209589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물품</a:t>
            </a:r>
            <a:r>
              <a:rPr kumimoji="0" lang="en-US" altLang="ko-KR" sz="20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kumimoji="0" lang="ko-KR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4F0ED4-AD44-4600-99D7-23CF2EBAACDD}"/>
              </a:ext>
            </a:extLst>
          </p:cNvPr>
          <p:cNvSpPr/>
          <p:nvPr/>
        </p:nvSpPr>
        <p:spPr>
          <a:xfrm>
            <a:off x="8464494" y="2162118"/>
            <a:ext cx="3434292" cy="2209589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물품</a:t>
            </a:r>
            <a:r>
              <a:rPr kumimoji="0" lang="en-US" altLang="ko-KR" sz="20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kumimoji="0" lang="ko-KR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507766-5BAE-48E7-AACE-147948DDB7AF}"/>
              </a:ext>
            </a:extLst>
          </p:cNvPr>
          <p:cNvSpPr/>
          <p:nvPr/>
        </p:nvSpPr>
        <p:spPr>
          <a:xfrm>
            <a:off x="4781725" y="4333064"/>
            <a:ext cx="3682768" cy="2209589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물품</a:t>
            </a:r>
            <a:r>
              <a:rPr kumimoji="0" lang="en-US" altLang="ko-KR" sz="20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kumimoji="0" lang="ko-KR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542DF4B-D9BF-4A74-8EEA-CCFBAC367098}"/>
              </a:ext>
            </a:extLst>
          </p:cNvPr>
          <p:cNvSpPr/>
          <p:nvPr/>
        </p:nvSpPr>
        <p:spPr>
          <a:xfrm>
            <a:off x="8464494" y="4322607"/>
            <a:ext cx="3434292" cy="2209589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물품</a:t>
            </a:r>
            <a:r>
              <a:rPr kumimoji="0" lang="en-US" altLang="ko-KR" sz="20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kumimoji="0" lang="ko-KR" alt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63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62FB1B-1B8D-46C5-88D6-CC83FDFCC144}"/>
              </a:ext>
            </a:extLst>
          </p:cNvPr>
          <p:cNvSpPr/>
          <p:nvPr/>
        </p:nvSpPr>
        <p:spPr>
          <a:xfrm>
            <a:off x="434432" y="963831"/>
            <a:ext cx="11323136" cy="559170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3" name="Text Box 1031">
            <a:extLst>
              <a:ext uri="{FF2B5EF4-FFF2-40B4-BE49-F238E27FC236}">
                <a16:creationId xmlns:a16="http://schemas.microsoft.com/office/drawing/2014/main" id="{5C7C70DF-D2AE-481D-BB87-39A7B8BBD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9" y="302466"/>
            <a:ext cx="53368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3200" b="1" dirty="0" err="1">
                <a:solidFill>
                  <a:srgbClr val="FFFF00"/>
                </a:solidFill>
                <a:highlight>
                  <a:srgbClr val="000080"/>
                </a:highlight>
              </a:rPr>
              <a:t>로그인페이지</a:t>
            </a:r>
            <a:endParaRPr lang="en-US" altLang="ko-KR" sz="3200" b="1" dirty="0">
              <a:solidFill>
                <a:srgbClr val="FFFF00"/>
              </a:solidFill>
              <a:highlight>
                <a:srgbClr val="00008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D67710-349D-4F2E-9461-102C22FC57F8}"/>
              </a:ext>
            </a:extLst>
          </p:cNvPr>
          <p:cNvSpPr/>
          <p:nvPr/>
        </p:nvSpPr>
        <p:spPr>
          <a:xfrm>
            <a:off x="2954448" y="1171301"/>
            <a:ext cx="6283105" cy="5265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solidFill>
                  <a:srgbClr val="0070C0"/>
                </a:solidFill>
              </a:rPr>
              <a:t>폼</a:t>
            </a: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A2006A-4B06-4F50-82D1-1FAFC9FDEDE6}"/>
              </a:ext>
            </a:extLst>
          </p:cNvPr>
          <p:cNvSpPr/>
          <p:nvPr/>
        </p:nvSpPr>
        <p:spPr>
          <a:xfrm>
            <a:off x="4564450" y="1256054"/>
            <a:ext cx="3063101" cy="418831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ED791E-883D-457D-A884-765B6DA4AB1D}"/>
              </a:ext>
            </a:extLst>
          </p:cNvPr>
          <p:cNvSpPr/>
          <p:nvPr/>
        </p:nvSpPr>
        <p:spPr>
          <a:xfrm>
            <a:off x="3266694" y="1909509"/>
            <a:ext cx="5658612" cy="287337"/>
          </a:xfrm>
          <a:prstGeom prst="rect">
            <a:avLst/>
          </a:prstGeom>
          <a:solidFill>
            <a:srgbClr val="ED93E2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A8443B-9848-4512-A9AD-210148636702}"/>
              </a:ext>
            </a:extLst>
          </p:cNvPr>
          <p:cNvSpPr/>
          <p:nvPr/>
        </p:nvSpPr>
        <p:spPr>
          <a:xfrm>
            <a:off x="3266694" y="2404316"/>
            <a:ext cx="5658612" cy="287337"/>
          </a:xfrm>
          <a:prstGeom prst="rect">
            <a:avLst/>
          </a:prstGeom>
          <a:solidFill>
            <a:srgbClr val="ED93E2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PASSWORD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810CA7-3334-430D-868C-377CC920D61F}"/>
              </a:ext>
            </a:extLst>
          </p:cNvPr>
          <p:cNvSpPr/>
          <p:nvPr/>
        </p:nvSpPr>
        <p:spPr>
          <a:xfrm>
            <a:off x="3266694" y="2899123"/>
            <a:ext cx="5658612" cy="28733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rgbClr val="FF0000"/>
                </a:solidFill>
              </a:rPr>
              <a:t>경고문구 </a:t>
            </a:r>
            <a:r>
              <a:rPr kumimoji="0" lang="en-US" altLang="ko-KR" sz="1600" b="1" dirty="0">
                <a:solidFill>
                  <a:srgbClr val="FF0000"/>
                </a:solidFill>
              </a:rPr>
              <a:t>(ID,PW</a:t>
            </a:r>
            <a:r>
              <a:rPr kumimoji="0" lang="ko-KR" altLang="en-US" sz="1600" b="1" dirty="0">
                <a:solidFill>
                  <a:srgbClr val="FF0000"/>
                </a:solidFill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</a:rPr>
              <a:t>Err</a:t>
            </a:r>
            <a:r>
              <a:rPr kumimoji="0" lang="ko-KR" altLang="en-US" sz="1600" b="1" dirty="0">
                <a:solidFill>
                  <a:srgbClr val="FF0000"/>
                </a:solidFill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</a:rPr>
              <a:t>/</a:t>
            </a:r>
            <a:r>
              <a:rPr kumimoji="0" lang="ko-KR" altLang="en-US" sz="1600" b="1" dirty="0">
                <a:solidFill>
                  <a:srgbClr val="FF0000"/>
                </a:solidFill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</a:rPr>
              <a:t>Trim =&gt;Null)</a:t>
            </a:r>
            <a:endParaRPr kumimoji="0"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C0A079-DD9E-4648-A2A7-0252FE4AA0EC}"/>
              </a:ext>
            </a:extLst>
          </p:cNvPr>
          <p:cNvSpPr/>
          <p:nvPr/>
        </p:nvSpPr>
        <p:spPr>
          <a:xfrm>
            <a:off x="3266694" y="3368400"/>
            <a:ext cx="789257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err="1">
                <a:solidFill>
                  <a:schemeClr val="accent4">
                    <a:lumMod val="75000"/>
                  </a:schemeClr>
                </a:solidFill>
              </a:rPr>
              <a:t>ChkBox</a:t>
            </a:r>
            <a:endParaRPr kumimoji="0"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10DA18-E8DC-4D79-807A-25D62E8C0437}"/>
              </a:ext>
            </a:extLst>
          </p:cNvPr>
          <p:cNvSpPr/>
          <p:nvPr/>
        </p:nvSpPr>
        <p:spPr>
          <a:xfrm>
            <a:off x="4102722" y="3368399"/>
            <a:ext cx="1818244" cy="28733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로그인 유지 여부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A31B74-EB66-43CA-A18E-D8BF4C9A0E52}"/>
              </a:ext>
            </a:extLst>
          </p:cNvPr>
          <p:cNvSpPr/>
          <p:nvPr/>
        </p:nvSpPr>
        <p:spPr>
          <a:xfrm>
            <a:off x="3266694" y="3883904"/>
            <a:ext cx="5658612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E05513-0C36-4F5F-99C6-128B2A50F814}"/>
              </a:ext>
            </a:extLst>
          </p:cNvPr>
          <p:cNvSpPr/>
          <p:nvPr/>
        </p:nvSpPr>
        <p:spPr>
          <a:xfrm>
            <a:off x="3266694" y="4289761"/>
            <a:ext cx="2735754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회원가입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21E2BE-CE61-4EE5-820B-3333F166416E}"/>
              </a:ext>
            </a:extLst>
          </p:cNvPr>
          <p:cNvSpPr/>
          <p:nvPr/>
        </p:nvSpPr>
        <p:spPr>
          <a:xfrm>
            <a:off x="6189554" y="4289761"/>
            <a:ext cx="2735754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accent4">
                    <a:lumMod val="75000"/>
                  </a:schemeClr>
                </a:solidFill>
              </a:rPr>
              <a:t>ID/PW </a:t>
            </a: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찾기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E9A1AC-6167-441B-9BE5-06FBED58FAFE}"/>
              </a:ext>
            </a:extLst>
          </p:cNvPr>
          <p:cNvSpPr/>
          <p:nvPr/>
        </p:nvSpPr>
        <p:spPr>
          <a:xfrm>
            <a:off x="4634571" y="5274542"/>
            <a:ext cx="2735754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err="1">
                <a:solidFill>
                  <a:schemeClr val="accent4">
                    <a:lumMod val="75000"/>
                  </a:schemeClr>
                </a:solidFill>
              </a:rPr>
              <a:t>Naver</a:t>
            </a: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로 로그인</a:t>
            </a:r>
          </a:p>
        </p:txBody>
      </p:sp>
    </p:spTree>
    <p:extLst>
      <p:ext uri="{BB962C8B-B14F-4D97-AF65-F5344CB8AC3E}">
        <p14:creationId xmlns:p14="http://schemas.microsoft.com/office/powerpoint/2010/main" val="253733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642A0B1B-0DF0-4CCA-A1A5-F40303BCF51E}"/>
              </a:ext>
            </a:extLst>
          </p:cNvPr>
          <p:cNvSpPr/>
          <p:nvPr/>
        </p:nvSpPr>
        <p:spPr>
          <a:xfrm>
            <a:off x="434432" y="963831"/>
            <a:ext cx="11323136" cy="559170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4" name="Text Box 1031">
            <a:extLst>
              <a:ext uri="{FF2B5EF4-FFF2-40B4-BE49-F238E27FC236}">
                <a16:creationId xmlns:a16="http://schemas.microsoft.com/office/drawing/2014/main" id="{258687E9-308C-49B1-AE04-32A10C121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9" y="302466"/>
            <a:ext cx="533680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3200" b="1" dirty="0">
                <a:solidFill>
                  <a:srgbClr val="FFFF00"/>
                </a:solidFill>
                <a:highlight>
                  <a:srgbClr val="000080"/>
                </a:highlight>
              </a:rPr>
              <a:t>회원가입</a:t>
            </a:r>
            <a:endParaRPr lang="en-US" altLang="ko-KR" sz="3200" b="1" dirty="0">
              <a:solidFill>
                <a:srgbClr val="FFFF00"/>
              </a:solidFill>
              <a:highlight>
                <a:srgbClr val="00008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B8AB20-C792-4481-94C2-12A90E7234DD}"/>
              </a:ext>
            </a:extLst>
          </p:cNvPr>
          <p:cNvSpPr/>
          <p:nvPr/>
        </p:nvSpPr>
        <p:spPr>
          <a:xfrm>
            <a:off x="2954448" y="1171301"/>
            <a:ext cx="6283105" cy="5265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>
                <a:solidFill>
                  <a:srgbClr val="0070C0"/>
                </a:solidFill>
              </a:rPr>
              <a:t>폼</a:t>
            </a: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E52CF0-C0CD-49AA-93D3-D0406DD7A73D}"/>
              </a:ext>
            </a:extLst>
          </p:cNvPr>
          <p:cNvSpPr/>
          <p:nvPr/>
        </p:nvSpPr>
        <p:spPr>
          <a:xfrm>
            <a:off x="4564450" y="1256054"/>
            <a:ext cx="3063101" cy="418831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1" dirty="0">
                <a:solidFill>
                  <a:schemeClr val="accent4">
                    <a:lumMod val="75000"/>
                  </a:schemeClr>
                </a:solidFill>
              </a:rPr>
              <a:t>회원가입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8F0558-65C5-4EF7-BB4A-B7C61A3D7B50}"/>
              </a:ext>
            </a:extLst>
          </p:cNvPr>
          <p:cNvSpPr/>
          <p:nvPr/>
        </p:nvSpPr>
        <p:spPr>
          <a:xfrm>
            <a:off x="3266694" y="1909509"/>
            <a:ext cx="5098708" cy="287337"/>
          </a:xfrm>
          <a:prstGeom prst="rect">
            <a:avLst/>
          </a:prstGeom>
          <a:solidFill>
            <a:srgbClr val="ED93E2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chemeClr val="bg1"/>
                </a:solidFill>
              </a:rPr>
              <a:t>로그인 </a:t>
            </a:r>
            <a:r>
              <a:rPr kumimoji="0" lang="en-US" altLang="ko-KR" sz="2000" b="1" dirty="0">
                <a:solidFill>
                  <a:schemeClr val="bg1"/>
                </a:solidFill>
              </a:rPr>
              <a:t>ID or E-mail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94F732-F229-4659-AC79-FEAD0DADDCEA}"/>
              </a:ext>
            </a:extLst>
          </p:cNvPr>
          <p:cNvSpPr/>
          <p:nvPr/>
        </p:nvSpPr>
        <p:spPr>
          <a:xfrm>
            <a:off x="3266694" y="2675918"/>
            <a:ext cx="5658612" cy="287337"/>
          </a:xfrm>
          <a:prstGeom prst="rect">
            <a:avLst/>
          </a:prstGeom>
          <a:solidFill>
            <a:srgbClr val="ED93E2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PASSWORD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091ABB-D438-438B-8B15-BA74193F290A}"/>
              </a:ext>
            </a:extLst>
          </p:cNvPr>
          <p:cNvSpPr/>
          <p:nvPr/>
        </p:nvSpPr>
        <p:spPr>
          <a:xfrm>
            <a:off x="8406850" y="1893669"/>
            <a:ext cx="682830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39F0B4-D59B-48E2-B4F6-FA96D03B1536}"/>
              </a:ext>
            </a:extLst>
          </p:cNvPr>
          <p:cNvSpPr/>
          <p:nvPr/>
        </p:nvSpPr>
        <p:spPr>
          <a:xfrm>
            <a:off x="6589415" y="3858978"/>
            <a:ext cx="1936031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>
                <a:solidFill>
                  <a:schemeClr val="accent4">
                    <a:lumMod val="75000"/>
                  </a:schemeClr>
                </a:solidFill>
              </a:rPr>
              <a:t>주소 </a:t>
            </a:r>
            <a:r>
              <a:rPr kumimoji="0" lang="en-US" altLang="ko-KR" sz="1200" b="1" dirty="0">
                <a:solidFill>
                  <a:schemeClr val="accent4">
                    <a:lumMod val="75000"/>
                  </a:schemeClr>
                </a:solidFill>
              </a:rPr>
              <a:t>API </a:t>
            </a: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버튼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582D5D-CFBF-4B28-88C1-19E1BC0C8CC0}"/>
              </a:ext>
            </a:extLst>
          </p:cNvPr>
          <p:cNvSpPr/>
          <p:nvPr/>
        </p:nvSpPr>
        <p:spPr>
          <a:xfrm>
            <a:off x="3266694" y="3083900"/>
            <a:ext cx="5658612" cy="287337"/>
          </a:xfrm>
          <a:prstGeom prst="rect">
            <a:avLst/>
          </a:prstGeom>
          <a:solidFill>
            <a:srgbClr val="ED93E2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PASSWORD </a:t>
            </a:r>
            <a:r>
              <a:rPr kumimoji="0" lang="ko-KR" altLang="en-US" b="1" dirty="0">
                <a:solidFill>
                  <a:schemeClr val="bg1"/>
                </a:solidFill>
              </a:rPr>
              <a:t>확인</a:t>
            </a:r>
            <a:endParaRPr kumimoji="0"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1FFEC3-EB7A-4E80-A962-271B1FF0BD82}"/>
              </a:ext>
            </a:extLst>
          </p:cNvPr>
          <p:cNvSpPr/>
          <p:nvPr/>
        </p:nvSpPr>
        <p:spPr>
          <a:xfrm>
            <a:off x="3266693" y="2298237"/>
            <a:ext cx="2636165" cy="28733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rgbClr val="FF0000"/>
                </a:solidFill>
              </a:rPr>
              <a:t>ID</a:t>
            </a:r>
            <a:r>
              <a:rPr kumimoji="0" lang="ko-KR" altLang="en-US" sz="1600" b="1" dirty="0">
                <a:solidFill>
                  <a:srgbClr val="FF0000"/>
                </a:solidFill>
              </a:rPr>
              <a:t>사용가능여부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7284679-E078-4938-A1C3-E1379F6DA9AE}"/>
              </a:ext>
            </a:extLst>
          </p:cNvPr>
          <p:cNvSpPr/>
          <p:nvPr/>
        </p:nvSpPr>
        <p:spPr>
          <a:xfrm>
            <a:off x="3266693" y="3462207"/>
            <a:ext cx="2636165" cy="28733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rgbClr val="FF0000"/>
                </a:solidFill>
              </a:rPr>
              <a:t>PASSWORD </a:t>
            </a:r>
            <a:r>
              <a:rPr kumimoji="0" lang="ko-KR" altLang="en-US" sz="1600" b="1" dirty="0">
                <a:solidFill>
                  <a:srgbClr val="FF0000"/>
                </a:solidFill>
              </a:rPr>
              <a:t>일치 여부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62F117-61F4-4041-B9CA-F10C2F762A7E}"/>
              </a:ext>
            </a:extLst>
          </p:cNvPr>
          <p:cNvSpPr/>
          <p:nvPr/>
        </p:nvSpPr>
        <p:spPr>
          <a:xfrm>
            <a:off x="3271223" y="3834037"/>
            <a:ext cx="2636165" cy="28733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도로명주소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E46600-582C-4A4E-A244-63DDC1C48653}"/>
              </a:ext>
            </a:extLst>
          </p:cNvPr>
          <p:cNvSpPr/>
          <p:nvPr/>
        </p:nvSpPr>
        <p:spPr>
          <a:xfrm>
            <a:off x="3266692" y="4212344"/>
            <a:ext cx="5658612" cy="287337"/>
          </a:xfrm>
          <a:prstGeom prst="rect">
            <a:avLst/>
          </a:prstGeom>
          <a:solidFill>
            <a:srgbClr val="ED93E2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bg1"/>
                </a:solidFill>
              </a:rPr>
              <a:t>주소 상세정보 </a:t>
            </a:r>
            <a:r>
              <a:rPr kumimoji="0" lang="en-US" altLang="ko-KR" sz="1600" b="1" dirty="0">
                <a:solidFill>
                  <a:schemeClr val="bg1"/>
                </a:solidFill>
              </a:rPr>
              <a:t>1</a:t>
            </a:r>
            <a:endParaRPr kumimoji="0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22EAD7-A0AC-4070-9584-15133DA490A9}"/>
              </a:ext>
            </a:extLst>
          </p:cNvPr>
          <p:cNvSpPr/>
          <p:nvPr/>
        </p:nvSpPr>
        <p:spPr>
          <a:xfrm>
            <a:off x="3266692" y="4563482"/>
            <a:ext cx="5658612" cy="287337"/>
          </a:xfrm>
          <a:prstGeom prst="rect">
            <a:avLst/>
          </a:prstGeom>
          <a:solidFill>
            <a:srgbClr val="ED93E2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bg1"/>
                </a:solidFill>
              </a:rPr>
              <a:t>주소 상세정보 </a:t>
            </a:r>
            <a:r>
              <a:rPr kumimoji="0" lang="en-US" altLang="ko-KR" sz="1600" b="1" dirty="0">
                <a:solidFill>
                  <a:schemeClr val="bg1"/>
                </a:solidFill>
              </a:rPr>
              <a:t>2</a:t>
            </a:r>
            <a:endParaRPr kumimoji="0"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6779F6-AB89-4722-AF7F-A74DA1F56FDE}"/>
              </a:ext>
            </a:extLst>
          </p:cNvPr>
          <p:cNvSpPr/>
          <p:nvPr/>
        </p:nvSpPr>
        <p:spPr>
          <a:xfrm>
            <a:off x="3266692" y="4998007"/>
            <a:ext cx="5822988" cy="3973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07825D2-4201-4014-B17F-717EED94CA25}"/>
              </a:ext>
            </a:extLst>
          </p:cNvPr>
          <p:cNvSpPr/>
          <p:nvPr/>
        </p:nvSpPr>
        <p:spPr>
          <a:xfrm>
            <a:off x="3266692" y="5053451"/>
            <a:ext cx="3767851" cy="287337"/>
          </a:xfrm>
          <a:prstGeom prst="rect">
            <a:avLst/>
          </a:prstGeom>
          <a:solidFill>
            <a:srgbClr val="ED93E2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bg1"/>
                </a:solidFill>
              </a:rPr>
              <a:t>휴대폰 번호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DEB07B-D7A7-437A-BC9E-061FDC75DA0D}"/>
              </a:ext>
            </a:extLst>
          </p:cNvPr>
          <p:cNvSpPr/>
          <p:nvPr/>
        </p:nvSpPr>
        <p:spPr>
          <a:xfrm>
            <a:off x="7153649" y="5053450"/>
            <a:ext cx="1936031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인증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5852B3-C45B-4D49-A77E-6EFB5AFDD4FE}"/>
              </a:ext>
            </a:extLst>
          </p:cNvPr>
          <p:cNvSpPr/>
          <p:nvPr/>
        </p:nvSpPr>
        <p:spPr>
          <a:xfrm>
            <a:off x="3270318" y="5496910"/>
            <a:ext cx="885223" cy="2326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문서 </a:t>
            </a:r>
            <a:r>
              <a:rPr kumimoji="0" lang="en-US" altLang="ko-KR" sz="1200" b="1" dirty="0" err="1">
                <a:solidFill>
                  <a:schemeClr val="accent4">
                    <a:lumMod val="75000"/>
                  </a:schemeClr>
                </a:solidFill>
              </a:rPr>
              <a:t>Chk</a:t>
            </a:r>
            <a:endParaRPr kumimoji="0"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E53E3BB-6987-4139-A854-72FBA33913BF}"/>
              </a:ext>
            </a:extLst>
          </p:cNvPr>
          <p:cNvSpPr/>
          <p:nvPr/>
        </p:nvSpPr>
        <p:spPr>
          <a:xfrm>
            <a:off x="3270317" y="5781302"/>
            <a:ext cx="885223" cy="2326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문서 </a:t>
            </a:r>
            <a:r>
              <a:rPr kumimoji="0" lang="en-US" altLang="ko-KR" sz="1200" b="1" dirty="0" err="1">
                <a:solidFill>
                  <a:schemeClr val="accent4">
                    <a:lumMod val="75000"/>
                  </a:schemeClr>
                </a:solidFill>
              </a:rPr>
              <a:t>Chk</a:t>
            </a:r>
            <a:endParaRPr kumimoji="0" lang="ko-KR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18B49DA-AF62-485C-97C0-DA782290D5CD}"/>
              </a:ext>
            </a:extLst>
          </p:cNvPr>
          <p:cNvSpPr/>
          <p:nvPr/>
        </p:nvSpPr>
        <p:spPr>
          <a:xfrm>
            <a:off x="5127985" y="6113355"/>
            <a:ext cx="1936031" cy="2873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4">
                    <a:lumMod val="75000"/>
                  </a:schemeClr>
                </a:solidFill>
              </a:rPr>
              <a:t>회원가입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DA2724C-65D2-4F05-8357-3B85AC276260}"/>
              </a:ext>
            </a:extLst>
          </p:cNvPr>
          <p:cNvSpPr/>
          <p:nvPr/>
        </p:nvSpPr>
        <p:spPr>
          <a:xfrm>
            <a:off x="4270911" y="5497981"/>
            <a:ext cx="4135939" cy="28733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문서정보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A702E73-EC72-49A8-A11D-67E01C9F53A9}"/>
              </a:ext>
            </a:extLst>
          </p:cNvPr>
          <p:cNvSpPr/>
          <p:nvPr/>
        </p:nvSpPr>
        <p:spPr>
          <a:xfrm>
            <a:off x="4270911" y="5805948"/>
            <a:ext cx="4135939" cy="287337"/>
          </a:xfrm>
          <a:prstGeom prst="rect">
            <a:avLst/>
          </a:prstGeom>
          <a:solidFill>
            <a:srgbClr val="A4D6D8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/>
                </a:solidFill>
              </a:rPr>
              <a:t>문서정보</a:t>
            </a:r>
          </a:p>
        </p:txBody>
      </p:sp>
    </p:spTree>
    <p:extLst>
      <p:ext uri="{BB962C8B-B14F-4D97-AF65-F5344CB8AC3E}">
        <p14:creationId xmlns:p14="http://schemas.microsoft.com/office/powerpoint/2010/main" val="125186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1277</Words>
  <Application>Microsoft Macintosh PowerPoint</Application>
  <PresentationFormat>와이드스크린</PresentationFormat>
  <Paragraphs>592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쫑쫑2 쫑쫑2</dc:creator>
  <cp:lastModifiedBy>심수현</cp:lastModifiedBy>
  <cp:revision>19</cp:revision>
  <dcterms:created xsi:type="dcterms:W3CDTF">2020-08-04T15:18:29Z</dcterms:created>
  <dcterms:modified xsi:type="dcterms:W3CDTF">2020-08-05T12:25:10Z</dcterms:modified>
</cp:coreProperties>
</file>