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4CDFA-A64F-4009-8E86-4551EA50C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5F35CB-73B6-4D3A-B7BB-95F1D4664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78C2A-736F-4922-82C8-33142989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EE8F-C43A-4435-A968-581637E039A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6A98B-3D1D-4FBD-A882-4949E25D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D9907-2FAF-4905-B630-A35B8978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B193-3AD2-4638-9822-D370F0E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4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D2BE7-CBB5-45A5-B666-C3DE5F18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C7502-A1BF-4AFF-896E-82351A244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A10DF-3205-42FF-B14B-1C483BA9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EE8F-C43A-4435-A968-581637E039A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20890-71B3-41C1-AFA8-A022F276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D2960-25AE-48CC-93BD-B6BB7344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B193-3AD2-4638-9822-D370F0E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1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DCEC8D-B9E5-49B4-9E06-1ADD116E9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175F0B-98C4-43BC-BD07-78D84AE82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192C5-BBF5-4CF1-9A08-F52EAFE0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EE8F-C43A-4435-A968-581637E039A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BFD33-1F9C-4D7E-A1E6-01AF066A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1EDA9-6AE2-4DF9-B126-04927C56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B193-3AD2-4638-9822-D370F0E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9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EBE4-BBDC-4E17-9FF9-626A0FD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CD641-5E70-423F-9B1A-4A80ECC8C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C9C6E-95F8-410F-B824-7CB28447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EE8F-C43A-4435-A968-581637E039A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DF548-37ED-49C9-8DE2-4D64EAA0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EF4E9-805A-4B11-A809-2DCB5E8E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B193-3AD2-4638-9822-D370F0E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8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4F967-AE9F-4BC8-80EB-72349AA3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CC802C-B4D0-425D-A9B6-AEA5576FF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7724D-24DC-4A6F-8208-DF736CDD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EE8F-C43A-4435-A968-581637E039A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A9DF1-0A65-4F3F-814A-33591054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F1E65-83D0-4F5F-A40D-C8BBF83F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B193-3AD2-4638-9822-D370F0E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2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137D-8D1F-41D1-8CF4-73FA0119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382D2-18A9-4690-8D50-EFD039C01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403FD7-B7C5-429D-B289-B5361D6A3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96EC9B-1B9F-488F-B488-3673E184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EE8F-C43A-4435-A968-581637E039A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75C8E5-57E2-4F45-BAE0-8D26ADBB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ED65A-A5B7-4E09-80D8-3795E286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B193-3AD2-4638-9822-D370F0E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4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D7B31-D2BC-4183-90F5-86F53199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BB1771-EEA4-4E45-82D2-5E2776286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C6D2B7-0D8C-4DDC-8BE8-9FE920D5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015310-C2B1-45B5-8F72-4B7B340E8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87BD9D-0F1D-415C-8B2D-90D970628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3271F-59B4-48C7-BE52-1C795BCC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EE8F-C43A-4435-A968-581637E039A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3661C0-F434-4547-86AC-13942B54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473C52-792C-4A37-BBF0-1DF9A718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B193-3AD2-4638-9822-D370F0E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9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79A5B-02E7-4650-BAF9-232D126B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0B99F1-148E-4728-A860-0981B949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EE8F-C43A-4435-A968-581637E039A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1EAB7A-A2F8-4C00-A0E4-20425017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0294B-A1F2-456B-AF3F-A04F8305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B193-3AD2-4638-9822-D370F0E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7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416A4-9275-4F55-ACF0-2B697966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EE8F-C43A-4435-A968-581637E039A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CDFDD-5039-400E-B76A-3CE9A094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93E399-D287-4E9E-80E1-C0897579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B193-3AD2-4638-9822-D370F0E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4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E20B0-2331-4B93-9BA8-DC2A11B7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414C3-E2B3-429B-BE5B-0FCD5F5E7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09F8D5-137B-4A04-8573-11B862580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D43A1-0D06-456B-93CA-90D38428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EE8F-C43A-4435-A968-581637E039A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B2543C-6678-4D26-B9BD-DEE5CD3B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286B1-E221-4913-AC40-C68D3322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B193-3AD2-4638-9822-D370F0E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5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1F2E9-D9B3-44DB-AF1B-EAB73F5F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8BDF74-7B86-4D07-A18B-0B0E887D7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582C14-F1BB-4996-B62A-20A22672A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893F62-3F4F-405C-AFBB-0349AB5D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EE8F-C43A-4435-A968-581637E039A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C605A-8F4E-4EBA-8604-5A01CA22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E4A1E-C242-4053-AB56-5BAC0FA9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B193-3AD2-4638-9822-D370F0E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D589AC-8F16-4274-86F1-273C1A28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17ECB-FB12-4533-86C6-F481779D6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02FEA-D799-4DE9-9418-CAD10699D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EE8F-C43A-4435-A968-581637E039A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A0069-A761-47B8-A266-B6749D9F7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CC9AF-F352-4B51-BA04-40D09C274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DB193-3AD2-4638-9822-D370F0E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25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DF60E75-03A0-4243-A009-EE6C8F09FFAE}"/>
              </a:ext>
            </a:extLst>
          </p:cNvPr>
          <p:cNvSpPr txBox="1"/>
          <p:nvPr/>
        </p:nvSpPr>
        <p:spPr>
          <a:xfrm>
            <a:off x="2607509" y="2995437"/>
            <a:ext cx="1409214" cy="169277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1F333-7192-4D5D-9E48-B943D369ED1D}"/>
              </a:ext>
            </a:extLst>
          </p:cNvPr>
          <p:cNvSpPr txBox="1"/>
          <p:nvPr/>
        </p:nvSpPr>
        <p:spPr>
          <a:xfrm>
            <a:off x="2607509" y="2749910"/>
            <a:ext cx="1409214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힐링</a:t>
            </a:r>
            <a:endParaRPr lang="en-US" altLang="ko-KR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맛집탐방</a:t>
            </a:r>
            <a:endParaRPr lang="en-US" altLang="ko-KR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드라이브</a:t>
            </a:r>
            <a:endParaRPr lang="en-US" altLang="ko-KR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노을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풍경</a:t>
            </a:r>
            <a:endParaRPr lang="en-US" altLang="ko-KR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카페</a:t>
            </a:r>
            <a:endParaRPr lang="en-US" altLang="ko-KR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2D1DD5-D317-40B8-AFD5-CAA790C22E4B}"/>
              </a:ext>
            </a:extLst>
          </p:cNvPr>
          <p:cNvSpPr txBox="1"/>
          <p:nvPr/>
        </p:nvSpPr>
        <p:spPr>
          <a:xfrm>
            <a:off x="973258" y="3545180"/>
            <a:ext cx="1409214" cy="169277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DC97E-FFC6-4E72-94BF-1E1632A7A2B6}"/>
              </a:ext>
            </a:extLst>
          </p:cNvPr>
          <p:cNvSpPr txBox="1"/>
          <p:nvPr/>
        </p:nvSpPr>
        <p:spPr>
          <a:xfrm>
            <a:off x="973259" y="2749909"/>
            <a:ext cx="1409214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서울특별시</a:t>
            </a:r>
            <a:endParaRPr lang="en-US" altLang="ko-KR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경기도</a:t>
            </a:r>
            <a:endParaRPr lang="en-US" altLang="ko-KR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강원도</a:t>
            </a:r>
            <a:endParaRPr lang="en-US" altLang="ko-KR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광주광역시</a:t>
            </a:r>
            <a:endParaRPr lang="en-US" altLang="ko-KR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제주특별시</a:t>
            </a:r>
            <a:endParaRPr lang="en-US" altLang="ko-KR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B3F6F-BC1C-4F4F-8D14-31806040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50"/>
            <a:ext cx="12192000" cy="1302448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대한민국의 </a:t>
            </a:r>
            <a:r>
              <a:rPr lang="ko-KR" alt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테마별</a:t>
            </a:r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숨은 명소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7541C-15F4-4590-BD49-184F6CD64504}"/>
              </a:ext>
            </a:extLst>
          </p:cNvPr>
          <p:cNvSpPr txBox="1"/>
          <p:nvPr/>
        </p:nvSpPr>
        <p:spPr>
          <a:xfrm>
            <a:off x="1202363" y="1996959"/>
            <a:ext cx="30676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지역             테마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8AFB6C-0222-415A-B5DB-A38915CA7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237"/>
          <a:stretch/>
        </p:blipFill>
        <p:spPr>
          <a:xfrm>
            <a:off x="923689" y="2405504"/>
            <a:ext cx="1489349" cy="3444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E2AB3EA-AA8D-461E-980C-2D9E69425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237"/>
          <a:stretch/>
        </p:blipFill>
        <p:spPr>
          <a:xfrm>
            <a:off x="2567090" y="2405504"/>
            <a:ext cx="1489349" cy="344407"/>
          </a:xfrm>
          <a:prstGeom prst="rect">
            <a:avLst/>
          </a:prstGeom>
        </p:spPr>
      </p:pic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3212726D-02A7-4E49-9868-D54AB6DD4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64" y="1431881"/>
            <a:ext cx="3219989" cy="48121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5F343FF-3B73-480B-A036-FFB803736C8C}"/>
              </a:ext>
            </a:extLst>
          </p:cNvPr>
          <p:cNvSpPr txBox="1"/>
          <p:nvPr/>
        </p:nvSpPr>
        <p:spPr>
          <a:xfrm>
            <a:off x="545284" y="1510891"/>
            <a:ext cx="565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원하는 지역과 테마를 선택하세요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F0E2ACB-A53A-44E8-97BC-A86F6C2D1D7A}"/>
              </a:ext>
            </a:extLst>
          </p:cNvPr>
          <p:cNvSpPr/>
          <p:nvPr/>
        </p:nvSpPr>
        <p:spPr>
          <a:xfrm>
            <a:off x="365891" y="1392573"/>
            <a:ext cx="4538445" cy="249992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7A46F84-0C14-4C77-AA2E-72E72F6C9EB8}"/>
              </a:ext>
            </a:extLst>
          </p:cNvPr>
          <p:cNvGrpSpPr/>
          <p:nvPr/>
        </p:nvGrpSpPr>
        <p:grpSpPr>
          <a:xfrm>
            <a:off x="1904840" y="393405"/>
            <a:ext cx="813193" cy="461473"/>
            <a:chOff x="1904840" y="393405"/>
            <a:chExt cx="813193" cy="461473"/>
          </a:xfrm>
        </p:grpSpPr>
        <p:sp>
          <p:nvSpPr>
            <p:cNvPr id="20" name="구름 19">
              <a:extLst>
                <a:ext uri="{FF2B5EF4-FFF2-40B4-BE49-F238E27FC236}">
                  <a16:creationId xmlns:a16="http://schemas.microsoft.com/office/drawing/2014/main" id="{D52B79B7-3EFF-4A8C-8743-335C838559C4}"/>
                </a:ext>
              </a:extLst>
            </p:cNvPr>
            <p:cNvSpPr/>
            <p:nvPr/>
          </p:nvSpPr>
          <p:spPr>
            <a:xfrm>
              <a:off x="1904840" y="393405"/>
              <a:ext cx="662250" cy="423552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구름 21">
              <a:extLst>
                <a:ext uri="{FF2B5EF4-FFF2-40B4-BE49-F238E27FC236}">
                  <a16:creationId xmlns:a16="http://schemas.microsoft.com/office/drawing/2014/main" id="{32144F21-6249-4F49-BDC3-A55FB9E201CB}"/>
                </a:ext>
              </a:extLst>
            </p:cNvPr>
            <p:cNvSpPr/>
            <p:nvPr/>
          </p:nvSpPr>
          <p:spPr>
            <a:xfrm>
              <a:off x="2200823" y="588554"/>
              <a:ext cx="517210" cy="266324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4BD7BC5-F89D-450C-A2AD-F3DD4AB2E2A6}"/>
              </a:ext>
            </a:extLst>
          </p:cNvPr>
          <p:cNvSpPr/>
          <p:nvPr/>
        </p:nvSpPr>
        <p:spPr>
          <a:xfrm>
            <a:off x="923689" y="4977798"/>
            <a:ext cx="1113382" cy="59376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76CA246-70C4-4E7C-B8F7-0BD0FB0861D9}"/>
              </a:ext>
            </a:extLst>
          </p:cNvPr>
          <p:cNvGrpSpPr/>
          <p:nvPr/>
        </p:nvGrpSpPr>
        <p:grpSpPr>
          <a:xfrm>
            <a:off x="9509079" y="393405"/>
            <a:ext cx="813193" cy="461473"/>
            <a:chOff x="9557006" y="411581"/>
            <a:chExt cx="813193" cy="461473"/>
          </a:xfrm>
        </p:grpSpPr>
        <p:sp>
          <p:nvSpPr>
            <p:cNvPr id="25" name="구름 24">
              <a:extLst>
                <a:ext uri="{FF2B5EF4-FFF2-40B4-BE49-F238E27FC236}">
                  <a16:creationId xmlns:a16="http://schemas.microsoft.com/office/drawing/2014/main" id="{D21DFA72-DB67-44E2-92CA-E2219322A2FC}"/>
                </a:ext>
              </a:extLst>
            </p:cNvPr>
            <p:cNvSpPr/>
            <p:nvPr/>
          </p:nvSpPr>
          <p:spPr>
            <a:xfrm>
              <a:off x="9557006" y="411581"/>
              <a:ext cx="662250" cy="423552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구름 25">
              <a:extLst>
                <a:ext uri="{FF2B5EF4-FFF2-40B4-BE49-F238E27FC236}">
                  <a16:creationId xmlns:a16="http://schemas.microsoft.com/office/drawing/2014/main" id="{E67AD19D-A99B-4ABE-90DF-FD7815C36F4D}"/>
                </a:ext>
              </a:extLst>
            </p:cNvPr>
            <p:cNvSpPr/>
            <p:nvPr/>
          </p:nvSpPr>
          <p:spPr>
            <a:xfrm>
              <a:off x="9852989" y="606730"/>
              <a:ext cx="517210" cy="266324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A8D34BF-7A53-4568-9F0F-C9627DA316D0}"/>
              </a:ext>
            </a:extLst>
          </p:cNvPr>
          <p:cNvSpPr/>
          <p:nvPr/>
        </p:nvSpPr>
        <p:spPr>
          <a:xfrm>
            <a:off x="2315361" y="4089386"/>
            <a:ext cx="6006517" cy="259446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D20C59-A264-4562-B48C-7A9575B2EA67}"/>
              </a:ext>
            </a:extLst>
          </p:cNvPr>
          <p:cNvSpPr txBox="1"/>
          <p:nvPr/>
        </p:nvSpPr>
        <p:spPr>
          <a:xfrm>
            <a:off x="2635113" y="4145348"/>
            <a:ext cx="3067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 dirty="0" err="1">
                <a:latin typeface="굴림" panose="020B0600000101010101" pitchFamily="50" charset="-127"/>
                <a:ea typeface="굴림" panose="020B0600000101010101" pitchFamily="50" charset="-127"/>
              </a:rPr>
              <a:t>맛집탐방</a:t>
            </a:r>
            <a:endParaRPr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01FE3592-58EF-42AC-92E9-DFBFC9968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16308"/>
              </p:ext>
            </p:extLst>
          </p:nvPr>
        </p:nvGraphicFramePr>
        <p:xfrm>
          <a:off x="2382472" y="4588234"/>
          <a:ext cx="582196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5686">
                  <a:extLst>
                    <a:ext uri="{9D8B030D-6E8A-4147-A177-3AD203B41FA5}">
                      <a16:colId xmlns:a16="http://schemas.microsoft.com/office/drawing/2014/main" val="206012746"/>
                    </a:ext>
                  </a:extLst>
                </a:gridCol>
                <a:gridCol w="1471163">
                  <a:extLst>
                    <a:ext uri="{9D8B030D-6E8A-4147-A177-3AD203B41FA5}">
                      <a16:colId xmlns:a16="http://schemas.microsoft.com/office/drawing/2014/main" val="2474174637"/>
                    </a:ext>
                  </a:extLst>
                </a:gridCol>
                <a:gridCol w="2995113">
                  <a:extLst>
                    <a:ext uri="{9D8B030D-6E8A-4147-A177-3AD203B41FA5}">
                      <a16:colId xmlns:a16="http://schemas.microsoft.com/office/drawing/2014/main" val="2722816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명소가 된 이유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22261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id="{8555FE3D-3326-4043-84C1-26A87A22B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6" t="6016" r="2103" b="67147"/>
          <a:stretch/>
        </p:blipFill>
        <p:spPr>
          <a:xfrm>
            <a:off x="2383540" y="4937115"/>
            <a:ext cx="1383117" cy="33434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5DC2963-50DB-44DF-8FDB-BF21BF853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6" t="6016" r="2103" b="67147"/>
          <a:stretch/>
        </p:blipFill>
        <p:spPr>
          <a:xfrm>
            <a:off x="3766657" y="4931316"/>
            <a:ext cx="1459684" cy="33434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861A939-69A9-4B05-9BD4-14CAB2A82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6" t="6016" r="2103" b="67147"/>
          <a:stretch/>
        </p:blipFill>
        <p:spPr>
          <a:xfrm>
            <a:off x="5226340" y="4950994"/>
            <a:ext cx="3028428" cy="314662"/>
          </a:xfrm>
          <a:prstGeom prst="rect">
            <a:avLst/>
          </a:prstGeom>
        </p:spPr>
      </p:pic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41822BD3-B759-4D16-B039-39DFA0D15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33727"/>
              </p:ext>
            </p:extLst>
          </p:nvPr>
        </p:nvGraphicFramePr>
        <p:xfrm>
          <a:off x="2416029" y="5274682"/>
          <a:ext cx="5788405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50628">
                  <a:extLst>
                    <a:ext uri="{9D8B030D-6E8A-4147-A177-3AD203B41FA5}">
                      <a16:colId xmlns:a16="http://schemas.microsoft.com/office/drawing/2014/main" val="1673779644"/>
                    </a:ext>
                  </a:extLst>
                </a:gridCol>
                <a:gridCol w="1426128">
                  <a:extLst>
                    <a:ext uri="{9D8B030D-6E8A-4147-A177-3AD203B41FA5}">
                      <a16:colId xmlns:a16="http://schemas.microsoft.com/office/drawing/2014/main" val="3820313542"/>
                    </a:ext>
                  </a:extLst>
                </a:gridCol>
                <a:gridCol w="3011649">
                  <a:extLst>
                    <a:ext uri="{9D8B030D-6E8A-4147-A177-3AD203B41FA5}">
                      <a16:colId xmlns:a16="http://schemas.microsoft.com/office/drawing/2014/main" val="2424060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조천읍</a:t>
                      </a:r>
                      <a:endParaRPr lang="ko-KR" altLang="en-US" sz="1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반디파스타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시원한 </a:t>
                      </a:r>
                      <a:r>
                        <a:rPr lang="ko-KR" altLang="en-US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오션뷰와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신선한 해산물사용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75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표선면</a:t>
                      </a:r>
                      <a:endParaRPr lang="ko-KR" altLang="en-US" sz="1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다미진횟집</a:t>
                      </a:r>
                      <a:endParaRPr lang="ko-KR" altLang="en-US" sz="1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자연산 회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제주도가 인정한 모범업소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안덕면</a:t>
                      </a:r>
                      <a:endParaRPr lang="ko-KR" altLang="en-US" sz="1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춘심이네 본점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최상의 갈치를 사용한 갈치요리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195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3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51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Wingdings</vt:lpstr>
      <vt:lpstr>Office 테마</vt:lpstr>
      <vt:lpstr>대한민국의 테마별 숨은 명소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수영</dc:creator>
  <cp:lastModifiedBy>수영</cp:lastModifiedBy>
  <cp:revision>6</cp:revision>
  <dcterms:created xsi:type="dcterms:W3CDTF">2021-08-23T14:48:26Z</dcterms:created>
  <dcterms:modified xsi:type="dcterms:W3CDTF">2021-08-23T17:09:19Z</dcterms:modified>
</cp:coreProperties>
</file>