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312" r:id="rId5"/>
    <p:sldId id="261" r:id="rId6"/>
    <p:sldId id="257" r:id="rId7"/>
    <p:sldId id="258" r:id="rId8"/>
    <p:sldId id="313" r:id="rId9"/>
    <p:sldId id="259" r:id="rId10"/>
    <p:sldId id="260" r:id="rId11"/>
    <p:sldId id="26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4B4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F04C68-7FEB-4785-8351-D25AC75A6B6C}" v="268" dt="2020-10-03T12:57:06.2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9" autoAdjust="0"/>
    <p:restoredTop sz="94660"/>
  </p:normalViewPr>
  <p:slideViewPr>
    <p:cSldViewPr snapToGrid="0">
      <p:cViewPr varScale="1">
        <p:scale>
          <a:sx n="69" d="100"/>
          <a:sy n="69" d="100"/>
        </p:scale>
        <p:origin x="90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지환" userId="0b265dc0-671b-48ee-aca7-0abd8a1b305a" providerId="ADAL" clId="{55F04C68-7FEB-4785-8351-D25AC75A6B6C}"/>
    <pc:docChg chg="undo custSel addSld delSld modSld">
      <pc:chgData name="김지환" userId="0b265dc0-671b-48ee-aca7-0abd8a1b305a" providerId="ADAL" clId="{55F04C68-7FEB-4785-8351-D25AC75A6B6C}" dt="2020-10-03T12:57:06.295" v="4572" actId="20577"/>
      <pc:docMkLst>
        <pc:docMk/>
      </pc:docMkLst>
      <pc:sldChg chg="addSp delSp del mod">
        <pc:chgData name="김지환" userId="0b265dc0-671b-48ee-aca7-0abd8a1b305a" providerId="ADAL" clId="{55F04C68-7FEB-4785-8351-D25AC75A6B6C}" dt="2020-10-03T12:56:29.906" v="4474" actId="47"/>
        <pc:sldMkLst>
          <pc:docMk/>
          <pc:sldMk cId="2103958044" sldId="256"/>
        </pc:sldMkLst>
        <pc:spChg chg="add del">
          <ac:chgData name="김지환" userId="0b265dc0-671b-48ee-aca7-0abd8a1b305a" providerId="ADAL" clId="{55F04C68-7FEB-4785-8351-D25AC75A6B6C}" dt="2020-10-03T12:56:14.469" v="4472" actId="22"/>
          <ac:spMkLst>
            <pc:docMk/>
            <pc:sldMk cId="2103958044" sldId="256"/>
            <ac:spMk id="5" creationId="{81E3D2BB-E60C-4360-A26D-0A9B368B9804}"/>
          </ac:spMkLst>
        </pc:spChg>
      </pc:sldChg>
      <pc:sldChg chg="addSp delSp modSp mod">
        <pc:chgData name="김지환" userId="0b265dc0-671b-48ee-aca7-0abd8a1b305a" providerId="ADAL" clId="{55F04C68-7FEB-4785-8351-D25AC75A6B6C}" dt="2020-09-29T09:08:04.498" v="2606" actId="11529"/>
        <pc:sldMkLst>
          <pc:docMk/>
          <pc:sldMk cId="122347071" sldId="257"/>
        </pc:sldMkLst>
        <pc:spChg chg="add mod">
          <ac:chgData name="김지환" userId="0b265dc0-671b-48ee-aca7-0abd8a1b305a" providerId="ADAL" clId="{55F04C68-7FEB-4785-8351-D25AC75A6B6C}" dt="2020-09-29T08:39:53.611" v="23" actId="1076"/>
          <ac:spMkLst>
            <pc:docMk/>
            <pc:sldMk cId="122347071" sldId="257"/>
            <ac:spMk id="2" creationId="{83E5796B-ADC8-4C37-A036-12F62A653B37}"/>
          </ac:spMkLst>
        </pc:spChg>
        <pc:spChg chg="add mod">
          <ac:chgData name="김지환" userId="0b265dc0-671b-48ee-aca7-0abd8a1b305a" providerId="ADAL" clId="{55F04C68-7FEB-4785-8351-D25AC75A6B6C}" dt="2020-09-29T08:53:59.883" v="1400" actId="1036"/>
          <ac:spMkLst>
            <pc:docMk/>
            <pc:sldMk cId="122347071" sldId="257"/>
            <ac:spMk id="3" creationId="{FAA5CD2B-E8DE-46CA-AD10-81171546E103}"/>
          </ac:spMkLst>
        </pc:spChg>
        <pc:spChg chg="add del">
          <ac:chgData name="김지환" userId="0b265dc0-671b-48ee-aca7-0abd8a1b305a" providerId="ADAL" clId="{55F04C68-7FEB-4785-8351-D25AC75A6B6C}" dt="2020-09-29T09:08:04.498" v="2606" actId="11529"/>
          <ac:spMkLst>
            <pc:docMk/>
            <pc:sldMk cId="122347071" sldId="257"/>
            <ac:spMk id="32" creationId="{BA27E19B-79C8-4D30-8864-D1503330805B}"/>
          </ac:spMkLst>
        </pc:spChg>
        <pc:graphicFrameChg chg="modGraphic">
          <ac:chgData name="김지환" userId="0b265dc0-671b-48ee-aca7-0abd8a1b305a" providerId="ADAL" clId="{55F04C68-7FEB-4785-8351-D25AC75A6B6C}" dt="2020-09-29T08:42:05.808" v="134" actId="20577"/>
          <ac:graphicFrameMkLst>
            <pc:docMk/>
            <pc:sldMk cId="122347071" sldId="257"/>
            <ac:graphicFrameMk id="6" creationId="{4F47CA4A-84FB-4A8B-ABC1-3E5522CDCA70}"/>
          </ac:graphicFrameMkLst>
        </pc:graphicFrameChg>
        <pc:graphicFrameChg chg="mod">
          <ac:chgData name="김지환" userId="0b265dc0-671b-48ee-aca7-0abd8a1b305a" providerId="ADAL" clId="{55F04C68-7FEB-4785-8351-D25AC75A6B6C}" dt="2020-09-29T08:53:17.526" v="1311" actId="1035"/>
          <ac:graphicFrameMkLst>
            <pc:docMk/>
            <pc:sldMk cId="122347071" sldId="257"/>
            <ac:graphicFrameMk id="8" creationId="{D4288F37-7BF0-46E5-88E2-E0ABC63AA715}"/>
          </ac:graphicFrameMkLst>
        </pc:graphicFrameChg>
        <pc:graphicFrameChg chg="modGraphic">
          <ac:chgData name="김지환" userId="0b265dc0-671b-48ee-aca7-0abd8a1b305a" providerId="ADAL" clId="{55F04C68-7FEB-4785-8351-D25AC75A6B6C}" dt="2020-09-29T08:51:57.653" v="1032" actId="14100"/>
          <ac:graphicFrameMkLst>
            <pc:docMk/>
            <pc:sldMk cId="122347071" sldId="257"/>
            <ac:graphicFrameMk id="10" creationId="{F0020F2D-108D-417E-86AC-AF69E65C7B7E}"/>
          </ac:graphicFrameMkLst>
        </pc:graphicFrameChg>
        <pc:graphicFrameChg chg="mod">
          <ac:chgData name="김지환" userId="0b265dc0-671b-48ee-aca7-0abd8a1b305a" providerId="ADAL" clId="{55F04C68-7FEB-4785-8351-D25AC75A6B6C}" dt="2020-09-29T08:53:26.338" v="1318" actId="1037"/>
          <ac:graphicFrameMkLst>
            <pc:docMk/>
            <pc:sldMk cId="122347071" sldId="257"/>
            <ac:graphicFrameMk id="12" creationId="{F5E042B5-1E0C-4A0D-ACDB-5EACE7FA825D}"/>
          </ac:graphicFrameMkLst>
        </pc:graphicFrameChg>
        <pc:graphicFrameChg chg="mod">
          <ac:chgData name="김지환" userId="0b265dc0-671b-48ee-aca7-0abd8a1b305a" providerId="ADAL" clId="{55F04C68-7FEB-4785-8351-D25AC75A6B6C}" dt="2020-09-29T08:53:26.338" v="1318" actId="1037"/>
          <ac:graphicFrameMkLst>
            <pc:docMk/>
            <pc:sldMk cId="122347071" sldId="257"/>
            <ac:graphicFrameMk id="14" creationId="{D25FD9FD-67B3-4735-B23C-89D135199CD3}"/>
          </ac:graphicFrameMkLst>
        </pc:graphicFrameChg>
        <pc:cxnChg chg="add del mod">
          <ac:chgData name="김지환" userId="0b265dc0-671b-48ee-aca7-0abd8a1b305a" providerId="ADAL" clId="{55F04C68-7FEB-4785-8351-D25AC75A6B6C}" dt="2020-09-29T08:55:45.427" v="1412" actId="478"/>
          <ac:cxnSpMkLst>
            <pc:docMk/>
            <pc:sldMk cId="122347071" sldId="257"/>
            <ac:cxnSpMk id="11" creationId="{9949B65F-A48C-49B8-A391-7A80A517BB61}"/>
          </ac:cxnSpMkLst>
        </pc:cxnChg>
        <pc:cxnChg chg="del mod">
          <ac:chgData name="김지환" userId="0b265dc0-671b-48ee-aca7-0abd8a1b305a" providerId="ADAL" clId="{55F04C68-7FEB-4785-8351-D25AC75A6B6C}" dt="2020-09-29T08:52:14.262" v="1033" actId="478"/>
          <ac:cxnSpMkLst>
            <pc:docMk/>
            <pc:sldMk cId="122347071" sldId="257"/>
            <ac:cxnSpMk id="18" creationId="{DB260E7A-3555-45B8-8115-1641CDF40B19}"/>
          </ac:cxnSpMkLst>
        </pc:cxnChg>
        <pc:cxnChg chg="mod">
          <ac:chgData name="김지환" userId="0b265dc0-671b-48ee-aca7-0abd8a1b305a" providerId="ADAL" clId="{55F04C68-7FEB-4785-8351-D25AC75A6B6C}" dt="2020-09-29T08:53:48.212" v="1321" actId="14100"/>
          <ac:cxnSpMkLst>
            <pc:docMk/>
            <pc:sldMk cId="122347071" sldId="257"/>
            <ac:cxnSpMk id="22" creationId="{DC275A9F-8D87-4911-9EC9-EA878D026825}"/>
          </ac:cxnSpMkLst>
        </pc:cxnChg>
        <pc:cxnChg chg="add del mod">
          <ac:chgData name="김지환" userId="0b265dc0-671b-48ee-aca7-0abd8a1b305a" providerId="ADAL" clId="{55F04C68-7FEB-4785-8351-D25AC75A6B6C}" dt="2020-09-29T08:56:35.394" v="1422" actId="478"/>
          <ac:cxnSpMkLst>
            <pc:docMk/>
            <pc:sldMk cId="122347071" sldId="257"/>
            <ac:cxnSpMk id="25" creationId="{1A91E3A0-FE16-4801-B93B-D0FF225DFB15}"/>
          </ac:cxnSpMkLst>
        </pc:cxnChg>
        <pc:cxnChg chg="add mod">
          <ac:chgData name="김지환" userId="0b265dc0-671b-48ee-aca7-0abd8a1b305a" providerId="ADAL" clId="{55F04C68-7FEB-4785-8351-D25AC75A6B6C}" dt="2020-09-29T08:57:00.582" v="1425" actId="14100"/>
          <ac:cxnSpMkLst>
            <pc:docMk/>
            <pc:sldMk cId="122347071" sldId="257"/>
            <ac:cxnSpMk id="29" creationId="{B0DFB957-3551-4004-86AA-E8FCFCAE96D0}"/>
          </ac:cxnSpMkLst>
        </pc:cxnChg>
      </pc:sldChg>
      <pc:sldChg chg="addSp delSp modSp add mod">
        <pc:chgData name="김지환" userId="0b265dc0-671b-48ee-aca7-0abd8a1b305a" providerId="ADAL" clId="{55F04C68-7FEB-4785-8351-D25AC75A6B6C}" dt="2020-09-29T09:08:47.764" v="2611" actId="14100"/>
        <pc:sldMkLst>
          <pc:docMk/>
          <pc:sldMk cId="864729839" sldId="258"/>
        </pc:sldMkLst>
        <pc:spChg chg="mod">
          <ac:chgData name="김지환" userId="0b265dc0-671b-48ee-aca7-0abd8a1b305a" providerId="ADAL" clId="{55F04C68-7FEB-4785-8351-D25AC75A6B6C}" dt="2020-09-29T08:51:27.837" v="1029" actId="1038"/>
          <ac:spMkLst>
            <pc:docMk/>
            <pc:sldMk cId="864729839" sldId="258"/>
            <ac:spMk id="2" creationId="{83E5796B-ADC8-4C37-A036-12F62A653B37}"/>
          </ac:spMkLst>
        </pc:spChg>
        <pc:spChg chg="del">
          <ac:chgData name="김지환" userId="0b265dc0-671b-48ee-aca7-0abd8a1b305a" providerId="ADAL" clId="{55F04C68-7FEB-4785-8351-D25AC75A6B6C}" dt="2020-09-29T08:40:18.360" v="28" actId="478"/>
          <ac:spMkLst>
            <pc:docMk/>
            <pc:sldMk cId="864729839" sldId="258"/>
            <ac:spMk id="3" creationId="{FAA5CD2B-E8DE-46CA-AD10-81171546E103}"/>
          </ac:spMkLst>
        </pc:spChg>
        <pc:spChg chg="mod">
          <ac:chgData name="김지환" userId="0b265dc0-671b-48ee-aca7-0abd8a1b305a" providerId="ADAL" clId="{55F04C68-7FEB-4785-8351-D25AC75A6B6C}" dt="2020-09-29T08:41:10.594" v="52" actId="207"/>
          <ac:spMkLst>
            <pc:docMk/>
            <pc:sldMk cId="864729839" sldId="258"/>
            <ac:spMk id="15" creationId="{B6120E5A-A3E8-41A9-8984-A44DB03ACEBA}"/>
          </ac:spMkLst>
        </pc:spChg>
        <pc:spChg chg="mod">
          <ac:chgData name="김지환" userId="0b265dc0-671b-48ee-aca7-0abd8a1b305a" providerId="ADAL" clId="{55F04C68-7FEB-4785-8351-D25AC75A6B6C}" dt="2020-09-29T08:50:52.525" v="978"/>
          <ac:spMkLst>
            <pc:docMk/>
            <pc:sldMk cId="864729839" sldId="258"/>
            <ac:spMk id="17" creationId="{A9CAA799-3B2C-436D-A659-77F72AC1A6CE}"/>
          </ac:spMkLst>
        </pc:spChg>
        <pc:spChg chg="mod">
          <ac:chgData name="김지환" userId="0b265dc0-671b-48ee-aca7-0abd8a1b305a" providerId="ADAL" clId="{55F04C68-7FEB-4785-8351-D25AC75A6B6C}" dt="2020-09-29T08:43:25.384" v="278" actId="20577"/>
          <ac:spMkLst>
            <pc:docMk/>
            <pc:sldMk cId="864729839" sldId="258"/>
            <ac:spMk id="19" creationId="{4E01AC20-70B3-4F8D-9CB4-96251878A140}"/>
          </ac:spMkLst>
        </pc:spChg>
        <pc:spChg chg="mod">
          <ac:chgData name="김지환" userId="0b265dc0-671b-48ee-aca7-0abd8a1b305a" providerId="ADAL" clId="{55F04C68-7FEB-4785-8351-D25AC75A6B6C}" dt="2020-09-29T08:43:44.118" v="281"/>
          <ac:spMkLst>
            <pc:docMk/>
            <pc:sldMk cId="864729839" sldId="258"/>
            <ac:spMk id="21" creationId="{598B1F3C-5995-421D-9CEA-DF5D5E204558}"/>
          </ac:spMkLst>
        </pc:spChg>
        <pc:spChg chg="mod">
          <ac:chgData name="김지환" userId="0b265dc0-671b-48ee-aca7-0abd8a1b305a" providerId="ADAL" clId="{55F04C68-7FEB-4785-8351-D25AC75A6B6C}" dt="2020-09-29T08:49:09.153" v="938" actId="21"/>
          <ac:spMkLst>
            <pc:docMk/>
            <pc:sldMk cId="864729839" sldId="258"/>
            <ac:spMk id="23" creationId="{0EFFF798-BE81-4800-9F75-E52AB4ABD0BA}"/>
          </ac:spMkLst>
        </pc:spChg>
        <pc:spChg chg="mod">
          <ac:chgData name="김지환" userId="0b265dc0-671b-48ee-aca7-0abd8a1b305a" providerId="ADAL" clId="{55F04C68-7FEB-4785-8351-D25AC75A6B6C}" dt="2020-09-29T08:44:09.085" v="313" actId="20577"/>
          <ac:spMkLst>
            <pc:docMk/>
            <pc:sldMk cId="864729839" sldId="258"/>
            <ac:spMk id="24" creationId="{CA465FC1-512C-4B2A-9781-C785F20622E9}"/>
          </ac:spMkLst>
        </pc:spChg>
        <pc:grpChg chg="add mod">
          <ac:chgData name="김지환" userId="0b265dc0-671b-48ee-aca7-0abd8a1b305a" providerId="ADAL" clId="{55F04C68-7FEB-4785-8351-D25AC75A6B6C}" dt="2020-09-29T08:51:27.837" v="1029" actId="1038"/>
          <ac:grpSpMkLst>
            <pc:docMk/>
            <pc:sldMk cId="864729839" sldId="258"/>
            <ac:grpSpMk id="13" creationId="{4CEE8412-7E31-4DB7-8F41-23CD6A3B82A0}"/>
          </ac:grpSpMkLst>
        </pc:grpChg>
        <pc:grpChg chg="add del mod">
          <ac:chgData name="김지환" userId="0b265dc0-671b-48ee-aca7-0abd8a1b305a" providerId="ADAL" clId="{55F04C68-7FEB-4785-8351-D25AC75A6B6C}" dt="2020-09-29T08:49:14.966" v="940" actId="478"/>
          <ac:grpSpMkLst>
            <pc:docMk/>
            <pc:sldMk cId="864729839" sldId="258"/>
            <ac:grpSpMk id="20" creationId="{C50C54D0-5376-46F3-BAC4-304B31D6B029}"/>
          </ac:grpSpMkLst>
        </pc:grpChg>
        <pc:graphicFrameChg chg="mod modGraphic">
          <ac:chgData name="김지환" userId="0b265dc0-671b-48ee-aca7-0abd8a1b305a" providerId="ADAL" clId="{55F04C68-7FEB-4785-8351-D25AC75A6B6C}" dt="2020-09-29T08:51:27.837" v="1029" actId="1038"/>
          <ac:graphicFrameMkLst>
            <pc:docMk/>
            <pc:sldMk cId="864729839" sldId="258"/>
            <ac:graphicFrameMk id="4" creationId="{0DE3FAFE-FE5D-4862-8465-2CB1CC8558EF}"/>
          </ac:graphicFrameMkLst>
        </pc:graphicFrameChg>
        <pc:graphicFrameChg chg="mod modGraphic">
          <ac:chgData name="김지환" userId="0b265dc0-671b-48ee-aca7-0abd8a1b305a" providerId="ADAL" clId="{55F04C68-7FEB-4785-8351-D25AC75A6B6C}" dt="2020-09-29T08:51:27.837" v="1029" actId="1038"/>
          <ac:graphicFrameMkLst>
            <pc:docMk/>
            <pc:sldMk cId="864729839" sldId="258"/>
            <ac:graphicFrameMk id="6" creationId="{4F47CA4A-84FB-4A8B-ABC1-3E5522CDCA70}"/>
          </ac:graphicFrameMkLst>
        </pc:graphicFrameChg>
        <pc:graphicFrameChg chg="del">
          <ac:chgData name="김지환" userId="0b265dc0-671b-48ee-aca7-0abd8a1b305a" providerId="ADAL" clId="{55F04C68-7FEB-4785-8351-D25AC75A6B6C}" dt="2020-09-29T08:40:18.360" v="28" actId="478"/>
          <ac:graphicFrameMkLst>
            <pc:docMk/>
            <pc:sldMk cId="864729839" sldId="258"/>
            <ac:graphicFrameMk id="8" creationId="{D4288F37-7BF0-46E5-88E2-E0ABC63AA715}"/>
          </ac:graphicFrameMkLst>
        </pc:graphicFrameChg>
        <pc:graphicFrameChg chg="del">
          <ac:chgData name="김지환" userId="0b265dc0-671b-48ee-aca7-0abd8a1b305a" providerId="ADAL" clId="{55F04C68-7FEB-4785-8351-D25AC75A6B6C}" dt="2020-09-29T08:40:22.329" v="30" actId="478"/>
          <ac:graphicFrameMkLst>
            <pc:docMk/>
            <pc:sldMk cId="864729839" sldId="258"/>
            <ac:graphicFrameMk id="10" creationId="{F0020F2D-108D-417E-86AC-AF69E65C7B7E}"/>
          </ac:graphicFrameMkLst>
        </pc:graphicFrameChg>
        <pc:graphicFrameChg chg="del">
          <ac:chgData name="김지환" userId="0b265dc0-671b-48ee-aca7-0abd8a1b305a" providerId="ADAL" clId="{55F04C68-7FEB-4785-8351-D25AC75A6B6C}" dt="2020-09-29T08:40:18.360" v="28" actId="478"/>
          <ac:graphicFrameMkLst>
            <pc:docMk/>
            <pc:sldMk cId="864729839" sldId="258"/>
            <ac:graphicFrameMk id="12" creationId="{F5E042B5-1E0C-4A0D-ACDB-5EACE7FA825D}"/>
          </ac:graphicFrameMkLst>
        </pc:graphicFrameChg>
        <pc:graphicFrameChg chg="del">
          <ac:chgData name="김지환" userId="0b265dc0-671b-48ee-aca7-0abd8a1b305a" providerId="ADAL" clId="{55F04C68-7FEB-4785-8351-D25AC75A6B6C}" dt="2020-09-29T08:40:18.360" v="28" actId="478"/>
          <ac:graphicFrameMkLst>
            <pc:docMk/>
            <pc:sldMk cId="864729839" sldId="258"/>
            <ac:graphicFrameMk id="14" creationId="{D25FD9FD-67B3-4735-B23C-89D135199CD3}"/>
          </ac:graphicFrameMkLst>
        </pc:graphicFrameChg>
        <pc:cxnChg chg="mod">
          <ac:chgData name="김지환" userId="0b265dc0-671b-48ee-aca7-0abd8a1b305a" providerId="ADAL" clId="{55F04C68-7FEB-4785-8351-D25AC75A6B6C}" dt="2020-09-29T09:08:47.764" v="2611" actId="14100"/>
          <ac:cxnSpMkLst>
            <pc:docMk/>
            <pc:sldMk cId="864729839" sldId="258"/>
            <ac:cxnSpMk id="16" creationId="{FD4F2998-2BBB-4D92-9F96-3968CDED3CCF}"/>
          </ac:cxnSpMkLst>
        </pc:cxnChg>
        <pc:cxnChg chg="del mod">
          <ac:chgData name="김지환" userId="0b265dc0-671b-48ee-aca7-0abd8a1b305a" providerId="ADAL" clId="{55F04C68-7FEB-4785-8351-D25AC75A6B6C}" dt="2020-09-29T08:40:19.860" v="29" actId="478"/>
          <ac:cxnSpMkLst>
            <pc:docMk/>
            <pc:sldMk cId="864729839" sldId="258"/>
            <ac:cxnSpMk id="18" creationId="{DB260E7A-3555-45B8-8115-1641CDF40B19}"/>
          </ac:cxnSpMkLst>
        </pc:cxnChg>
        <pc:cxnChg chg="del">
          <ac:chgData name="김지환" userId="0b265dc0-671b-48ee-aca7-0abd8a1b305a" providerId="ADAL" clId="{55F04C68-7FEB-4785-8351-D25AC75A6B6C}" dt="2020-09-29T08:40:18.360" v="28" actId="478"/>
          <ac:cxnSpMkLst>
            <pc:docMk/>
            <pc:sldMk cId="864729839" sldId="258"/>
            <ac:cxnSpMk id="22" creationId="{DC275A9F-8D87-4911-9EC9-EA878D026825}"/>
          </ac:cxnSpMkLst>
        </pc:cxnChg>
      </pc:sldChg>
      <pc:sldChg chg="delSp modSp add del mod">
        <pc:chgData name="김지환" userId="0b265dc0-671b-48ee-aca7-0abd8a1b305a" providerId="ADAL" clId="{55F04C68-7FEB-4785-8351-D25AC75A6B6C}" dt="2020-09-29T08:39:19.015" v="14" actId="47"/>
        <pc:sldMkLst>
          <pc:docMk/>
          <pc:sldMk cId="1738069840" sldId="258"/>
        </pc:sldMkLst>
        <pc:graphicFrameChg chg="del">
          <ac:chgData name="김지환" userId="0b265dc0-671b-48ee-aca7-0abd8a1b305a" providerId="ADAL" clId="{55F04C68-7FEB-4785-8351-D25AC75A6B6C}" dt="2020-09-29T08:38:48.001" v="1" actId="478"/>
          <ac:graphicFrameMkLst>
            <pc:docMk/>
            <pc:sldMk cId="1738069840" sldId="258"/>
            <ac:graphicFrameMk id="8" creationId="{D4288F37-7BF0-46E5-88E2-E0ABC63AA715}"/>
          </ac:graphicFrameMkLst>
        </pc:graphicFrameChg>
        <pc:graphicFrameChg chg="del">
          <ac:chgData name="김지환" userId="0b265dc0-671b-48ee-aca7-0abd8a1b305a" providerId="ADAL" clId="{55F04C68-7FEB-4785-8351-D25AC75A6B6C}" dt="2020-09-29T08:38:53.001" v="3" actId="478"/>
          <ac:graphicFrameMkLst>
            <pc:docMk/>
            <pc:sldMk cId="1738069840" sldId="258"/>
            <ac:graphicFrameMk id="10" creationId="{F0020F2D-108D-417E-86AC-AF69E65C7B7E}"/>
          </ac:graphicFrameMkLst>
        </pc:graphicFrameChg>
        <pc:graphicFrameChg chg="del">
          <ac:chgData name="김지환" userId="0b265dc0-671b-48ee-aca7-0abd8a1b305a" providerId="ADAL" clId="{55F04C68-7FEB-4785-8351-D25AC75A6B6C}" dt="2020-09-29T08:38:48.001" v="1" actId="478"/>
          <ac:graphicFrameMkLst>
            <pc:docMk/>
            <pc:sldMk cId="1738069840" sldId="258"/>
            <ac:graphicFrameMk id="12" creationId="{F5E042B5-1E0C-4A0D-ACDB-5EACE7FA825D}"/>
          </ac:graphicFrameMkLst>
        </pc:graphicFrameChg>
        <pc:graphicFrameChg chg="del">
          <ac:chgData name="김지환" userId="0b265dc0-671b-48ee-aca7-0abd8a1b305a" providerId="ADAL" clId="{55F04C68-7FEB-4785-8351-D25AC75A6B6C}" dt="2020-09-29T08:38:48.001" v="1" actId="478"/>
          <ac:graphicFrameMkLst>
            <pc:docMk/>
            <pc:sldMk cId="1738069840" sldId="258"/>
            <ac:graphicFrameMk id="14" creationId="{D25FD9FD-67B3-4735-B23C-89D135199CD3}"/>
          </ac:graphicFrameMkLst>
        </pc:graphicFrameChg>
        <pc:cxnChg chg="del mod">
          <ac:chgData name="김지환" userId="0b265dc0-671b-48ee-aca7-0abd8a1b305a" providerId="ADAL" clId="{55F04C68-7FEB-4785-8351-D25AC75A6B6C}" dt="2020-09-29T08:38:49.610" v="2" actId="478"/>
          <ac:cxnSpMkLst>
            <pc:docMk/>
            <pc:sldMk cId="1738069840" sldId="258"/>
            <ac:cxnSpMk id="18" creationId="{DB260E7A-3555-45B8-8115-1641CDF40B19}"/>
          </ac:cxnSpMkLst>
        </pc:cxnChg>
        <pc:cxnChg chg="del">
          <ac:chgData name="김지환" userId="0b265dc0-671b-48ee-aca7-0abd8a1b305a" providerId="ADAL" clId="{55F04C68-7FEB-4785-8351-D25AC75A6B6C}" dt="2020-09-29T08:38:48.001" v="1" actId="478"/>
          <ac:cxnSpMkLst>
            <pc:docMk/>
            <pc:sldMk cId="1738069840" sldId="258"/>
            <ac:cxnSpMk id="22" creationId="{DC275A9F-8D87-4911-9EC9-EA878D026825}"/>
          </ac:cxnSpMkLst>
        </pc:cxnChg>
      </pc:sldChg>
      <pc:sldChg chg="add del">
        <pc:chgData name="김지환" userId="0b265dc0-671b-48ee-aca7-0abd8a1b305a" providerId="ADAL" clId="{55F04C68-7FEB-4785-8351-D25AC75A6B6C}" dt="2020-09-29T08:39:31.502" v="16" actId="47"/>
        <pc:sldMkLst>
          <pc:docMk/>
          <pc:sldMk cId="2615306378" sldId="258"/>
        </pc:sldMkLst>
      </pc:sldChg>
      <pc:sldChg chg="addSp delSp modSp add mod">
        <pc:chgData name="김지환" userId="0b265dc0-671b-48ee-aca7-0abd8a1b305a" providerId="ADAL" clId="{55F04C68-7FEB-4785-8351-D25AC75A6B6C}" dt="2020-09-29T09:02:22.633" v="2064" actId="1076"/>
        <pc:sldMkLst>
          <pc:docMk/>
          <pc:sldMk cId="2568114003" sldId="259"/>
        </pc:sldMkLst>
        <pc:spChg chg="del">
          <ac:chgData name="김지환" userId="0b265dc0-671b-48ee-aca7-0abd8a1b305a" providerId="ADAL" clId="{55F04C68-7FEB-4785-8351-D25AC75A6B6C}" dt="2020-09-29T08:47:39.719" v="824" actId="478"/>
          <ac:spMkLst>
            <pc:docMk/>
            <pc:sldMk cId="2568114003" sldId="259"/>
            <ac:spMk id="2" creationId="{83E5796B-ADC8-4C37-A036-12F62A653B37}"/>
          </ac:spMkLst>
        </pc:spChg>
        <pc:spChg chg="del">
          <ac:chgData name="김지환" userId="0b265dc0-671b-48ee-aca7-0abd8a1b305a" providerId="ADAL" clId="{55F04C68-7FEB-4785-8351-D25AC75A6B6C}" dt="2020-09-29T08:47:39.719" v="824" actId="478"/>
          <ac:spMkLst>
            <pc:docMk/>
            <pc:sldMk cId="2568114003" sldId="259"/>
            <ac:spMk id="3" creationId="{FAA5CD2B-E8DE-46CA-AD10-81171546E103}"/>
          </ac:spMkLst>
        </pc:spChg>
        <pc:spChg chg="mod">
          <ac:chgData name="김지환" userId="0b265dc0-671b-48ee-aca7-0abd8a1b305a" providerId="ADAL" clId="{55F04C68-7FEB-4785-8351-D25AC75A6B6C}" dt="2020-09-29T08:48:07.343" v="881"/>
          <ac:spMkLst>
            <pc:docMk/>
            <pc:sldMk cId="2568114003" sldId="259"/>
            <ac:spMk id="15" creationId="{D8FA7AEB-D431-4D71-949D-9ACCCBC250E3}"/>
          </ac:spMkLst>
        </pc:spChg>
        <pc:spChg chg="mod">
          <ac:chgData name="김지환" userId="0b265dc0-671b-48ee-aca7-0abd8a1b305a" providerId="ADAL" clId="{55F04C68-7FEB-4785-8351-D25AC75A6B6C}" dt="2020-09-29T08:48:07.343" v="881"/>
          <ac:spMkLst>
            <pc:docMk/>
            <pc:sldMk cId="2568114003" sldId="259"/>
            <ac:spMk id="17" creationId="{2B893AB6-FCE6-44F3-81A8-98996CD448F8}"/>
          </ac:spMkLst>
        </pc:spChg>
        <pc:spChg chg="mod">
          <ac:chgData name="김지환" userId="0b265dc0-671b-48ee-aca7-0abd8a1b305a" providerId="ADAL" clId="{55F04C68-7FEB-4785-8351-D25AC75A6B6C}" dt="2020-09-29T08:48:25.045" v="932" actId="20577"/>
          <ac:spMkLst>
            <pc:docMk/>
            <pc:sldMk cId="2568114003" sldId="259"/>
            <ac:spMk id="19" creationId="{E3EB5BA2-E016-460B-932A-1FD2F63C8BA4}"/>
          </ac:spMkLst>
        </pc:spChg>
        <pc:spChg chg="mod">
          <ac:chgData name="김지환" userId="0b265dc0-671b-48ee-aca7-0abd8a1b305a" providerId="ADAL" clId="{55F04C68-7FEB-4785-8351-D25AC75A6B6C}" dt="2020-09-29T08:58:14.610" v="1522"/>
          <ac:spMkLst>
            <pc:docMk/>
            <pc:sldMk cId="2568114003" sldId="259"/>
            <ac:spMk id="21" creationId="{14135868-2442-4749-8865-4C0EC607CD9D}"/>
          </ac:spMkLst>
        </pc:spChg>
        <pc:spChg chg="mod">
          <ac:chgData name="김지환" userId="0b265dc0-671b-48ee-aca7-0abd8a1b305a" providerId="ADAL" clId="{55F04C68-7FEB-4785-8351-D25AC75A6B6C}" dt="2020-09-29T09:02:17.649" v="2063" actId="20577"/>
          <ac:spMkLst>
            <pc:docMk/>
            <pc:sldMk cId="2568114003" sldId="259"/>
            <ac:spMk id="23" creationId="{2C3A6EDE-B038-45CE-8E73-E3CC3EC001BA}"/>
          </ac:spMkLst>
        </pc:spChg>
        <pc:spChg chg="mod">
          <ac:chgData name="김지환" userId="0b265dc0-671b-48ee-aca7-0abd8a1b305a" providerId="ADAL" clId="{55F04C68-7FEB-4785-8351-D25AC75A6B6C}" dt="2020-09-29T08:58:21.672" v="1547" actId="20577"/>
          <ac:spMkLst>
            <pc:docMk/>
            <pc:sldMk cId="2568114003" sldId="259"/>
            <ac:spMk id="24" creationId="{3CE6DD63-40B5-44CB-B4B4-CD385B24D70C}"/>
          </ac:spMkLst>
        </pc:spChg>
        <pc:grpChg chg="add del mod">
          <ac:chgData name="김지환" userId="0b265dc0-671b-48ee-aca7-0abd8a1b305a" providerId="ADAL" clId="{55F04C68-7FEB-4785-8351-D25AC75A6B6C}" dt="2020-09-29T08:51:35.591" v="1030" actId="478"/>
          <ac:grpSpMkLst>
            <pc:docMk/>
            <pc:sldMk cId="2568114003" sldId="259"/>
            <ac:grpSpMk id="13" creationId="{9E0BF595-304F-4386-86E8-9C2BEF581687}"/>
          </ac:grpSpMkLst>
        </pc:grpChg>
        <pc:grpChg chg="add mod">
          <ac:chgData name="김지환" userId="0b265dc0-671b-48ee-aca7-0abd8a1b305a" providerId="ADAL" clId="{55F04C68-7FEB-4785-8351-D25AC75A6B6C}" dt="2020-09-29T09:02:22.633" v="2064" actId="1076"/>
          <ac:grpSpMkLst>
            <pc:docMk/>
            <pc:sldMk cId="2568114003" sldId="259"/>
            <ac:grpSpMk id="20" creationId="{D92B8852-9910-4623-B364-489359BC7B2D}"/>
          </ac:grpSpMkLst>
        </pc:grpChg>
        <pc:graphicFrameChg chg="del">
          <ac:chgData name="김지환" userId="0b265dc0-671b-48ee-aca7-0abd8a1b305a" providerId="ADAL" clId="{55F04C68-7FEB-4785-8351-D25AC75A6B6C}" dt="2020-09-29T08:47:39.719" v="824" actId="478"/>
          <ac:graphicFrameMkLst>
            <pc:docMk/>
            <pc:sldMk cId="2568114003" sldId="259"/>
            <ac:graphicFrameMk id="4" creationId="{0DE3FAFE-FE5D-4862-8465-2CB1CC8558EF}"/>
          </ac:graphicFrameMkLst>
        </pc:graphicFrameChg>
        <pc:graphicFrameChg chg="del">
          <ac:chgData name="김지환" userId="0b265dc0-671b-48ee-aca7-0abd8a1b305a" providerId="ADAL" clId="{55F04C68-7FEB-4785-8351-D25AC75A6B6C}" dt="2020-09-29T08:47:39.719" v="824" actId="478"/>
          <ac:graphicFrameMkLst>
            <pc:docMk/>
            <pc:sldMk cId="2568114003" sldId="259"/>
            <ac:graphicFrameMk id="6" creationId="{4F47CA4A-84FB-4A8B-ABC1-3E5522CDCA70}"/>
          </ac:graphicFrameMkLst>
        </pc:graphicFrameChg>
        <pc:graphicFrameChg chg="del">
          <ac:chgData name="김지환" userId="0b265dc0-671b-48ee-aca7-0abd8a1b305a" providerId="ADAL" clId="{55F04C68-7FEB-4785-8351-D25AC75A6B6C}" dt="2020-09-29T08:47:39.719" v="824" actId="478"/>
          <ac:graphicFrameMkLst>
            <pc:docMk/>
            <pc:sldMk cId="2568114003" sldId="259"/>
            <ac:graphicFrameMk id="8" creationId="{D4288F37-7BF0-46E5-88E2-E0ABC63AA715}"/>
          </ac:graphicFrameMkLst>
        </pc:graphicFrameChg>
        <pc:graphicFrameChg chg="mod modGraphic">
          <ac:chgData name="김지환" userId="0b265dc0-671b-48ee-aca7-0abd8a1b305a" providerId="ADAL" clId="{55F04C68-7FEB-4785-8351-D25AC75A6B6C}" dt="2020-09-29T09:01:07.745" v="2018" actId="1038"/>
          <ac:graphicFrameMkLst>
            <pc:docMk/>
            <pc:sldMk cId="2568114003" sldId="259"/>
            <ac:graphicFrameMk id="10" creationId="{F0020F2D-108D-417E-86AC-AF69E65C7B7E}"/>
          </ac:graphicFrameMkLst>
        </pc:graphicFrameChg>
        <pc:graphicFrameChg chg="del">
          <ac:chgData name="김지환" userId="0b265dc0-671b-48ee-aca7-0abd8a1b305a" providerId="ADAL" clId="{55F04C68-7FEB-4785-8351-D25AC75A6B6C}" dt="2020-09-29T08:47:39.719" v="824" actId="478"/>
          <ac:graphicFrameMkLst>
            <pc:docMk/>
            <pc:sldMk cId="2568114003" sldId="259"/>
            <ac:graphicFrameMk id="12" creationId="{F5E042B5-1E0C-4A0D-ACDB-5EACE7FA825D}"/>
          </ac:graphicFrameMkLst>
        </pc:graphicFrameChg>
        <pc:graphicFrameChg chg="del">
          <ac:chgData name="김지환" userId="0b265dc0-671b-48ee-aca7-0abd8a1b305a" providerId="ADAL" clId="{55F04C68-7FEB-4785-8351-D25AC75A6B6C}" dt="2020-09-29T08:47:45.484" v="825" actId="478"/>
          <ac:graphicFrameMkLst>
            <pc:docMk/>
            <pc:sldMk cId="2568114003" sldId="259"/>
            <ac:graphicFrameMk id="14" creationId="{D25FD9FD-67B3-4735-B23C-89D135199CD3}"/>
          </ac:graphicFrameMkLst>
        </pc:graphicFrameChg>
        <pc:cxnChg chg="del mod">
          <ac:chgData name="김지환" userId="0b265dc0-671b-48ee-aca7-0abd8a1b305a" providerId="ADAL" clId="{55F04C68-7FEB-4785-8351-D25AC75A6B6C}" dt="2020-09-29T08:47:39.719" v="824" actId="478"/>
          <ac:cxnSpMkLst>
            <pc:docMk/>
            <pc:sldMk cId="2568114003" sldId="259"/>
            <ac:cxnSpMk id="16" creationId="{FD4F2998-2BBB-4D92-9F96-3968CDED3CCF}"/>
          </ac:cxnSpMkLst>
        </pc:cxnChg>
        <pc:cxnChg chg="del mod">
          <ac:chgData name="김지환" userId="0b265dc0-671b-48ee-aca7-0abd8a1b305a" providerId="ADAL" clId="{55F04C68-7FEB-4785-8351-D25AC75A6B6C}" dt="2020-09-29T08:47:39.719" v="824" actId="478"/>
          <ac:cxnSpMkLst>
            <pc:docMk/>
            <pc:sldMk cId="2568114003" sldId="259"/>
            <ac:cxnSpMk id="18" creationId="{DB260E7A-3555-45B8-8115-1641CDF40B19}"/>
          </ac:cxnSpMkLst>
        </pc:cxnChg>
        <pc:cxnChg chg="del">
          <ac:chgData name="김지환" userId="0b265dc0-671b-48ee-aca7-0abd8a1b305a" providerId="ADAL" clId="{55F04C68-7FEB-4785-8351-D25AC75A6B6C}" dt="2020-09-29T08:47:39.719" v="824" actId="478"/>
          <ac:cxnSpMkLst>
            <pc:docMk/>
            <pc:sldMk cId="2568114003" sldId="259"/>
            <ac:cxnSpMk id="22" creationId="{DC275A9F-8D87-4911-9EC9-EA878D026825}"/>
          </ac:cxnSpMkLst>
        </pc:cxnChg>
      </pc:sldChg>
      <pc:sldChg chg="addSp delSp modSp add mod">
        <pc:chgData name="김지환" userId="0b265dc0-671b-48ee-aca7-0abd8a1b305a" providerId="ADAL" clId="{55F04C68-7FEB-4785-8351-D25AC75A6B6C}" dt="2020-10-03T12:55:39.509" v="4470" actId="404"/>
        <pc:sldMkLst>
          <pc:docMk/>
          <pc:sldMk cId="1955387023" sldId="260"/>
        </pc:sldMkLst>
        <pc:spChg chg="del">
          <ac:chgData name="김지환" userId="0b265dc0-671b-48ee-aca7-0abd8a1b305a" providerId="ADAL" clId="{55F04C68-7FEB-4785-8351-D25AC75A6B6C}" dt="2020-09-29T09:02:49.804" v="2066" actId="478"/>
          <ac:spMkLst>
            <pc:docMk/>
            <pc:sldMk cId="1955387023" sldId="260"/>
            <ac:spMk id="2" creationId="{83E5796B-ADC8-4C37-A036-12F62A653B37}"/>
          </ac:spMkLst>
        </pc:spChg>
        <pc:spChg chg="mod">
          <ac:chgData name="김지환" userId="0b265dc0-671b-48ee-aca7-0abd8a1b305a" providerId="ADAL" clId="{55F04C68-7FEB-4785-8351-D25AC75A6B6C}" dt="2020-09-29T09:07:38.671" v="2604" actId="1035"/>
          <ac:spMkLst>
            <pc:docMk/>
            <pc:sldMk cId="1955387023" sldId="260"/>
            <ac:spMk id="3" creationId="{FAA5CD2B-E8DE-46CA-AD10-81171546E103}"/>
          </ac:spMkLst>
        </pc:spChg>
        <pc:spChg chg="mod">
          <ac:chgData name="김지환" userId="0b265dc0-671b-48ee-aca7-0abd8a1b305a" providerId="ADAL" clId="{55F04C68-7FEB-4785-8351-D25AC75A6B6C}" dt="2020-09-29T09:03:26.975" v="2182"/>
          <ac:spMkLst>
            <pc:docMk/>
            <pc:sldMk cId="1955387023" sldId="260"/>
            <ac:spMk id="15" creationId="{E8C129C5-AC5B-454A-A850-9C6C064E2796}"/>
          </ac:spMkLst>
        </pc:spChg>
        <pc:spChg chg="mod">
          <ac:chgData name="김지환" userId="0b265dc0-671b-48ee-aca7-0abd8a1b305a" providerId="ADAL" clId="{55F04C68-7FEB-4785-8351-D25AC75A6B6C}" dt="2020-10-03T12:55:39.509" v="4470" actId="404"/>
          <ac:spMkLst>
            <pc:docMk/>
            <pc:sldMk cId="1955387023" sldId="260"/>
            <ac:spMk id="17" creationId="{E2A66DEF-0B15-4686-9977-F193CB4E0A8C}"/>
          </ac:spMkLst>
        </pc:spChg>
        <pc:spChg chg="mod">
          <ac:chgData name="김지환" userId="0b265dc0-671b-48ee-aca7-0abd8a1b305a" providerId="ADAL" clId="{55F04C68-7FEB-4785-8351-D25AC75A6B6C}" dt="2020-09-29T09:03:35.021" v="2207" actId="20577"/>
          <ac:spMkLst>
            <pc:docMk/>
            <pc:sldMk cId="1955387023" sldId="260"/>
            <ac:spMk id="18" creationId="{F8425016-D455-4A6B-9E5D-796511876AD8}"/>
          </ac:spMkLst>
        </pc:spChg>
        <pc:grpChg chg="add mod">
          <ac:chgData name="김지환" userId="0b265dc0-671b-48ee-aca7-0abd8a1b305a" providerId="ADAL" clId="{55F04C68-7FEB-4785-8351-D25AC75A6B6C}" dt="2020-09-29T09:20:35.678" v="4065" actId="1035"/>
          <ac:grpSpMkLst>
            <pc:docMk/>
            <pc:sldMk cId="1955387023" sldId="260"/>
            <ac:grpSpMk id="13" creationId="{44648816-B7E9-4D65-ADC0-462E05ADF6EB}"/>
          </ac:grpSpMkLst>
        </pc:grpChg>
        <pc:graphicFrameChg chg="del">
          <ac:chgData name="김지환" userId="0b265dc0-671b-48ee-aca7-0abd8a1b305a" providerId="ADAL" clId="{55F04C68-7FEB-4785-8351-D25AC75A6B6C}" dt="2020-09-29T09:02:49.804" v="2066" actId="478"/>
          <ac:graphicFrameMkLst>
            <pc:docMk/>
            <pc:sldMk cId="1955387023" sldId="260"/>
            <ac:graphicFrameMk id="4" creationId="{0DE3FAFE-FE5D-4862-8465-2CB1CC8558EF}"/>
          </ac:graphicFrameMkLst>
        </pc:graphicFrameChg>
        <pc:graphicFrameChg chg="del">
          <ac:chgData name="김지환" userId="0b265dc0-671b-48ee-aca7-0abd8a1b305a" providerId="ADAL" clId="{55F04C68-7FEB-4785-8351-D25AC75A6B6C}" dt="2020-09-29T09:02:49.804" v="2066" actId="478"/>
          <ac:graphicFrameMkLst>
            <pc:docMk/>
            <pc:sldMk cId="1955387023" sldId="260"/>
            <ac:graphicFrameMk id="6" creationId="{4F47CA4A-84FB-4A8B-ABC1-3E5522CDCA70}"/>
          </ac:graphicFrameMkLst>
        </pc:graphicFrameChg>
        <pc:graphicFrameChg chg="mod modGraphic">
          <ac:chgData name="김지환" userId="0b265dc0-671b-48ee-aca7-0abd8a1b305a" providerId="ADAL" clId="{55F04C68-7FEB-4785-8351-D25AC75A6B6C}" dt="2020-09-29T09:07:38.671" v="2604" actId="1035"/>
          <ac:graphicFrameMkLst>
            <pc:docMk/>
            <pc:sldMk cId="1955387023" sldId="260"/>
            <ac:graphicFrameMk id="8" creationId="{D4288F37-7BF0-46E5-88E2-E0ABC63AA715}"/>
          </ac:graphicFrameMkLst>
        </pc:graphicFrameChg>
        <pc:graphicFrameChg chg="del">
          <ac:chgData name="김지환" userId="0b265dc0-671b-48ee-aca7-0abd8a1b305a" providerId="ADAL" clId="{55F04C68-7FEB-4785-8351-D25AC75A6B6C}" dt="2020-09-29T09:02:49.804" v="2066" actId="478"/>
          <ac:graphicFrameMkLst>
            <pc:docMk/>
            <pc:sldMk cId="1955387023" sldId="260"/>
            <ac:graphicFrameMk id="10" creationId="{F0020F2D-108D-417E-86AC-AF69E65C7B7E}"/>
          </ac:graphicFrameMkLst>
        </pc:graphicFrameChg>
        <pc:graphicFrameChg chg="mod modGraphic">
          <ac:chgData name="김지환" userId="0b265dc0-671b-48ee-aca7-0abd8a1b305a" providerId="ADAL" clId="{55F04C68-7FEB-4785-8351-D25AC75A6B6C}" dt="2020-09-29T09:07:38.671" v="2604" actId="1035"/>
          <ac:graphicFrameMkLst>
            <pc:docMk/>
            <pc:sldMk cId="1955387023" sldId="260"/>
            <ac:graphicFrameMk id="12" creationId="{F5E042B5-1E0C-4A0D-ACDB-5EACE7FA825D}"/>
          </ac:graphicFrameMkLst>
        </pc:graphicFrameChg>
        <pc:graphicFrameChg chg="del">
          <ac:chgData name="김지환" userId="0b265dc0-671b-48ee-aca7-0abd8a1b305a" providerId="ADAL" clId="{55F04C68-7FEB-4785-8351-D25AC75A6B6C}" dt="2020-09-29T09:02:53.694" v="2067" actId="478"/>
          <ac:graphicFrameMkLst>
            <pc:docMk/>
            <pc:sldMk cId="1955387023" sldId="260"/>
            <ac:graphicFrameMk id="14" creationId="{D25FD9FD-67B3-4735-B23C-89D135199CD3}"/>
          </ac:graphicFrameMkLst>
        </pc:graphicFrameChg>
        <pc:cxnChg chg="del mod">
          <ac:chgData name="김지환" userId="0b265dc0-671b-48ee-aca7-0abd8a1b305a" providerId="ADAL" clId="{55F04C68-7FEB-4785-8351-D25AC75A6B6C}" dt="2020-09-29T09:02:49.804" v="2066" actId="478"/>
          <ac:cxnSpMkLst>
            <pc:docMk/>
            <pc:sldMk cId="1955387023" sldId="260"/>
            <ac:cxnSpMk id="16" creationId="{FD4F2998-2BBB-4D92-9F96-3968CDED3CCF}"/>
          </ac:cxnSpMkLst>
        </pc:cxnChg>
        <pc:cxnChg chg="mod">
          <ac:chgData name="김지환" userId="0b265dc0-671b-48ee-aca7-0abd8a1b305a" providerId="ADAL" clId="{55F04C68-7FEB-4785-8351-D25AC75A6B6C}" dt="2020-09-29T09:07:38.671" v="2604" actId="1035"/>
          <ac:cxnSpMkLst>
            <pc:docMk/>
            <pc:sldMk cId="1955387023" sldId="260"/>
            <ac:cxnSpMk id="22" creationId="{DC275A9F-8D87-4911-9EC9-EA878D026825}"/>
          </ac:cxnSpMkLst>
        </pc:cxnChg>
        <pc:cxnChg chg="del mod">
          <ac:chgData name="김지환" userId="0b265dc0-671b-48ee-aca7-0abd8a1b305a" providerId="ADAL" clId="{55F04C68-7FEB-4785-8351-D25AC75A6B6C}" dt="2020-09-29T09:02:49.804" v="2066" actId="478"/>
          <ac:cxnSpMkLst>
            <pc:docMk/>
            <pc:sldMk cId="1955387023" sldId="260"/>
            <ac:cxnSpMk id="29" creationId="{B0DFB957-3551-4004-86AA-E8FCFCAE96D0}"/>
          </ac:cxnSpMkLst>
        </pc:cxnChg>
      </pc:sldChg>
      <pc:sldChg chg="delSp modSp add mod">
        <pc:chgData name="김지환" userId="0b265dc0-671b-48ee-aca7-0abd8a1b305a" providerId="ADAL" clId="{55F04C68-7FEB-4785-8351-D25AC75A6B6C}" dt="2020-10-03T12:57:06.295" v="4572" actId="20577"/>
        <pc:sldMkLst>
          <pc:docMk/>
          <pc:sldMk cId="4268224457" sldId="261"/>
        </pc:sldMkLst>
        <pc:spChg chg="del">
          <ac:chgData name="김지환" userId="0b265dc0-671b-48ee-aca7-0abd8a1b305a" providerId="ADAL" clId="{55F04C68-7FEB-4785-8351-D25AC75A6B6C}" dt="2020-09-29T09:08:30.812" v="2609" actId="478"/>
          <ac:spMkLst>
            <pc:docMk/>
            <pc:sldMk cId="4268224457" sldId="261"/>
            <ac:spMk id="2" creationId="{83E5796B-ADC8-4C37-A036-12F62A653B37}"/>
          </ac:spMkLst>
        </pc:spChg>
        <pc:spChg chg="mod">
          <ac:chgData name="김지환" userId="0b265dc0-671b-48ee-aca7-0abd8a1b305a" providerId="ADAL" clId="{55F04C68-7FEB-4785-8351-D25AC75A6B6C}" dt="2020-10-03T12:57:06.295" v="4572" actId="20577"/>
          <ac:spMkLst>
            <pc:docMk/>
            <pc:sldMk cId="4268224457" sldId="261"/>
            <ac:spMk id="17" creationId="{A9CAA799-3B2C-436D-A659-77F72AC1A6CE}"/>
          </ac:spMkLst>
        </pc:spChg>
        <pc:spChg chg="mod">
          <ac:chgData name="김지환" userId="0b265dc0-671b-48ee-aca7-0abd8a1b305a" providerId="ADAL" clId="{55F04C68-7FEB-4785-8351-D25AC75A6B6C}" dt="2020-09-29T09:09:02.685" v="2635"/>
          <ac:spMkLst>
            <pc:docMk/>
            <pc:sldMk cId="4268224457" sldId="261"/>
            <ac:spMk id="19" creationId="{4E01AC20-70B3-4F8D-9CB4-96251878A140}"/>
          </ac:spMkLst>
        </pc:spChg>
        <pc:grpChg chg="mod">
          <ac:chgData name="김지환" userId="0b265dc0-671b-48ee-aca7-0abd8a1b305a" providerId="ADAL" clId="{55F04C68-7FEB-4785-8351-D25AC75A6B6C}" dt="2020-09-29T09:22:33.387" v="4226" actId="1076"/>
          <ac:grpSpMkLst>
            <pc:docMk/>
            <pc:sldMk cId="4268224457" sldId="261"/>
            <ac:grpSpMk id="13" creationId="{4CEE8412-7E31-4DB7-8F41-23CD6A3B82A0}"/>
          </ac:grpSpMkLst>
        </pc:grpChg>
        <pc:graphicFrameChg chg="del">
          <ac:chgData name="김지환" userId="0b265dc0-671b-48ee-aca7-0abd8a1b305a" providerId="ADAL" clId="{55F04C68-7FEB-4785-8351-D25AC75A6B6C}" dt="2020-09-29T09:08:27.515" v="2608" actId="478"/>
          <ac:graphicFrameMkLst>
            <pc:docMk/>
            <pc:sldMk cId="4268224457" sldId="261"/>
            <ac:graphicFrameMk id="4" creationId="{0DE3FAFE-FE5D-4862-8465-2CB1CC8558EF}"/>
          </ac:graphicFrameMkLst>
        </pc:graphicFrameChg>
        <pc:graphicFrameChg chg="del">
          <ac:chgData name="김지환" userId="0b265dc0-671b-48ee-aca7-0abd8a1b305a" providerId="ADAL" clId="{55F04C68-7FEB-4785-8351-D25AC75A6B6C}" dt="2020-09-29T09:08:30.812" v="2609" actId="478"/>
          <ac:graphicFrameMkLst>
            <pc:docMk/>
            <pc:sldMk cId="4268224457" sldId="261"/>
            <ac:graphicFrameMk id="6" creationId="{4F47CA4A-84FB-4A8B-ABC1-3E5522CDCA70}"/>
          </ac:graphicFrameMkLst>
        </pc:graphicFrameChg>
        <pc:cxnChg chg="del mod">
          <ac:chgData name="김지환" userId="0b265dc0-671b-48ee-aca7-0abd8a1b305a" providerId="ADAL" clId="{55F04C68-7FEB-4785-8351-D25AC75A6B6C}" dt="2020-09-29T09:08:30.812" v="2609" actId="478"/>
          <ac:cxnSpMkLst>
            <pc:docMk/>
            <pc:sldMk cId="4268224457" sldId="261"/>
            <ac:cxnSpMk id="16" creationId="{FD4F2998-2BBB-4D92-9F96-3968CDED3CCF}"/>
          </ac:cxnSpMkLst>
        </pc:cxnChg>
      </pc:sldChg>
      <pc:sldChg chg="addSp delSp modSp add mod">
        <pc:chgData name="김지환" userId="0b265dc0-671b-48ee-aca7-0abd8a1b305a" providerId="ADAL" clId="{55F04C68-7FEB-4785-8351-D25AC75A6B6C}" dt="2020-10-03T12:55:24.260" v="4463" actId="20577"/>
        <pc:sldMkLst>
          <pc:docMk/>
          <pc:sldMk cId="422791859" sldId="262"/>
        </pc:sldMkLst>
        <pc:spChg chg="del">
          <ac:chgData name="김지환" userId="0b265dc0-671b-48ee-aca7-0abd8a1b305a" providerId="ADAL" clId="{55F04C68-7FEB-4785-8351-D25AC75A6B6C}" dt="2020-09-29T09:13:04.428" v="3142" actId="478"/>
          <ac:spMkLst>
            <pc:docMk/>
            <pc:sldMk cId="422791859" sldId="262"/>
            <ac:spMk id="2" creationId="{83E5796B-ADC8-4C37-A036-12F62A653B37}"/>
          </ac:spMkLst>
        </pc:spChg>
        <pc:spChg chg="del">
          <ac:chgData name="김지환" userId="0b265dc0-671b-48ee-aca7-0abd8a1b305a" providerId="ADAL" clId="{55F04C68-7FEB-4785-8351-D25AC75A6B6C}" dt="2020-09-29T09:13:04.428" v="3142" actId="478"/>
          <ac:spMkLst>
            <pc:docMk/>
            <pc:sldMk cId="422791859" sldId="262"/>
            <ac:spMk id="3" creationId="{FAA5CD2B-E8DE-46CA-AD10-81171546E103}"/>
          </ac:spMkLst>
        </pc:spChg>
        <pc:spChg chg="mod">
          <ac:chgData name="김지환" userId="0b265dc0-671b-48ee-aca7-0abd8a1b305a" providerId="ADAL" clId="{55F04C68-7FEB-4785-8351-D25AC75A6B6C}" dt="2020-09-29T09:16:33.405" v="3642"/>
          <ac:spMkLst>
            <pc:docMk/>
            <pc:sldMk cId="422791859" sldId="262"/>
            <ac:spMk id="15" creationId="{0C455E6D-D1CB-4C58-8EED-28756832C850}"/>
          </ac:spMkLst>
        </pc:spChg>
        <pc:spChg chg="mod">
          <ac:chgData name="김지환" userId="0b265dc0-671b-48ee-aca7-0abd8a1b305a" providerId="ADAL" clId="{55F04C68-7FEB-4785-8351-D25AC75A6B6C}" dt="2020-10-03T12:55:24.260" v="4463" actId="20577"/>
          <ac:spMkLst>
            <pc:docMk/>
            <pc:sldMk cId="422791859" sldId="262"/>
            <ac:spMk id="17" creationId="{6CB304A0-0600-4E18-A1DA-2F0112A7434C}"/>
          </ac:spMkLst>
        </pc:spChg>
        <pc:spChg chg="mod">
          <ac:chgData name="김지환" userId="0b265dc0-671b-48ee-aca7-0abd8a1b305a" providerId="ADAL" clId="{55F04C68-7FEB-4785-8351-D25AC75A6B6C}" dt="2020-09-29T09:16:33.405" v="3642"/>
          <ac:spMkLst>
            <pc:docMk/>
            <pc:sldMk cId="422791859" sldId="262"/>
            <ac:spMk id="18" creationId="{256C8904-2AE8-49AE-A3F8-FF46BB3A3275}"/>
          </ac:spMkLst>
        </pc:spChg>
        <pc:grpChg chg="add mod">
          <ac:chgData name="김지환" userId="0b265dc0-671b-48ee-aca7-0abd8a1b305a" providerId="ADAL" clId="{55F04C68-7FEB-4785-8351-D25AC75A6B6C}" dt="2020-09-29T09:23:15.455" v="4261" actId="14100"/>
          <ac:grpSpMkLst>
            <pc:docMk/>
            <pc:sldMk cId="422791859" sldId="262"/>
            <ac:grpSpMk id="13" creationId="{3CAE7D53-669C-49C5-B545-51FBE0BAB9CC}"/>
          </ac:grpSpMkLst>
        </pc:grpChg>
        <pc:graphicFrameChg chg="del">
          <ac:chgData name="김지환" userId="0b265dc0-671b-48ee-aca7-0abd8a1b305a" providerId="ADAL" clId="{55F04C68-7FEB-4785-8351-D25AC75A6B6C}" dt="2020-09-29T09:13:04.428" v="3142" actId="478"/>
          <ac:graphicFrameMkLst>
            <pc:docMk/>
            <pc:sldMk cId="422791859" sldId="262"/>
            <ac:graphicFrameMk id="4" creationId="{0DE3FAFE-FE5D-4862-8465-2CB1CC8558EF}"/>
          </ac:graphicFrameMkLst>
        </pc:graphicFrameChg>
        <pc:graphicFrameChg chg="del">
          <ac:chgData name="김지환" userId="0b265dc0-671b-48ee-aca7-0abd8a1b305a" providerId="ADAL" clId="{55F04C68-7FEB-4785-8351-D25AC75A6B6C}" dt="2020-09-29T09:13:04.428" v="3142" actId="478"/>
          <ac:graphicFrameMkLst>
            <pc:docMk/>
            <pc:sldMk cId="422791859" sldId="262"/>
            <ac:graphicFrameMk id="6" creationId="{4F47CA4A-84FB-4A8B-ABC1-3E5522CDCA70}"/>
          </ac:graphicFrameMkLst>
        </pc:graphicFrameChg>
        <pc:graphicFrameChg chg="del">
          <ac:chgData name="김지환" userId="0b265dc0-671b-48ee-aca7-0abd8a1b305a" providerId="ADAL" clId="{55F04C68-7FEB-4785-8351-D25AC75A6B6C}" dt="2020-09-29T09:13:04.428" v="3142" actId="478"/>
          <ac:graphicFrameMkLst>
            <pc:docMk/>
            <pc:sldMk cId="422791859" sldId="262"/>
            <ac:graphicFrameMk id="8" creationId="{D4288F37-7BF0-46E5-88E2-E0ABC63AA715}"/>
          </ac:graphicFrameMkLst>
        </pc:graphicFrameChg>
        <pc:graphicFrameChg chg="del">
          <ac:chgData name="김지환" userId="0b265dc0-671b-48ee-aca7-0abd8a1b305a" providerId="ADAL" clId="{55F04C68-7FEB-4785-8351-D25AC75A6B6C}" dt="2020-09-29T09:13:04.428" v="3142" actId="478"/>
          <ac:graphicFrameMkLst>
            <pc:docMk/>
            <pc:sldMk cId="422791859" sldId="262"/>
            <ac:graphicFrameMk id="10" creationId="{F0020F2D-108D-417E-86AC-AF69E65C7B7E}"/>
          </ac:graphicFrameMkLst>
        </pc:graphicFrameChg>
        <pc:graphicFrameChg chg="del">
          <ac:chgData name="김지환" userId="0b265dc0-671b-48ee-aca7-0abd8a1b305a" providerId="ADAL" clId="{55F04C68-7FEB-4785-8351-D25AC75A6B6C}" dt="2020-09-29T09:13:04.428" v="3142" actId="478"/>
          <ac:graphicFrameMkLst>
            <pc:docMk/>
            <pc:sldMk cId="422791859" sldId="262"/>
            <ac:graphicFrameMk id="12" creationId="{F5E042B5-1E0C-4A0D-ACDB-5EACE7FA825D}"/>
          </ac:graphicFrameMkLst>
        </pc:graphicFrameChg>
        <pc:graphicFrameChg chg="mod modGraphic">
          <ac:chgData name="김지환" userId="0b265dc0-671b-48ee-aca7-0abd8a1b305a" providerId="ADAL" clId="{55F04C68-7FEB-4785-8351-D25AC75A6B6C}" dt="2020-10-03T12:55:18.682" v="4461" actId="20577"/>
          <ac:graphicFrameMkLst>
            <pc:docMk/>
            <pc:sldMk cId="422791859" sldId="262"/>
            <ac:graphicFrameMk id="14" creationId="{D25FD9FD-67B3-4735-B23C-89D135199CD3}"/>
          </ac:graphicFrameMkLst>
        </pc:graphicFrameChg>
        <pc:cxnChg chg="del mod">
          <ac:chgData name="김지환" userId="0b265dc0-671b-48ee-aca7-0abd8a1b305a" providerId="ADAL" clId="{55F04C68-7FEB-4785-8351-D25AC75A6B6C}" dt="2020-09-29T09:13:04.428" v="3142" actId="478"/>
          <ac:cxnSpMkLst>
            <pc:docMk/>
            <pc:sldMk cId="422791859" sldId="262"/>
            <ac:cxnSpMk id="16" creationId="{FD4F2998-2BBB-4D92-9F96-3968CDED3CCF}"/>
          </ac:cxnSpMkLst>
        </pc:cxnChg>
        <pc:cxnChg chg="del">
          <ac:chgData name="김지환" userId="0b265dc0-671b-48ee-aca7-0abd8a1b305a" providerId="ADAL" clId="{55F04C68-7FEB-4785-8351-D25AC75A6B6C}" dt="2020-09-29T09:13:04.428" v="3142" actId="478"/>
          <ac:cxnSpMkLst>
            <pc:docMk/>
            <pc:sldMk cId="422791859" sldId="262"/>
            <ac:cxnSpMk id="22" creationId="{DC275A9F-8D87-4911-9EC9-EA878D026825}"/>
          </ac:cxnSpMkLst>
        </pc:cxnChg>
        <pc:cxnChg chg="del mod">
          <ac:chgData name="김지환" userId="0b265dc0-671b-48ee-aca7-0abd8a1b305a" providerId="ADAL" clId="{55F04C68-7FEB-4785-8351-D25AC75A6B6C}" dt="2020-09-29T09:13:04.428" v="3142" actId="478"/>
          <ac:cxnSpMkLst>
            <pc:docMk/>
            <pc:sldMk cId="422791859" sldId="262"/>
            <ac:cxnSpMk id="29" creationId="{B0DFB957-3551-4004-86AA-E8FCFCAE96D0}"/>
          </ac:cxnSpMkLst>
        </pc:cxnChg>
      </pc:sldChg>
      <pc:sldChg chg="add del">
        <pc:chgData name="김지환" userId="0b265dc0-671b-48ee-aca7-0abd8a1b305a" providerId="ADAL" clId="{55F04C68-7FEB-4785-8351-D25AC75A6B6C}" dt="2020-09-29T09:12:52.053" v="3140"/>
        <pc:sldMkLst>
          <pc:docMk/>
          <pc:sldMk cId="1087300194" sldId="262"/>
        </pc:sldMkLst>
      </pc:sldChg>
      <pc:sldChg chg="modSp add mod">
        <pc:chgData name="김지환" userId="0b265dc0-671b-48ee-aca7-0abd8a1b305a" providerId="ADAL" clId="{55F04C68-7FEB-4785-8351-D25AC75A6B6C}" dt="2020-10-03T12:56:36.921" v="4498"/>
        <pc:sldMkLst>
          <pc:docMk/>
          <pc:sldMk cId="1446212793" sldId="312"/>
        </pc:sldMkLst>
        <pc:spChg chg="mod">
          <ac:chgData name="김지환" userId="0b265dc0-671b-48ee-aca7-0abd8a1b305a" providerId="ADAL" clId="{55F04C68-7FEB-4785-8351-D25AC75A6B6C}" dt="2020-10-03T12:56:36.921" v="4498"/>
          <ac:spMkLst>
            <pc:docMk/>
            <pc:sldMk cId="1446212793" sldId="312"/>
            <ac:spMk id="2" creationId="{A65DD9F9-8EAF-4F2C-B12F-36C05D6E3EB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451B1E-0397-4893-ACE7-F368B0E75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227587-3FCA-4B14-9082-7A7715513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0E2CD0-353A-46AB-A21A-88042ACAB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3C4BE-4814-465C-B05F-ECB6A3A7BEE8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3A7AC6-EA8F-405C-B72E-0CF201AA3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D81EF8-6051-45BC-96E7-0559C27C0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AF22D-A81B-4D51-9066-470DD534A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190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8C6E8-D01E-4873-8768-34C7AD3F7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5C51FD-DB9D-4F89-80E6-1755DFB60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B39F3B-5845-446A-A39D-63885D83A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3C4BE-4814-465C-B05F-ECB6A3A7BEE8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AE1947-C695-42A1-87A7-14E886A4F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0A9B7E-4B82-4B85-8132-4902E2AF1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AF22D-A81B-4D51-9066-470DD534A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75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9A58EC-8120-4838-8FEB-97AC7EC644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8DC9DC-24A4-4295-8EED-D4CA9B56C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095B71-3F5E-4508-BD14-7BF8B8BBE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3C4BE-4814-465C-B05F-ECB6A3A7BEE8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130196-0614-4C96-805B-CC12E166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72D73C-384C-42D8-A23D-8BEAD52B9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AF22D-A81B-4D51-9066-470DD534A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94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81592A-BD4F-40BE-90D8-4D702F549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87FC36-CF74-4AF4-93E0-B71703BE0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8A7412-E7A0-4641-A655-EFB651418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3C4BE-4814-465C-B05F-ECB6A3A7BEE8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C25608-EA97-4AD3-9D80-2A3718059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4D9B6B-19C5-4514-AD7B-42F2A5A43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AF22D-A81B-4D51-9066-470DD534A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12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4F78FC-6B8B-4C47-BF98-9983C78B9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C07A21-EE7B-4CC9-9AEB-65290AB94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859F34-E13B-42E3-AC76-FBD63218D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3C4BE-4814-465C-B05F-ECB6A3A7BEE8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E6D2C5-8904-4118-9F0E-F1F513918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AC99C1-5C4C-4B8E-ABAB-223F9A35C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AF22D-A81B-4D51-9066-470DD534A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3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B2B218-CABB-4047-915A-E9ADCBC81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CCDC28-0462-4234-B901-F8E144E27F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5DEA5B-7D40-4E10-B26D-8BE047D8C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519752-C25F-4863-BFB7-D655F120E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3C4BE-4814-465C-B05F-ECB6A3A7BEE8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C1B8C1-FB6B-45F1-98AF-F3848C863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215B33-501F-4BA1-8787-3E978BDCF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AF22D-A81B-4D51-9066-470DD534A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96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F9595-1D6E-45F9-99E8-D47DF370A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F1E534-F9E9-4C28-8DD3-5FDC0167B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CE6565-B15B-4BD1-9F3A-E90767443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223A55-DCF3-46D3-BAF9-67B2B2D11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351DF9-2980-40D2-A254-F58CE621D5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55331B-F3E4-43FD-9E55-BA9636333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3C4BE-4814-465C-B05F-ECB6A3A7BEE8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543D5E-8348-405D-8F50-F25134D6E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471567-1E93-489A-9464-A3D38A053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AF22D-A81B-4D51-9066-470DD534A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48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27100E-9507-4FC0-A3AF-DB10FD9C3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2AE2E5-5CC9-45CB-A840-62B9F82BE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3C4BE-4814-465C-B05F-ECB6A3A7BEE8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9FEA4E-1D08-4EC5-96B0-E1EFF9E8A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E8119E-5ED0-4C3A-8152-88DD2C1C6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AF22D-A81B-4D51-9066-470DD534A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148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E27300-6566-4390-9BA2-FCB1906C5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3C4BE-4814-465C-B05F-ECB6A3A7BEE8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195048-5D6B-467F-B9DF-4415B9477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93700D-F85C-485A-AFA1-FE9791CB9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AF22D-A81B-4D51-9066-470DD534A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40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4AA6C-4055-4EB3-8C11-7D8405A08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380E9B-9054-4E78-B1CE-28453BB02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05199B-58CC-46E2-BA15-0F838D2AF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0334C4-7723-4206-98A7-68DA82DB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3C4BE-4814-465C-B05F-ECB6A3A7BEE8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14349D-E089-4CB1-80B6-A61597F33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3625E6-6FDE-4656-A9F4-BA0A702A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AF22D-A81B-4D51-9066-470DD534A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022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FC05C-77C5-451F-BF77-CA72EAC3F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D0B1E8-FB61-416A-97E7-A85FA89227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6F9D2C-DB7D-4E0C-A465-D82776DE5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01F399-1F99-4712-B4C2-3167FE3BB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3C4BE-4814-465C-B05F-ECB6A3A7BEE8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2A8650-FD0A-4FF8-9F0E-2F279BEF3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F5C664-6806-4B4A-B026-7609B4FDB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AF22D-A81B-4D51-9066-470DD534A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356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05B91DB-63DC-4DB6-B300-F18F8EBF2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598F87-D7D6-4053-97B3-52AFC3B1F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8A4B61-EC0D-488B-ABD5-E922B5F155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3C4BE-4814-465C-B05F-ECB6A3A7BEE8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8E0FFF-253D-450E-88EB-66F3E72A5D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A2DDAE-5966-4624-8411-84D952F510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AF22D-A81B-4D51-9066-470DD534A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24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ko-KR" altLang="en-US" dirty="0" err="1"/>
              <a:t>당근키우기</a:t>
            </a:r>
            <a:r>
              <a:rPr lang="ko-KR" altLang="en-US" dirty="0"/>
              <a:t> 데이터 설계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3BF06CDA-4339-49E1-AAE8-F155B9765F1C}"/>
              </a:ext>
            </a:extLst>
          </p:cNvPr>
          <p:cNvGraphicFramePr>
            <a:graphicFrameLocks noGrp="1"/>
          </p:cNvGraphicFramePr>
          <p:nvPr/>
        </p:nvGraphicFramePr>
        <p:xfrm>
          <a:off x="9975273" y="5654375"/>
          <a:ext cx="1995055" cy="836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52">
                  <a:extLst>
                    <a:ext uri="{9D8B030D-6E8A-4147-A177-3AD203B41FA5}">
                      <a16:colId xmlns:a16="http://schemas.microsoft.com/office/drawing/2014/main" val="343103295"/>
                    </a:ext>
                  </a:extLst>
                </a:gridCol>
                <a:gridCol w="1134803">
                  <a:extLst>
                    <a:ext uri="{9D8B030D-6E8A-4147-A177-3AD203B41FA5}">
                      <a16:colId xmlns:a16="http://schemas.microsoft.com/office/drawing/2014/main" val="3177664756"/>
                    </a:ext>
                  </a:extLst>
                </a:gridCol>
              </a:tblGrid>
              <a:tr h="836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김지환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716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21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4CEE8412-7E31-4DB7-8F41-23CD6A3B82A0}"/>
              </a:ext>
            </a:extLst>
          </p:cNvPr>
          <p:cNvGrpSpPr/>
          <p:nvPr/>
        </p:nvGrpSpPr>
        <p:grpSpPr>
          <a:xfrm>
            <a:off x="2135059" y="1967316"/>
            <a:ext cx="7921881" cy="2923368"/>
            <a:chOff x="7280649" y="4038167"/>
            <a:chExt cx="4217057" cy="238909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6120E5A-A3E8-41A9-8984-A44DB03ACEBA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9CAA799-3B2C-436D-A659-77F72AC1A6CE}"/>
                </a:ext>
              </a:extLst>
            </p:cNvPr>
            <p:cNvSpPr/>
            <p:nvPr/>
          </p:nvSpPr>
          <p:spPr>
            <a:xfrm>
              <a:off x="7280649" y="4372228"/>
              <a:ext cx="4217057" cy="20550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게임내 핵심 데이터에 관한 기술 문서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리소스는 별도 문서에 정리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각 테이블에 있어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설명이 필요한 부분은 별도 설명 기재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DB </a:t>
              </a:r>
              <a:r>
                <a:rPr lang="ko-KR" altLang="en-US" dirty="0">
                  <a:solidFill>
                    <a:schemeClr val="tx1"/>
                  </a:solidFill>
                </a:rPr>
                <a:t>디자인을 염두에 뒀기 때문에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en-US" altLang="ko-KR" i="1" dirty="0">
                  <a:solidFill>
                    <a:schemeClr val="tx1"/>
                  </a:solidFill>
                </a:rPr>
                <a:t>DB</a:t>
              </a:r>
              <a:r>
                <a:rPr lang="ko-KR" altLang="en-US" i="1" dirty="0">
                  <a:solidFill>
                    <a:schemeClr val="tx1"/>
                  </a:solidFill>
                </a:rPr>
                <a:t>저장 </a:t>
              </a:r>
              <a:r>
                <a:rPr lang="en-US" altLang="ko-KR" i="1" dirty="0">
                  <a:solidFill>
                    <a:schemeClr val="tx1"/>
                  </a:solidFill>
                </a:rPr>
                <a:t>X</a:t>
              </a:r>
              <a:r>
                <a:rPr lang="en-US" altLang="ko-KR" dirty="0">
                  <a:solidFill>
                    <a:schemeClr val="tx1"/>
                  </a:solidFill>
                </a:rPr>
                <a:t>’ </a:t>
              </a:r>
              <a:r>
                <a:rPr lang="ko-KR" altLang="en-US" dirty="0">
                  <a:solidFill>
                    <a:schemeClr val="tx1"/>
                  </a:solidFill>
                </a:rPr>
                <a:t>등의 기술 사항이 있음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E01AC20-70B3-4F8D-9CB4-96251878A140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01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</a:rPr>
                <a:t>문서 개요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B478535A-EF8D-4D3B-89C5-1FBDEC0B42C0}"/>
              </a:ext>
            </a:extLst>
          </p:cNvPr>
          <p:cNvGrpSpPr/>
          <p:nvPr/>
        </p:nvGrpSpPr>
        <p:grpSpPr>
          <a:xfrm>
            <a:off x="0" y="99367"/>
            <a:ext cx="2604656" cy="620714"/>
            <a:chOff x="0" y="231324"/>
            <a:chExt cx="2341178" cy="62071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39218C5-0718-4D96-B3A1-FB3707E2F68E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1. </a:t>
              </a:r>
              <a:r>
                <a:rPr lang="ko-KR" altLang="en-US" sz="2800" b="1" dirty="0"/>
                <a:t>문서 개요</a:t>
              </a:r>
              <a:endParaRPr lang="ko-KR" altLang="en-US" sz="1400" b="1" dirty="0"/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7643E858-6509-4889-A60E-19855F93ED66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68224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DE3FAFE-FE5D-4862-8465-2CB1CC855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257153"/>
              </p:ext>
            </p:extLst>
          </p:nvPr>
        </p:nvGraphicFramePr>
        <p:xfrm>
          <a:off x="305477" y="1394229"/>
          <a:ext cx="298375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1503">
                  <a:extLst>
                    <a:ext uri="{9D8B030D-6E8A-4147-A177-3AD203B41FA5}">
                      <a16:colId xmlns:a16="http://schemas.microsoft.com/office/drawing/2014/main" val="1704242391"/>
                    </a:ext>
                  </a:extLst>
                </a:gridCol>
                <a:gridCol w="1492250">
                  <a:extLst>
                    <a:ext uri="{9D8B030D-6E8A-4147-A177-3AD203B41FA5}">
                      <a16:colId xmlns:a16="http://schemas.microsoft.com/office/drawing/2014/main" val="210097868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PlayerInfo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471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Carrot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03504"/>
                  </a:ext>
                </a:extLst>
              </a:tr>
            </a:tbl>
          </a:graphicData>
        </a:graphic>
      </p:graphicFrame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4F47CA4A-84FB-4A8B-ABC1-3E5522CDCA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089643"/>
              </p:ext>
            </p:extLst>
          </p:nvPr>
        </p:nvGraphicFramePr>
        <p:xfrm>
          <a:off x="305477" y="2770141"/>
          <a:ext cx="298375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1503">
                  <a:extLst>
                    <a:ext uri="{9D8B030D-6E8A-4147-A177-3AD203B41FA5}">
                      <a16:colId xmlns:a16="http://schemas.microsoft.com/office/drawing/2014/main" val="1704242391"/>
                    </a:ext>
                  </a:extLst>
                </a:gridCol>
                <a:gridCol w="1492250">
                  <a:extLst>
                    <a:ext uri="{9D8B030D-6E8A-4147-A177-3AD203B41FA5}">
                      <a16:colId xmlns:a16="http://schemas.microsoft.com/office/drawing/2014/main" val="210097868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InventorySlot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471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Item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Vegi</a:t>
                      </a:r>
                      <a:r>
                        <a:rPr lang="en-US" altLang="ko-KR" dirty="0"/>
                        <a:t> Info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03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217641"/>
                  </a:ext>
                </a:extLst>
              </a:tr>
            </a:tbl>
          </a:graphicData>
        </a:graphic>
      </p:graphicFrame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D4288F37-7BF0-46E5-88E2-E0ABC63AA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495745"/>
              </p:ext>
            </p:extLst>
          </p:nvPr>
        </p:nvGraphicFramePr>
        <p:xfrm>
          <a:off x="8682188" y="1231703"/>
          <a:ext cx="324821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6268">
                  <a:extLst>
                    <a:ext uri="{9D8B030D-6E8A-4147-A177-3AD203B41FA5}">
                      <a16:colId xmlns:a16="http://schemas.microsoft.com/office/drawing/2014/main" val="1704242391"/>
                    </a:ext>
                  </a:extLst>
                </a:gridCol>
                <a:gridCol w="1411943">
                  <a:extLst>
                    <a:ext uri="{9D8B030D-6E8A-4147-A177-3AD203B41FA5}">
                      <a16:colId xmlns:a16="http://schemas.microsoft.com/office/drawing/2014/main" val="210097868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Vegi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 Info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471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03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7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SellPrice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515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GrowTime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847841"/>
                  </a:ext>
                </a:extLst>
              </a:tr>
            </a:tbl>
          </a:graphicData>
        </a:graphic>
      </p:graphicFrame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id="{F0020F2D-108D-417E-86AC-AF69E65C7B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045391"/>
              </p:ext>
            </p:extLst>
          </p:nvPr>
        </p:nvGraphicFramePr>
        <p:xfrm>
          <a:off x="305477" y="4436929"/>
          <a:ext cx="363369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6575">
                  <a:extLst>
                    <a:ext uri="{9D8B030D-6E8A-4147-A177-3AD203B41FA5}">
                      <a16:colId xmlns:a16="http://schemas.microsoft.com/office/drawing/2014/main" val="1704242391"/>
                    </a:ext>
                  </a:extLst>
                </a:gridCol>
                <a:gridCol w="1657117">
                  <a:extLst>
                    <a:ext uri="{9D8B030D-6E8A-4147-A177-3AD203B41FA5}">
                      <a16:colId xmlns:a16="http://schemas.microsoft.com/office/drawing/2014/main" val="210097868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FarmField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471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Field </a:t>
                      </a:r>
                      <a:r>
                        <a:rPr lang="en-US" altLang="ko-KR" dirty="0" err="1"/>
                        <a:t>Idx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03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Plant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7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Plant </a:t>
                      </a:r>
                      <a:r>
                        <a:rPr lang="en-US" altLang="ko-KR" dirty="0" err="1"/>
                        <a:t>GrowTime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515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GrowTimeNow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847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Plant </a:t>
                      </a:r>
                      <a:r>
                        <a:rPr lang="en-US" altLang="ko-KR" dirty="0" err="1"/>
                        <a:t>SellPrice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966379"/>
                  </a:ext>
                </a:extLst>
              </a:tr>
            </a:tbl>
          </a:graphicData>
        </a:graphic>
      </p:graphicFrame>
      <p:graphicFrame>
        <p:nvGraphicFramePr>
          <p:cNvPr id="12" name="표 4">
            <a:extLst>
              <a:ext uri="{FF2B5EF4-FFF2-40B4-BE49-F238E27FC236}">
                <a16:creationId xmlns:a16="http://schemas.microsoft.com/office/drawing/2014/main" id="{F5E042B5-1E0C-4A0D-ACDB-5EACE7FA82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579093"/>
              </p:ext>
            </p:extLst>
          </p:nvPr>
        </p:nvGraphicFramePr>
        <p:xfrm>
          <a:off x="4337946" y="1242691"/>
          <a:ext cx="363369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187">
                  <a:extLst>
                    <a:ext uri="{9D8B030D-6E8A-4147-A177-3AD203B41FA5}">
                      <a16:colId xmlns:a16="http://schemas.microsoft.com/office/drawing/2014/main" val="1704242391"/>
                    </a:ext>
                  </a:extLst>
                </a:gridCol>
                <a:gridCol w="1579505">
                  <a:extLst>
                    <a:ext uri="{9D8B030D-6E8A-4147-A177-3AD203B41FA5}">
                      <a16:colId xmlns:a16="http://schemas.microsoft.com/office/drawing/2014/main" val="210097868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VegiShopSlot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471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Vegi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Lv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7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SeedPrice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(const) String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515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LvUpPrice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847841"/>
                  </a:ext>
                </a:extLst>
              </a:tr>
            </a:tbl>
          </a:graphicData>
        </a:graphic>
      </p:graphicFrame>
      <p:graphicFrame>
        <p:nvGraphicFramePr>
          <p:cNvPr id="14" name="표 4">
            <a:extLst>
              <a:ext uri="{FF2B5EF4-FFF2-40B4-BE49-F238E27FC236}">
                <a16:creationId xmlns:a16="http://schemas.microsoft.com/office/drawing/2014/main" id="{D25FD9FD-67B3-4735-B23C-89D135199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643798"/>
              </p:ext>
            </p:extLst>
          </p:nvPr>
        </p:nvGraphicFramePr>
        <p:xfrm>
          <a:off x="4337946" y="3127123"/>
          <a:ext cx="363369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187">
                  <a:extLst>
                    <a:ext uri="{9D8B030D-6E8A-4147-A177-3AD203B41FA5}">
                      <a16:colId xmlns:a16="http://schemas.microsoft.com/office/drawing/2014/main" val="1704242391"/>
                    </a:ext>
                  </a:extLst>
                </a:gridCol>
                <a:gridCol w="1579505">
                  <a:extLst>
                    <a:ext uri="{9D8B030D-6E8A-4147-A177-3AD203B41FA5}">
                      <a16:colId xmlns:a16="http://schemas.microsoft.com/office/drawing/2014/main" val="210097868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SkillShopSlot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471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Skill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03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7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Lv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515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847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LvUpPrice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942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Value1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0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value2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661717"/>
                  </a:ext>
                </a:extLst>
              </a:tr>
            </a:tbl>
          </a:graphicData>
        </a:graphic>
      </p:graphicFrame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4F2998-2BBB-4D92-9F96-3968CDED3CCF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1797353" y="2135909"/>
            <a:ext cx="0" cy="63423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C275A9F-8D87-4911-9EC9-EA878D026825}"/>
              </a:ext>
            </a:extLst>
          </p:cNvPr>
          <p:cNvCxnSpPr>
            <a:cxnSpLocks/>
          </p:cNvCxnSpPr>
          <p:nvPr/>
        </p:nvCxnSpPr>
        <p:spPr>
          <a:xfrm>
            <a:off x="7971638" y="1400729"/>
            <a:ext cx="710550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3E5796B-ADC8-4C37-A036-12F62A653B37}"/>
              </a:ext>
            </a:extLst>
          </p:cNvPr>
          <p:cNvSpPr txBox="1"/>
          <p:nvPr/>
        </p:nvSpPr>
        <p:spPr>
          <a:xfrm>
            <a:off x="1761051" y="2408660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0..12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A5CD2B-E8DE-46CA-AD10-81171546E103}"/>
              </a:ext>
            </a:extLst>
          </p:cNvPr>
          <p:cNvSpPr txBox="1"/>
          <p:nvPr/>
        </p:nvSpPr>
        <p:spPr>
          <a:xfrm>
            <a:off x="8370884" y="105802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97BDF39-DCAE-404A-916B-A015DC728ED6}"/>
              </a:ext>
            </a:extLst>
          </p:cNvPr>
          <p:cNvCxnSpPr>
            <a:cxnSpLocks/>
            <a:stCxn id="8" idx="0"/>
            <a:endCxn id="6" idx="3"/>
          </p:cNvCxnSpPr>
          <p:nvPr/>
        </p:nvCxnSpPr>
        <p:spPr>
          <a:xfrm rot="16200000" flipH="1" flipV="1">
            <a:off x="5750413" y="-1229480"/>
            <a:ext cx="2094698" cy="7017063"/>
          </a:xfrm>
          <a:prstGeom prst="bentConnector4">
            <a:avLst>
              <a:gd name="adj1" fmla="val -28771"/>
              <a:gd name="adj2" fmla="val 91979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E053ACD-E42F-4220-99BD-A4233B32A7D8}"/>
              </a:ext>
            </a:extLst>
          </p:cNvPr>
          <p:cNvSpPr txBox="1"/>
          <p:nvPr/>
        </p:nvSpPr>
        <p:spPr>
          <a:xfrm>
            <a:off x="874276" y="2418274"/>
            <a:ext cx="952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Inventory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CD4BE3-C5AD-4F8D-B1A0-86B8F1F91EE2}"/>
              </a:ext>
            </a:extLst>
          </p:cNvPr>
          <p:cNvSpPr txBox="1"/>
          <p:nvPr/>
        </p:nvSpPr>
        <p:spPr>
          <a:xfrm>
            <a:off x="7920808" y="1431255"/>
            <a:ext cx="812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Vegi</a:t>
            </a:r>
            <a:r>
              <a:rPr lang="en-US" altLang="ko-KR" sz="1200" dirty="0"/>
              <a:t> Info</a:t>
            </a:r>
            <a:endParaRPr lang="ko-KR" altLang="en-US" sz="120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07A189C-18B4-4E12-8782-A963CBF92282}"/>
              </a:ext>
            </a:extLst>
          </p:cNvPr>
          <p:cNvGrpSpPr/>
          <p:nvPr/>
        </p:nvGrpSpPr>
        <p:grpSpPr>
          <a:xfrm>
            <a:off x="0" y="99367"/>
            <a:ext cx="2854036" cy="620714"/>
            <a:chOff x="0" y="231324"/>
            <a:chExt cx="2341178" cy="62071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B56BD84-1AD8-4856-AE33-5DD2BB7E2E44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 </a:t>
              </a:r>
              <a:r>
                <a:rPr lang="ko-KR" altLang="en-US" sz="2800" b="1" dirty="0"/>
                <a:t>모델링 개요</a:t>
              </a:r>
              <a:endParaRPr lang="ko-KR" altLang="en-US" sz="1400" b="1" dirty="0"/>
            </a:p>
          </p:txBody>
        </p:sp>
        <p:sp>
          <p:nvSpPr>
            <p:cNvPr id="19" name="평행 사변형 18">
              <a:extLst>
                <a:ext uri="{FF2B5EF4-FFF2-40B4-BE49-F238E27FC236}">
                  <a16:creationId xmlns:a16="http://schemas.microsoft.com/office/drawing/2014/main" id="{37F53F14-5947-4412-B309-1C50153CF661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2347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DE3FAFE-FE5D-4862-8465-2CB1CC855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282351"/>
              </p:ext>
            </p:extLst>
          </p:nvPr>
        </p:nvGraphicFramePr>
        <p:xfrm>
          <a:off x="1830289" y="2145049"/>
          <a:ext cx="298375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1502">
                  <a:extLst>
                    <a:ext uri="{9D8B030D-6E8A-4147-A177-3AD203B41FA5}">
                      <a16:colId xmlns:a16="http://schemas.microsoft.com/office/drawing/2014/main" val="1704242391"/>
                    </a:ext>
                  </a:extLst>
                </a:gridCol>
                <a:gridCol w="1492250">
                  <a:extLst>
                    <a:ext uri="{9D8B030D-6E8A-4147-A177-3AD203B41FA5}">
                      <a16:colId xmlns:a16="http://schemas.microsoft.com/office/drawing/2014/main" val="210097868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PlayerInfo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471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Carrot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03504"/>
                  </a:ext>
                </a:extLst>
              </a:tr>
            </a:tbl>
          </a:graphicData>
        </a:graphic>
      </p:graphicFrame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4F47CA4A-84FB-4A8B-ABC1-3E5522CDCA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475636"/>
              </p:ext>
            </p:extLst>
          </p:nvPr>
        </p:nvGraphicFramePr>
        <p:xfrm>
          <a:off x="1830289" y="4368293"/>
          <a:ext cx="7511335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6459">
                  <a:extLst>
                    <a:ext uri="{9D8B030D-6E8A-4147-A177-3AD203B41FA5}">
                      <a16:colId xmlns:a16="http://schemas.microsoft.com/office/drawing/2014/main" val="1704242391"/>
                    </a:ext>
                  </a:extLst>
                </a:gridCol>
                <a:gridCol w="1286991">
                  <a:extLst>
                    <a:ext uri="{9D8B030D-6E8A-4147-A177-3AD203B41FA5}">
                      <a16:colId xmlns:a16="http://schemas.microsoft.com/office/drawing/2014/main" val="2100978681"/>
                    </a:ext>
                  </a:extLst>
                </a:gridCol>
                <a:gridCol w="4957885">
                  <a:extLst>
                    <a:ext uri="{9D8B030D-6E8A-4147-A177-3AD203B41FA5}">
                      <a16:colId xmlns:a16="http://schemas.microsoft.com/office/drawing/2014/main" val="1962270247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InventorySlot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4716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Item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Vegi</a:t>
                      </a:r>
                      <a:r>
                        <a:rPr lang="en-US" altLang="ko-KR" dirty="0"/>
                        <a:t> Info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VegiShopSlot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Vegi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Info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정보를 전달받는다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03504"/>
                  </a:ext>
                </a:extLst>
              </a:tr>
              <a:tr h="1976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Item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개수를 의미한다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</a:t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(0:999)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의 범위를 가진다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</a:t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600" i="1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altLang="ko-KR" sz="1600" i="1" dirty="0" err="1">
                          <a:solidFill>
                            <a:schemeClr val="tx1"/>
                          </a:solidFill>
                        </a:rPr>
                        <a:t>uint</a:t>
                      </a:r>
                      <a:r>
                        <a:rPr lang="ko-KR" altLang="en-US" sz="1600" i="1" dirty="0">
                          <a:solidFill>
                            <a:schemeClr val="tx1"/>
                          </a:solidFill>
                        </a:rPr>
                        <a:t>도 무방</a:t>
                      </a:r>
                      <a:r>
                        <a:rPr lang="en-US" altLang="ko-KR" sz="1600" i="1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600" i="1" dirty="0">
                          <a:solidFill>
                            <a:schemeClr val="tx1"/>
                          </a:solidFill>
                        </a:rPr>
                        <a:t>라이브러리 지원 때문에 </a:t>
                      </a:r>
                      <a:r>
                        <a:rPr lang="en-US" altLang="ko-KR" sz="1600" i="1" dirty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ko-KR" altLang="en-US" sz="1600" i="1" dirty="0">
                          <a:solidFill>
                            <a:schemeClr val="tx1"/>
                          </a:solidFill>
                        </a:rPr>
                        <a:t>로 설정</a:t>
                      </a:r>
                      <a:endParaRPr lang="en-US" altLang="ko-KR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217641"/>
                  </a:ext>
                </a:extLst>
              </a:tr>
            </a:tbl>
          </a:graphicData>
        </a:graphic>
      </p:graphicFrame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4F2998-2BBB-4D92-9F96-3968CDED3CCF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322165" y="2886729"/>
            <a:ext cx="0" cy="145387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3E5796B-ADC8-4C37-A036-12F62A653B37}"/>
              </a:ext>
            </a:extLst>
          </p:cNvPr>
          <p:cNvSpPr txBox="1"/>
          <p:nvPr/>
        </p:nvSpPr>
        <p:spPr>
          <a:xfrm>
            <a:off x="3285863" y="4006812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0..12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CEE8412-7E31-4DB7-8F41-23CD6A3B82A0}"/>
              </a:ext>
            </a:extLst>
          </p:cNvPr>
          <p:cNvGrpSpPr/>
          <p:nvPr/>
        </p:nvGrpSpPr>
        <p:grpSpPr>
          <a:xfrm>
            <a:off x="5585957" y="1877233"/>
            <a:ext cx="5077558" cy="1277311"/>
            <a:chOff x="7280649" y="4038167"/>
            <a:chExt cx="4217057" cy="238908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6120E5A-A3E8-41A9-8984-A44DB03ACEBA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9CAA799-3B2C-436D-A659-77F72AC1A6CE}"/>
                </a:ext>
              </a:extLst>
            </p:cNvPr>
            <p:cNvSpPr/>
            <p:nvPr/>
          </p:nvSpPr>
          <p:spPr>
            <a:xfrm>
              <a:off x="7280649" y="4691806"/>
              <a:ext cx="4217057" cy="17354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Inventory </a:t>
              </a:r>
              <a:r>
                <a:rPr lang="ko-KR" altLang="en-US" dirty="0">
                  <a:solidFill>
                    <a:schemeClr val="tx1"/>
                  </a:solidFill>
                </a:rPr>
                <a:t>멤버를 지닌다</a:t>
              </a:r>
              <a:r>
                <a:rPr lang="en-US" altLang="ko-KR" dirty="0">
                  <a:solidFill>
                    <a:schemeClr val="tx1"/>
                  </a:solidFill>
                </a:rPr>
                <a:t>. 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(0:12) </a:t>
              </a:r>
              <a:r>
                <a:rPr lang="ko-KR" altLang="en-US" dirty="0">
                  <a:solidFill>
                    <a:schemeClr val="tx1"/>
                  </a:solidFill>
                </a:rPr>
                <a:t>이내 개수의 </a:t>
              </a:r>
              <a:r>
                <a:rPr lang="en-US" altLang="ko-KR" dirty="0" err="1">
                  <a:solidFill>
                    <a:schemeClr val="tx1"/>
                  </a:solidFill>
                </a:rPr>
                <a:t>InventorySlot</a:t>
              </a:r>
              <a:r>
                <a:rPr lang="ko-KR" altLang="en-US" dirty="0">
                  <a:solidFill>
                    <a:schemeClr val="tx1"/>
                  </a:solidFill>
                </a:rPr>
                <a:t>을 가진다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E01AC20-70B3-4F8D-9CB4-96251878A140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690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chemeClr val="bg1"/>
                  </a:solidFill>
                </a:rPr>
                <a:t>PlayerInfo</a:t>
              </a:r>
              <a:r>
                <a:rPr lang="en-US" altLang="ko-KR" b="1" dirty="0">
                  <a:solidFill>
                    <a:schemeClr val="bg1"/>
                  </a:solidFill>
                </a:rPr>
                <a:t> </a:t>
              </a:r>
              <a:r>
                <a:rPr lang="ko-KR" altLang="en-US" b="1" dirty="0">
                  <a:solidFill>
                    <a:schemeClr val="bg1"/>
                  </a:solidFill>
                </a:rPr>
                <a:t>세부설명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B1B7835-CF28-4B63-946D-9F99478166A8}"/>
              </a:ext>
            </a:extLst>
          </p:cNvPr>
          <p:cNvSpPr txBox="1"/>
          <p:nvPr/>
        </p:nvSpPr>
        <p:spPr>
          <a:xfrm>
            <a:off x="2192298" y="3971272"/>
            <a:ext cx="1169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Inventory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C34CAB6-7FBF-4F96-9F53-411A0FFB686F}"/>
              </a:ext>
            </a:extLst>
          </p:cNvPr>
          <p:cNvGrpSpPr/>
          <p:nvPr/>
        </p:nvGrpSpPr>
        <p:grpSpPr>
          <a:xfrm>
            <a:off x="0" y="99367"/>
            <a:ext cx="2563091" cy="620714"/>
            <a:chOff x="0" y="231324"/>
            <a:chExt cx="2341178" cy="62071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EF6E12B-A67C-4717-9847-E48768DDDC1A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3. </a:t>
              </a:r>
              <a:r>
                <a:rPr lang="ko-KR" altLang="en-US" sz="2800" b="1" dirty="0"/>
                <a:t>세부 설명</a:t>
              </a:r>
              <a:endParaRPr lang="ko-KR" altLang="en-US" sz="1400" b="1" dirty="0"/>
            </a:p>
          </p:txBody>
        </p:sp>
        <p:sp>
          <p:nvSpPr>
            <p:cNvPr id="18" name="평행 사변형 17">
              <a:extLst>
                <a:ext uri="{FF2B5EF4-FFF2-40B4-BE49-F238E27FC236}">
                  <a16:creationId xmlns:a16="http://schemas.microsoft.com/office/drawing/2014/main" id="{B1AE1D74-8774-46A0-9F2F-83ADCA47B3B5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64729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4F47CA4A-84FB-4A8B-ABC1-3E5522CDCA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957021"/>
              </p:ext>
            </p:extLst>
          </p:nvPr>
        </p:nvGraphicFramePr>
        <p:xfrm>
          <a:off x="319333" y="1771208"/>
          <a:ext cx="298375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1503">
                  <a:extLst>
                    <a:ext uri="{9D8B030D-6E8A-4147-A177-3AD203B41FA5}">
                      <a16:colId xmlns:a16="http://schemas.microsoft.com/office/drawing/2014/main" val="1704242391"/>
                    </a:ext>
                  </a:extLst>
                </a:gridCol>
                <a:gridCol w="1492250">
                  <a:extLst>
                    <a:ext uri="{9D8B030D-6E8A-4147-A177-3AD203B41FA5}">
                      <a16:colId xmlns:a16="http://schemas.microsoft.com/office/drawing/2014/main" val="210097868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InventorySlot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471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Item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Vegi</a:t>
                      </a:r>
                      <a:r>
                        <a:rPr lang="en-US" altLang="ko-KR" dirty="0"/>
                        <a:t> Info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03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217641"/>
                  </a:ext>
                </a:extLst>
              </a:tr>
            </a:tbl>
          </a:graphicData>
        </a:graphic>
      </p:graphicFrame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D4288F37-7BF0-46E5-88E2-E0ABC63AA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27244"/>
              </p:ext>
            </p:extLst>
          </p:nvPr>
        </p:nvGraphicFramePr>
        <p:xfrm>
          <a:off x="8640626" y="1574800"/>
          <a:ext cx="324821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6268">
                  <a:extLst>
                    <a:ext uri="{9D8B030D-6E8A-4147-A177-3AD203B41FA5}">
                      <a16:colId xmlns:a16="http://schemas.microsoft.com/office/drawing/2014/main" val="1704242391"/>
                    </a:ext>
                  </a:extLst>
                </a:gridCol>
                <a:gridCol w="1411943">
                  <a:extLst>
                    <a:ext uri="{9D8B030D-6E8A-4147-A177-3AD203B41FA5}">
                      <a16:colId xmlns:a16="http://schemas.microsoft.com/office/drawing/2014/main" val="210097868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Vegi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 Info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471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03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7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SellPrice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515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GrowTime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847841"/>
                  </a:ext>
                </a:extLst>
              </a:tr>
            </a:tbl>
          </a:graphicData>
        </a:graphic>
      </p:graphicFrame>
      <p:graphicFrame>
        <p:nvGraphicFramePr>
          <p:cNvPr id="12" name="표 4">
            <a:extLst>
              <a:ext uri="{FF2B5EF4-FFF2-40B4-BE49-F238E27FC236}">
                <a16:creationId xmlns:a16="http://schemas.microsoft.com/office/drawing/2014/main" id="{F5E042B5-1E0C-4A0D-ACDB-5EACE7FA82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588050"/>
              </p:ext>
            </p:extLst>
          </p:nvPr>
        </p:nvGraphicFramePr>
        <p:xfrm>
          <a:off x="4296384" y="1585788"/>
          <a:ext cx="363369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187">
                  <a:extLst>
                    <a:ext uri="{9D8B030D-6E8A-4147-A177-3AD203B41FA5}">
                      <a16:colId xmlns:a16="http://schemas.microsoft.com/office/drawing/2014/main" val="1704242391"/>
                    </a:ext>
                  </a:extLst>
                </a:gridCol>
                <a:gridCol w="1579505">
                  <a:extLst>
                    <a:ext uri="{9D8B030D-6E8A-4147-A177-3AD203B41FA5}">
                      <a16:colId xmlns:a16="http://schemas.microsoft.com/office/drawing/2014/main" val="210097868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VegiShopSlot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471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Vegi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Lv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7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SeedPrice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(const) String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515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LvUpPrice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847841"/>
                  </a:ext>
                </a:extLst>
              </a:tr>
            </a:tbl>
          </a:graphicData>
        </a:graphic>
      </p:graphicFrame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C275A9F-8D87-4911-9EC9-EA878D026825}"/>
              </a:ext>
            </a:extLst>
          </p:cNvPr>
          <p:cNvCxnSpPr>
            <a:cxnSpLocks/>
          </p:cNvCxnSpPr>
          <p:nvPr/>
        </p:nvCxnSpPr>
        <p:spPr>
          <a:xfrm>
            <a:off x="7930076" y="1743826"/>
            <a:ext cx="710550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AA5CD2B-E8DE-46CA-AD10-81171546E103}"/>
              </a:ext>
            </a:extLst>
          </p:cNvPr>
          <p:cNvSpPr txBox="1"/>
          <p:nvPr/>
        </p:nvSpPr>
        <p:spPr>
          <a:xfrm>
            <a:off x="7816703" y="140112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97BDF39-DCAE-404A-916B-A015DC728ED6}"/>
              </a:ext>
            </a:extLst>
          </p:cNvPr>
          <p:cNvCxnSpPr>
            <a:cxnSpLocks/>
            <a:stCxn id="8" idx="0"/>
            <a:endCxn id="6" idx="3"/>
          </p:cNvCxnSpPr>
          <p:nvPr/>
        </p:nvCxnSpPr>
        <p:spPr>
          <a:xfrm rot="16200000" flipH="1" flipV="1">
            <a:off x="6407575" y="-1529689"/>
            <a:ext cx="752668" cy="6961645"/>
          </a:xfrm>
          <a:prstGeom prst="bentConnector4">
            <a:avLst>
              <a:gd name="adj1" fmla="val -30372"/>
              <a:gd name="adj2" fmla="val 92313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7CD4BE3-C5AD-4F8D-B1A0-86B8F1F91EE2}"/>
              </a:ext>
            </a:extLst>
          </p:cNvPr>
          <p:cNvSpPr txBox="1"/>
          <p:nvPr/>
        </p:nvSpPr>
        <p:spPr>
          <a:xfrm>
            <a:off x="7879246" y="1774352"/>
            <a:ext cx="812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Vegi</a:t>
            </a:r>
            <a:r>
              <a:rPr lang="en-US" altLang="ko-KR" sz="1200" dirty="0"/>
              <a:t> Info</a:t>
            </a:r>
            <a:endParaRPr lang="ko-KR" altLang="en-US" sz="1200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881320C-2F4B-42B7-86E9-61C0E8FFFC4E}"/>
              </a:ext>
            </a:extLst>
          </p:cNvPr>
          <p:cNvGrpSpPr/>
          <p:nvPr/>
        </p:nvGrpSpPr>
        <p:grpSpPr>
          <a:xfrm>
            <a:off x="0" y="99367"/>
            <a:ext cx="2563091" cy="620714"/>
            <a:chOff x="0" y="231324"/>
            <a:chExt cx="2341178" cy="62071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DFE82C1-E8CC-4FBF-B933-1E21B2B2D7DA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3. </a:t>
              </a:r>
              <a:r>
                <a:rPr lang="ko-KR" altLang="en-US" sz="2800" b="1" dirty="0"/>
                <a:t>세부 설명</a:t>
              </a:r>
              <a:endParaRPr lang="ko-KR" altLang="en-US" sz="1400" b="1" dirty="0"/>
            </a:p>
          </p:txBody>
        </p:sp>
        <p:sp>
          <p:nvSpPr>
            <p:cNvPr id="24" name="평행 사변형 23">
              <a:extLst>
                <a:ext uri="{FF2B5EF4-FFF2-40B4-BE49-F238E27FC236}">
                  <a16:creationId xmlns:a16="http://schemas.microsoft.com/office/drawing/2014/main" id="{6FF78686-5E25-4137-80E8-B3D6380E0311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249E7D2-3ED8-445C-8E58-473D3BDF451C}"/>
              </a:ext>
            </a:extLst>
          </p:cNvPr>
          <p:cNvGrpSpPr/>
          <p:nvPr/>
        </p:nvGrpSpPr>
        <p:grpSpPr>
          <a:xfrm>
            <a:off x="2689812" y="3974273"/>
            <a:ext cx="6812375" cy="2238449"/>
            <a:chOff x="7280649" y="4038167"/>
            <a:chExt cx="4217057" cy="2389090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683C0A4-C204-4A47-84C8-FFFC32827DDE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66F1E25B-5C73-40EC-8712-D36111C3FFC9}"/>
                </a:ext>
              </a:extLst>
            </p:cNvPr>
            <p:cNvSpPr/>
            <p:nvPr/>
          </p:nvSpPr>
          <p:spPr>
            <a:xfrm>
              <a:off x="7280649" y="4422236"/>
              <a:ext cx="4217057" cy="2005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Item</a:t>
              </a:r>
              <a:r>
                <a:rPr lang="ko-KR" altLang="en-US" dirty="0">
                  <a:solidFill>
                    <a:schemeClr val="tx1"/>
                  </a:solidFill>
                </a:rPr>
                <a:t>의 경우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VegiShopSlot</a:t>
              </a:r>
              <a:r>
                <a:rPr lang="ko-KR" altLang="en-US" dirty="0">
                  <a:solidFill>
                    <a:schemeClr val="tx1"/>
                  </a:solidFill>
                </a:rPr>
                <a:t>의 </a:t>
              </a:r>
              <a:r>
                <a:rPr lang="en-US" altLang="ko-KR" dirty="0" err="1">
                  <a:solidFill>
                    <a:schemeClr val="tx1"/>
                  </a:solidFill>
                </a:rPr>
                <a:t>Vegi</a:t>
              </a:r>
              <a:r>
                <a:rPr lang="en-US" altLang="ko-KR" dirty="0">
                  <a:solidFill>
                    <a:schemeClr val="tx1"/>
                  </a:solidFill>
                </a:rPr>
                <a:t> Info </a:t>
              </a:r>
              <a:r>
                <a:rPr lang="ko-KR" altLang="en-US" dirty="0">
                  <a:solidFill>
                    <a:schemeClr val="tx1"/>
                  </a:solidFill>
                </a:rPr>
                <a:t>멤버 값을 전달받는다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sz="1600" i="1" dirty="0">
                  <a:solidFill>
                    <a:schemeClr val="tx1"/>
                  </a:solidFill>
                </a:rPr>
                <a:t>(DB </a:t>
              </a:r>
              <a:r>
                <a:rPr lang="ko-KR" altLang="en-US" sz="1600" i="1" dirty="0">
                  <a:solidFill>
                    <a:schemeClr val="tx1"/>
                  </a:solidFill>
                </a:rPr>
                <a:t>저장 </a:t>
              </a:r>
              <a:r>
                <a:rPr lang="en-US" altLang="ko-KR" sz="1600" i="1" dirty="0">
                  <a:solidFill>
                    <a:schemeClr val="tx1"/>
                  </a:solidFill>
                </a:rPr>
                <a:t>X)</a:t>
              </a:r>
            </a:p>
            <a:p>
              <a:endParaRPr lang="en-US" altLang="ko-KR" i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[</a:t>
              </a:r>
              <a:r>
                <a:rPr lang="ko-KR" altLang="en-US" dirty="0">
                  <a:solidFill>
                    <a:schemeClr val="tx1"/>
                  </a:solidFill>
                </a:rPr>
                <a:t>부가 설명</a:t>
              </a:r>
              <a:r>
                <a:rPr lang="en-US" altLang="ko-KR" dirty="0">
                  <a:solidFill>
                    <a:schemeClr val="tx1"/>
                  </a:solidFill>
                </a:rPr>
                <a:t>]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작물의 정보는 </a:t>
              </a:r>
              <a:r>
                <a:rPr lang="en-US" altLang="ko-KR" dirty="0" err="1">
                  <a:solidFill>
                    <a:schemeClr val="tx1"/>
                  </a:solidFill>
                </a:rPr>
                <a:t>VegiShopSlot-Vegi</a:t>
              </a:r>
              <a:r>
                <a:rPr lang="en-US" altLang="ko-KR" dirty="0">
                  <a:solidFill>
                    <a:schemeClr val="tx1"/>
                  </a:solidFill>
                </a:rPr>
                <a:t> Info</a:t>
              </a:r>
              <a:r>
                <a:rPr lang="ko-KR" altLang="en-US" dirty="0">
                  <a:solidFill>
                    <a:schemeClr val="tx1"/>
                  </a:solidFill>
                </a:rPr>
                <a:t>가 보유한다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Item</a:t>
              </a:r>
              <a:r>
                <a:rPr lang="ko-KR" altLang="en-US" dirty="0">
                  <a:solidFill>
                    <a:schemeClr val="tx1"/>
                  </a:solidFill>
                </a:rPr>
                <a:t>은 해당 정보를 단순히 가져오기만 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1F8DEFC-C980-499F-B41B-589F37662EB0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690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chemeClr val="bg1"/>
                  </a:solidFill>
                </a:rPr>
                <a:t>InventorySlot</a:t>
              </a:r>
              <a:r>
                <a:rPr lang="en-US" altLang="ko-KR" b="1" dirty="0">
                  <a:solidFill>
                    <a:schemeClr val="bg1"/>
                  </a:solidFill>
                </a:rPr>
                <a:t> </a:t>
              </a:r>
              <a:r>
                <a:rPr lang="ko-KR" altLang="en-US" b="1" dirty="0">
                  <a:solidFill>
                    <a:schemeClr val="bg1"/>
                  </a:solidFill>
                </a:rPr>
                <a:t>세부설명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0806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id="{F0020F2D-108D-417E-86AC-AF69E65C7B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982432"/>
              </p:ext>
            </p:extLst>
          </p:nvPr>
        </p:nvGraphicFramePr>
        <p:xfrm>
          <a:off x="443205" y="2552307"/>
          <a:ext cx="60684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084">
                  <a:extLst>
                    <a:ext uri="{9D8B030D-6E8A-4147-A177-3AD203B41FA5}">
                      <a16:colId xmlns:a16="http://schemas.microsoft.com/office/drawing/2014/main" val="1704242391"/>
                    </a:ext>
                  </a:extLst>
                </a:gridCol>
                <a:gridCol w="1570764">
                  <a:extLst>
                    <a:ext uri="{9D8B030D-6E8A-4147-A177-3AD203B41FA5}">
                      <a16:colId xmlns:a16="http://schemas.microsoft.com/office/drawing/2014/main" val="2100978681"/>
                    </a:ext>
                  </a:extLst>
                </a:gridCol>
                <a:gridCol w="2230582">
                  <a:extLst>
                    <a:ext uri="{9D8B030D-6E8A-4147-A177-3AD203B41FA5}">
                      <a16:colId xmlns:a16="http://schemas.microsoft.com/office/drawing/2014/main" val="146181116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FarmField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471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Field </a:t>
                      </a:r>
                      <a:r>
                        <a:rPr lang="en-US" altLang="ko-KR" dirty="0" err="1"/>
                        <a:t>Idx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03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Plant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7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Plant </a:t>
                      </a:r>
                      <a:r>
                        <a:rPr lang="en-US" altLang="ko-KR" dirty="0" err="1"/>
                        <a:t>GrowTime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총 성장시간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515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GrowTimeNow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현재 성장한 시간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847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Plant </a:t>
                      </a:r>
                      <a:r>
                        <a:rPr lang="en-US" altLang="ko-KR" dirty="0" err="1"/>
                        <a:t>SellPrice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966379"/>
                  </a:ext>
                </a:extLst>
              </a:tr>
            </a:tbl>
          </a:graphicData>
        </a:graphic>
      </p:graphicFrame>
      <p:grpSp>
        <p:nvGrpSpPr>
          <p:cNvPr id="20" name="그룹 19">
            <a:extLst>
              <a:ext uri="{FF2B5EF4-FFF2-40B4-BE49-F238E27FC236}">
                <a16:creationId xmlns:a16="http://schemas.microsoft.com/office/drawing/2014/main" id="{D92B8852-9910-4623-B364-489359BC7B2D}"/>
              </a:ext>
            </a:extLst>
          </p:cNvPr>
          <p:cNvGrpSpPr/>
          <p:nvPr/>
        </p:nvGrpSpPr>
        <p:grpSpPr>
          <a:xfrm>
            <a:off x="6754226" y="2214770"/>
            <a:ext cx="5271519" cy="2900115"/>
            <a:chOff x="7280649" y="4038167"/>
            <a:chExt cx="4217057" cy="238909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4135868-2442-4749-8865-4C0EC607CD9D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C3A6EDE-B038-45CE-8E73-E3CC3EC001BA}"/>
                </a:ext>
              </a:extLst>
            </p:cNvPr>
            <p:cNvSpPr/>
            <p:nvPr/>
          </p:nvSpPr>
          <p:spPr>
            <a:xfrm>
              <a:off x="7280649" y="4415431"/>
              <a:ext cx="4217057" cy="2011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err="1">
                  <a:solidFill>
                    <a:schemeClr val="tx1"/>
                  </a:solidFill>
                </a:rPr>
                <a:t>파종된</a:t>
              </a:r>
              <a:r>
                <a:rPr lang="ko-KR" altLang="en-US" dirty="0">
                  <a:solidFill>
                    <a:schemeClr val="tx1"/>
                  </a:solidFill>
                </a:rPr>
                <a:t> 작물의 </a:t>
              </a:r>
              <a:r>
                <a:rPr lang="en-US" altLang="ko-KR" dirty="0" err="1">
                  <a:solidFill>
                    <a:schemeClr val="tx1"/>
                  </a:solidFill>
                </a:rPr>
                <a:t>Vegi</a:t>
              </a:r>
              <a:r>
                <a:rPr lang="en-US" altLang="ko-KR" dirty="0">
                  <a:solidFill>
                    <a:schemeClr val="tx1"/>
                  </a:solidFill>
                </a:rPr>
                <a:t> Info(Inventory-Item) </a:t>
              </a:r>
              <a:r>
                <a:rPr lang="ko-KR" altLang="en-US" dirty="0">
                  <a:solidFill>
                    <a:schemeClr val="tx1"/>
                  </a:solidFill>
                </a:rPr>
                <a:t>중 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필요한 정보를 따로 저장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sz="1600" i="1" dirty="0">
                  <a:solidFill>
                    <a:schemeClr val="tx1"/>
                  </a:solidFill>
                </a:rPr>
                <a:t>*</a:t>
              </a:r>
              <a:r>
                <a:rPr lang="ko-KR" altLang="en-US" sz="1600" i="1" dirty="0">
                  <a:solidFill>
                    <a:schemeClr val="tx1"/>
                  </a:solidFill>
                </a:rPr>
                <a:t>파종 후 </a:t>
              </a:r>
              <a:r>
                <a:rPr lang="en-US" altLang="ko-KR" sz="1600" i="1" dirty="0" err="1">
                  <a:solidFill>
                    <a:schemeClr val="tx1"/>
                  </a:solidFill>
                </a:rPr>
                <a:t>Vegi</a:t>
              </a:r>
              <a:r>
                <a:rPr lang="en-US" altLang="ko-KR" sz="1600" i="1" dirty="0">
                  <a:solidFill>
                    <a:schemeClr val="tx1"/>
                  </a:solidFill>
                </a:rPr>
                <a:t> Info</a:t>
              </a:r>
              <a:r>
                <a:rPr lang="ko-KR" altLang="en-US" sz="1600" i="1" dirty="0">
                  <a:solidFill>
                    <a:schemeClr val="tx1"/>
                  </a:solidFill>
                </a:rPr>
                <a:t>가 바뀌어도</a:t>
              </a:r>
              <a:r>
                <a:rPr lang="en-US" altLang="ko-KR" sz="1600" i="1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i="1" dirty="0">
                  <a:solidFill>
                    <a:schemeClr val="tx1"/>
                  </a:solidFill>
                </a:rPr>
                <a:t>이미 심어진 작물은 그 영향을 받지 않도록 참조가 아닌 별도 저장</a:t>
              </a:r>
              <a:r>
                <a:rPr lang="en-US" altLang="ko-KR" sz="1600" i="1" dirty="0">
                  <a:solidFill>
                    <a:schemeClr val="tx1"/>
                  </a:solidFill>
                </a:rPr>
                <a:t>.</a:t>
              </a:r>
              <a:br>
                <a:rPr lang="en-US" altLang="ko-KR" sz="1600" i="1" dirty="0">
                  <a:solidFill>
                    <a:schemeClr val="tx1"/>
                  </a:solidFill>
                </a:rPr>
              </a:br>
              <a:r>
                <a:rPr lang="en-US" altLang="ko-KR" sz="1600" i="1" dirty="0">
                  <a:solidFill>
                    <a:schemeClr val="tx1"/>
                  </a:solidFill>
                </a:rPr>
                <a:t>*</a:t>
              </a:r>
              <a:r>
                <a:rPr lang="ko-KR" altLang="en-US" sz="1600" i="1" dirty="0">
                  <a:solidFill>
                    <a:schemeClr val="tx1"/>
                  </a:solidFill>
                </a:rPr>
                <a:t>필요한 정보는 작물의 </a:t>
              </a:r>
              <a:r>
                <a:rPr lang="en-US" altLang="ko-KR" sz="1600" i="1" dirty="0">
                  <a:solidFill>
                    <a:schemeClr val="tx1"/>
                  </a:solidFill>
                </a:rPr>
                <a:t>ID, </a:t>
              </a:r>
              <a:r>
                <a:rPr lang="en-US" altLang="ko-KR" sz="1600" i="1" dirty="0" err="1">
                  <a:solidFill>
                    <a:schemeClr val="tx1"/>
                  </a:solidFill>
                </a:rPr>
                <a:t>GrowTime</a:t>
              </a:r>
              <a:r>
                <a:rPr lang="en-US" altLang="ko-KR" sz="1600" i="1" dirty="0">
                  <a:solidFill>
                    <a:schemeClr val="tx1"/>
                  </a:solidFill>
                </a:rPr>
                <a:t>, </a:t>
              </a:r>
              <a:r>
                <a:rPr lang="en-US" altLang="ko-KR" sz="1600" i="1" dirty="0" err="1">
                  <a:solidFill>
                    <a:schemeClr val="tx1"/>
                  </a:solidFill>
                </a:rPr>
                <a:t>SellPrice</a:t>
              </a:r>
              <a:r>
                <a:rPr lang="ko-KR" altLang="en-US" sz="1600" i="1" dirty="0">
                  <a:solidFill>
                    <a:schemeClr val="tx1"/>
                  </a:solidFill>
                </a:rPr>
                <a:t>뿐</a:t>
              </a:r>
              <a:br>
                <a:rPr lang="en-US" altLang="ko-KR" sz="1600" i="1" dirty="0">
                  <a:solidFill>
                    <a:schemeClr val="tx1"/>
                  </a:solidFill>
                </a:rPr>
              </a:br>
              <a:r>
                <a:rPr lang="ko-KR" altLang="en-US" sz="1600" i="1" dirty="0">
                  <a:solidFill>
                    <a:schemeClr val="tx1"/>
                  </a:solidFill>
                </a:rPr>
                <a:t>이므로 별도 저장으로 복잡도 최적화</a:t>
              </a:r>
              <a:endParaRPr lang="en-US" altLang="ko-KR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CE6DD63-40B5-44CB-B4B4-CD385B24D70C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04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chemeClr val="bg1"/>
                  </a:solidFill>
                </a:rPr>
                <a:t>FarmField</a:t>
              </a:r>
              <a:r>
                <a:rPr lang="en-US" altLang="ko-KR" b="1" dirty="0">
                  <a:solidFill>
                    <a:schemeClr val="bg1"/>
                  </a:solidFill>
                </a:rPr>
                <a:t> </a:t>
              </a:r>
              <a:r>
                <a:rPr lang="ko-KR" altLang="en-US" b="1" dirty="0">
                  <a:solidFill>
                    <a:schemeClr val="bg1"/>
                  </a:solidFill>
                </a:rPr>
                <a:t>세부설명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CA956527-A41A-4C31-A9E1-2C0388541F26}"/>
              </a:ext>
            </a:extLst>
          </p:cNvPr>
          <p:cNvGrpSpPr/>
          <p:nvPr/>
        </p:nvGrpSpPr>
        <p:grpSpPr>
          <a:xfrm>
            <a:off x="0" y="99367"/>
            <a:ext cx="2563091" cy="620714"/>
            <a:chOff x="0" y="231324"/>
            <a:chExt cx="2341178" cy="62071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0C600A8-0B64-4E45-AC48-CFCF942A765C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3. </a:t>
              </a:r>
              <a:r>
                <a:rPr lang="ko-KR" altLang="en-US" sz="2800" b="1" dirty="0"/>
                <a:t>세부 설명</a:t>
              </a:r>
              <a:endParaRPr lang="ko-KR" altLang="en-US" sz="1400" b="1" dirty="0"/>
            </a:p>
          </p:txBody>
        </p:sp>
        <p:sp>
          <p:nvSpPr>
            <p:cNvPr id="9" name="평행 사변형 8">
              <a:extLst>
                <a:ext uri="{FF2B5EF4-FFF2-40B4-BE49-F238E27FC236}">
                  <a16:creationId xmlns:a16="http://schemas.microsoft.com/office/drawing/2014/main" id="{7C398338-811F-4F4E-9D30-72F3F2438676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68114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D4288F37-7BF0-46E5-88E2-E0ABC63AA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26386"/>
              </p:ext>
            </p:extLst>
          </p:nvPr>
        </p:nvGraphicFramePr>
        <p:xfrm>
          <a:off x="6855019" y="1686858"/>
          <a:ext cx="324821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6268">
                  <a:extLst>
                    <a:ext uri="{9D8B030D-6E8A-4147-A177-3AD203B41FA5}">
                      <a16:colId xmlns:a16="http://schemas.microsoft.com/office/drawing/2014/main" val="1704242391"/>
                    </a:ext>
                  </a:extLst>
                </a:gridCol>
                <a:gridCol w="1411943">
                  <a:extLst>
                    <a:ext uri="{9D8B030D-6E8A-4147-A177-3AD203B41FA5}">
                      <a16:colId xmlns:a16="http://schemas.microsoft.com/office/drawing/2014/main" val="210097868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Vegi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 Info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471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03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7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SellPrice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4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4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515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GrowTime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847841"/>
                  </a:ext>
                </a:extLst>
              </a:tr>
            </a:tbl>
          </a:graphicData>
        </a:graphic>
      </p:graphicFrame>
      <p:graphicFrame>
        <p:nvGraphicFramePr>
          <p:cNvPr id="12" name="표 4">
            <a:extLst>
              <a:ext uri="{FF2B5EF4-FFF2-40B4-BE49-F238E27FC236}">
                <a16:creationId xmlns:a16="http://schemas.microsoft.com/office/drawing/2014/main" id="{F5E042B5-1E0C-4A0D-ACDB-5EACE7FA82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285082"/>
              </p:ext>
            </p:extLst>
          </p:nvPr>
        </p:nvGraphicFramePr>
        <p:xfrm>
          <a:off x="1790342" y="1697846"/>
          <a:ext cx="363369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187">
                  <a:extLst>
                    <a:ext uri="{9D8B030D-6E8A-4147-A177-3AD203B41FA5}">
                      <a16:colId xmlns:a16="http://schemas.microsoft.com/office/drawing/2014/main" val="1704242391"/>
                    </a:ext>
                  </a:extLst>
                </a:gridCol>
                <a:gridCol w="1579505">
                  <a:extLst>
                    <a:ext uri="{9D8B030D-6E8A-4147-A177-3AD203B41FA5}">
                      <a16:colId xmlns:a16="http://schemas.microsoft.com/office/drawing/2014/main" val="210097868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VegiShopSlot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471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Vegi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Lv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7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SeedPrice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(const) String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515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LvUpPrice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4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4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847841"/>
                  </a:ext>
                </a:extLst>
              </a:tr>
            </a:tbl>
          </a:graphicData>
        </a:graphic>
      </p:graphicFrame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C275A9F-8D87-4911-9EC9-EA878D026825}"/>
              </a:ext>
            </a:extLst>
          </p:cNvPr>
          <p:cNvCxnSpPr>
            <a:cxnSpLocks/>
          </p:cNvCxnSpPr>
          <p:nvPr/>
        </p:nvCxnSpPr>
        <p:spPr>
          <a:xfrm>
            <a:off x="5424034" y="1855884"/>
            <a:ext cx="1430985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AA5CD2B-E8DE-46CA-AD10-81171546E103}"/>
              </a:ext>
            </a:extLst>
          </p:cNvPr>
          <p:cNvSpPr txBox="1"/>
          <p:nvPr/>
        </p:nvSpPr>
        <p:spPr>
          <a:xfrm>
            <a:off x="6461333" y="148655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4648816-B7E9-4D65-ADC0-462E05ADF6EB}"/>
              </a:ext>
            </a:extLst>
          </p:cNvPr>
          <p:cNvGrpSpPr/>
          <p:nvPr/>
        </p:nvGrpSpPr>
        <p:grpSpPr>
          <a:xfrm>
            <a:off x="2880288" y="4091980"/>
            <a:ext cx="6423890" cy="2370677"/>
            <a:chOff x="7280649" y="4038167"/>
            <a:chExt cx="4217057" cy="238909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8C129C5-AC5B-454A-A850-9C6C064E2796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2A66DEF-0B15-4686-9977-F193CB4E0A8C}"/>
                </a:ext>
              </a:extLst>
            </p:cNvPr>
            <p:cNvSpPr/>
            <p:nvPr/>
          </p:nvSpPr>
          <p:spPr>
            <a:xfrm>
              <a:off x="7280649" y="4415431"/>
              <a:ext cx="4217057" cy="2011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 err="1">
                  <a:solidFill>
                    <a:schemeClr val="tx1"/>
                  </a:solidFill>
                </a:rPr>
                <a:t>Vegi</a:t>
              </a:r>
              <a:r>
                <a:rPr lang="en-US" altLang="ko-KR" dirty="0">
                  <a:solidFill>
                    <a:schemeClr val="tx1"/>
                  </a:solidFill>
                </a:rPr>
                <a:t> Info </a:t>
              </a:r>
              <a:r>
                <a:rPr lang="ko-KR" altLang="en-US" dirty="0">
                  <a:solidFill>
                    <a:schemeClr val="tx1"/>
                  </a:solidFill>
                </a:rPr>
                <a:t>멤버 변수를 통해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</a:rPr>
                <a:t>게임내 작물 정보를 총괄함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각 작물별로 </a:t>
              </a: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r>
                <a:rPr lang="ko-KR" altLang="en-US" dirty="0">
                  <a:solidFill>
                    <a:schemeClr val="tx1"/>
                  </a:solidFill>
                </a:rPr>
                <a:t>개의 슬롯을 보유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err="1">
                  <a:solidFill>
                    <a:schemeClr val="tx1"/>
                  </a:solidFill>
                </a:rPr>
                <a:t>붉은칸은</a:t>
              </a:r>
              <a:r>
                <a:rPr lang="ko-KR" altLang="en-US" dirty="0">
                  <a:solidFill>
                    <a:schemeClr val="tx1"/>
                  </a:solidFill>
                </a:rPr>
                <a:t> 별도의 값 산출 계산식이 존재하는 경우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sz="1600" i="1" dirty="0">
                  <a:solidFill>
                    <a:schemeClr val="tx1"/>
                  </a:solidFill>
                </a:rPr>
                <a:t>(DB </a:t>
              </a:r>
              <a:r>
                <a:rPr lang="ko-KR" altLang="en-US" sz="1600" i="1" dirty="0">
                  <a:solidFill>
                    <a:schemeClr val="tx1"/>
                  </a:solidFill>
                </a:rPr>
                <a:t>저장 </a:t>
              </a:r>
              <a:r>
                <a:rPr lang="en-US" altLang="ko-KR" sz="1600" i="1" dirty="0">
                  <a:solidFill>
                    <a:schemeClr val="tx1"/>
                  </a:solidFill>
                </a:rPr>
                <a:t>X)</a:t>
              </a:r>
              <a:endParaRPr lang="en-US" altLang="ko-KR" i="1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8425016-D455-4A6B-9E5D-796511876AD8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72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chemeClr val="bg1"/>
                  </a:solidFill>
                </a:rPr>
                <a:t>VegiShopSlot</a:t>
              </a:r>
              <a:r>
                <a:rPr lang="en-US" altLang="ko-KR" b="1" dirty="0">
                  <a:solidFill>
                    <a:schemeClr val="bg1"/>
                  </a:solidFill>
                </a:rPr>
                <a:t> </a:t>
              </a:r>
              <a:r>
                <a:rPr lang="ko-KR" altLang="en-US" b="1" dirty="0">
                  <a:solidFill>
                    <a:schemeClr val="bg1"/>
                  </a:solidFill>
                </a:rPr>
                <a:t>세부설명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AB631B3-11AD-4653-99D9-7DE7A1BD173C}"/>
              </a:ext>
            </a:extLst>
          </p:cNvPr>
          <p:cNvSpPr txBox="1"/>
          <p:nvPr/>
        </p:nvSpPr>
        <p:spPr>
          <a:xfrm>
            <a:off x="5732211" y="1855884"/>
            <a:ext cx="1122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Vegi</a:t>
            </a:r>
            <a:r>
              <a:rPr lang="en-US" altLang="ko-KR" dirty="0"/>
              <a:t> Info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03AFD90-13AF-46E5-953D-CCA47CF4917F}"/>
              </a:ext>
            </a:extLst>
          </p:cNvPr>
          <p:cNvGrpSpPr/>
          <p:nvPr/>
        </p:nvGrpSpPr>
        <p:grpSpPr>
          <a:xfrm>
            <a:off x="0" y="99367"/>
            <a:ext cx="2563091" cy="620714"/>
            <a:chOff x="0" y="231324"/>
            <a:chExt cx="2341178" cy="62071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CE0F0D8-7751-4EB6-B8A9-ACE69F4DA2DE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3. </a:t>
              </a:r>
              <a:r>
                <a:rPr lang="ko-KR" altLang="en-US" sz="2800" b="1" dirty="0"/>
                <a:t>세부 설명</a:t>
              </a:r>
              <a:endParaRPr lang="ko-KR" altLang="en-US" sz="1400" b="1" dirty="0"/>
            </a:p>
          </p:txBody>
        </p:sp>
        <p:sp>
          <p:nvSpPr>
            <p:cNvPr id="19" name="평행 사변형 18">
              <a:extLst>
                <a:ext uri="{FF2B5EF4-FFF2-40B4-BE49-F238E27FC236}">
                  <a16:creationId xmlns:a16="http://schemas.microsoft.com/office/drawing/2014/main" id="{FE7EEA7A-4C42-49A0-8692-DE83150AD9CB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55387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4">
            <a:extLst>
              <a:ext uri="{FF2B5EF4-FFF2-40B4-BE49-F238E27FC236}">
                <a16:creationId xmlns:a16="http://schemas.microsoft.com/office/drawing/2014/main" id="{D25FD9FD-67B3-4735-B23C-89D135199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371479"/>
              </p:ext>
            </p:extLst>
          </p:nvPr>
        </p:nvGraphicFramePr>
        <p:xfrm>
          <a:off x="339285" y="2103109"/>
          <a:ext cx="6197337" cy="404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4050">
                  <a:extLst>
                    <a:ext uri="{9D8B030D-6E8A-4147-A177-3AD203B41FA5}">
                      <a16:colId xmlns:a16="http://schemas.microsoft.com/office/drawing/2014/main" val="1704242391"/>
                    </a:ext>
                  </a:extLst>
                </a:gridCol>
                <a:gridCol w="925905">
                  <a:extLst>
                    <a:ext uri="{9D8B030D-6E8A-4147-A177-3AD203B41FA5}">
                      <a16:colId xmlns:a16="http://schemas.microsoft.com/office/drawing/2014/main" val="2100978681"/>
                    </a:ext>
                  </a:extLst>
                </a:gridCol>
                <a:gridCol w="3797382">
                  <a:extLst>
                    <a:ext uri="{9D8B030D-6E8A-4147-A177-3AD203B41FA5}">
                      <a16:colId xmlns:a16="http://schemas.microsoft.com/office/drawing/2014/main" val="300506059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SkillShopSlot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471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Skill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03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7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Lv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515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Value</a:t>
                      </a:r>
                      <a:r>
                        <a:rPr lang="ko-KR" altLang="en-US" dirty="0"/>
                        <a:t>들이 합쳐져 종합적인 효과 </a:t>
                      </a:r>
                      <a:r>
                        <a:rPr lang="en-US" altLang="ko-KR" dirty="0"/>
                        <a:t>String</a:t>
                      </a:r>
                      <a:r>
                        <a:rPr lang="ko-KR" altLang="en-US" dirty="0"/>
                        <a:t>을 구성함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변수가 들어갈 </a:t>
                      </a:r>
                      <a:r>
                        <a:rPr lang="en-US" altLang="ko-KR" dirty="0"/>
                        <a:t>Format </a:t>
                      </a:r>
                      <a:r>
                        <a:rPr lang="ko-KR" altLang="en-US" dirty="0"/>
                        <a:t>형성 필요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847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LvUpPrice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4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4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4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942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Value1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실질적인 스킬 수행을 이끌 값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-Null</a:t>
                      </a:r>
                      <a:r>
                        <a:rPr lang="ko-KR" altLang="en-US" dirty="0"/>
                        <a:t>일 수 있음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0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Value2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실질적인 스킬 수행을 이끌 값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-Null</a:t>
                      </a:r>
                      <a:r>
                        <a:rPr lang="ko-KR" altLang="en-US" dirty="0"/>
                        <a:t>일 수 있음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661717"/>
                  </a:ext>
                </a:extLst>
              </a:tr>
            </a:tbl>
          </a:graphicData>
        </a:graphic>
      </p:graphicFrame>
      <p:grpSp>
        <p:nvGrpSpPr>
          <p:cNvPr id="13" name="그룹 12">
            <a:extLst>
              <a:ext uri="{FF2B5EF4-FFF2-40B4-BE49-F238E27FC236}">
                <a16:creationId xmlns:a16="http://schemas.microsoft.com/office/drawing/2014/main" id="{3CAE7D53-669C-49C5-B545-51FBE0BAB9CC}"/>
              </a:ext>
            </a:extLst>
          </p:cNvPr>
          <p:cNvGrpSpPr/>
          <p:nvPr/>
        </p:nvGrpSpPr>
        <p:grpSpPr>
          <a:xfrm>
            <a:off x="6754226" y="2362687"/>
            <a:ext cx="5267445" cy="2900115"/>
            <a:chOff x="7280649" y="4038167"/>
            <a:chExt cx="4217057" cy="238909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C455E6D-D1CB-4C58-8EED-28756832C850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CB304A0-0600-4E18-A1DA-2F0112A7434C}"/>
                </a:ext>
              </a:extLst>
            </p:cNvPr>
            <p:cNvSpPr/>
            <p:nvPr/>
          </p:nvSpPr>
          <p:spPr>
            <a:xfrm>
              <a:off x="7280649" y="4415431"/>
              <a:ext cx="4217057" cy="2011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Value1, 2</a:t>
              </a:r>
              <a:r>
                <a:rPr lang="ko-KR" altLang="en-US" dirty="0">
                  <a:solidFill>
                    <a:schemeClr val="tx1"/>
                  </a:solidFill>
                </a:rPr>
                <a:t>는 스킬 </a:t>
              </a:r>
              <a:r>
                <a:rPr lang="ko-KR" altLang="en-US" dirty="0" err="1">
                  <a:solidFill>
                    <a:schemeClr val="tx1"/>
                  </a:solidFill>
                </a:rPr>
                <a:t>쿨타임</a:t>
              </a:r>
              <a:r>
                <a:rPr lang="en-US" altLang="ko-KR" dirty="0">
                  <a:solidFill>
                    <a:schemeClr val="tx1"/>
                  </a:solidFill>
                </a:rPr>
                <a:t>/</a:t>
              </a:r>
              <a:r>
                <a:rPr lang="ko-KR" altLang="en-US" dirty="0">
                  <a:solidFill>
                    <a:schemeClr val="tx1"/>
                  </a:solidFill>
                </a:rPr>
                <a:t>스킬 적용 밭 개수 등 해당 스킬의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값</a:t>
              </a:r>
              <a:r>
                <a:rPr lang="en-US" altLang="ko-KR" dirty="0">
                  <a:solidFill>
                    <a:schemeClr val="tx1"/>
                  </a:solidFill>
                </a:rPr>
                <a:t>’</a:t>
              </a:r>
              <a:r>
                <a:rPr lang="ko-KR" altLang="en-US" dirty="0">
                  <a:solidFill>
                    <a:schemeClr val="tx1"/>
                  </a:solidFill>
                </a:rPr>
                <a:t>에 해당하는 변수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err="1">
                  <a:solidFill>
                    <a:schemeClr val="tx1"/>
                  </a:solidFill>
                </a:rPr>
                <a:t>붉은칸은</a:t>
              </a:r>
              <a:r>
                <a:rPr lang="ko-KR" altLang="en-US" dirty="0">
                  <a:solidFill>
                    <a:schemeClr val="tx1"/>
                  </a:solidFill>
                </a:rPr>
                <a:t> 별도의 값 산출 계산식이 존재하는 경우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sz="1600" i="1" dirty="0">
                  <a:solidFill>
                    <a:schemeClr val="tx1"/>
                  </a:solidFill>
                </a:rPr>
                <a:t>(DB </a:t>
              </a:r>
              <a:r>
                <a:rPr lang="ko-KR" altLang="en-US" sz="1600" i="1" dirty="0">
                  <a:solidFill>
                    <a:schemeClr val="tx1"/>
                  </a:solidFill>
                </a:rPr>
                <a:t>저장 </a:t>
              </a:r>
              <a:r>
                <a:rPr lang="en-US" altLang="ko-KR" sz="1600" i="1" dirty="0">
                  <a:solidFill>
                    <a:schemeClr val="tx1"/>
                  </a:solidFill>
                </a:rPr>
                <a:t>X)</a:t>
              </a:r>
              <a:endParaRPr lang="en-US" altLang="ko-KR" i="1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56C8904-2AE8-49AE-A3F8-FF46BB3A3275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04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chemeClr val="bg1"/>
                  </a:solidFill>
                </a:rPr>
                <a:t>FarmField</a:t>
              </a:r>
              <a:r>
                <a:rPr lang="en-US" altLang="ko-KR" b="1" dirty="0">
                  <a:solidFill>
                    <a:schemeClr val="bg1"/>
                  </a:solidFill>
                </a:rPr>
                <a:t> </a:t>
              </a:r>
              <a:r>
                <a:rPr lang="ko-KR" altLang="en-US" b="1" dirty="0">
                  <a:solidFill>
                    <a:schemeClr val="bg1"/>
                  </a:solidFill>
                </a:rPr>
                <a:t>세부설명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C55BA621-F185-4AD0-8297-C8794425871B}"/>
              </a:ext>
            </a:extLst>
          </p:cNvPr>
          <p:cNvGrpSpPr/>
          <p:nvPr/>
        </p:nvGrpSpPr>
        <p:grpSpPr>
          <a:xfrm>
            <a:off x="0" y="99367"/>
            <a:ext cx="2563091" cy="620714"/>
            <a:chOff x="0" y="231324"/>
            <a:chExt cx="2341178" cy="62071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F8D7601-4281-4BD8-9660-F1293146A29C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3. </a:t>
              </a:r>
              <a:r>
                <a:rPr lang="ko-KR" altLang="en-US" sz="2800" b="1" dirty="0"/>
                <a:t>세부 설명</a:t>
              </a:r>
              <a:endParaRPr lang="ko-KR" altLang="en-US" sz="1400" b="1" dirty="0"/>
            </a:p>
          </p:txBody>
        </p:sp>
        <p:sp>
          <p:nvSpPr>
            <p:cNvPr id="9" name="평행 사변형 8">
              <a:extLst>
                <a:ext uri="{FF2B5EF4-FFF2-40B4-BE49-F238E27FC236}">
                  <a16:creationId xmlns:a16="http://schemas.microsoft.com/office/drawing/2014/main" id="{5909CEE9-0CEA-4EE2-8379-5C9845CE55B2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2791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DBB2B28955C594DB24AF1F5BB7336C8" ma:contentTypeVersion="4" ma:contentTypeDescription="새 문서를 만듭니다." ma:contentTypeScope="" ma:versionID="45277c27fa5c58926a086372e587003a">
  <xsd:schema xmlns:xsd="http://www.w3.org/2001/XMLSchema" xmlns:xs="http://www.w3.org/2001/XMLSchema" xmlns:p="http://schemas.microsoft.com/office/2006/metadata/properties" xmlns:ns3="5555129b-2418-4d50-9dfa-7b95714945fa" targetNamespace="http://schemas.microsoft.com/office/2006/metadata/properties" ma:root="true" ma:fieldsID="3bc8a0491209e5340cff9e2cd175b930" ns3:_="">
    <xsd:import namespace="5555129b-2418-4d50-9dfa-7b95714945f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55129b-2418-4d50-9dfa-7b95714945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52181A3-974D-4B61-82BE-358092B8E1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555129b-2418-4d50-9dfa-7b95714945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AF224E5-2DC7-4144-9289-718DA38BCB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504A5C-2608-4781-80D9-822FD238E35A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terms/"/>
    <ds:schemaRef ds:uri="5555129b-2418-4d50-9dfa-7b95714945fa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487</Words>
  <Application>Microsoft Office PowerPoint</Application>
  <PresentationFormat>와이드스크린</PresentationFormat>
  <Paragraphs>174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당근키우기 데이터 설계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당근키우기 데이터 설계</dc:title>
  <dc:creator>김지환</dc:creator>
  <cp:lastModifiedBy>지환 김</cp:lastModifiedBy>
  <cp:revision>14</cp:revision>
  <dcterms:created xsi:type="dcterms:W3CDTF">2020-09-29T08:18:13Z</dcterms:created>
  <dcterms:modified xsi:type="dcterms:W3CDTF">2020-10-06T01:55:56Z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0x0101001DBB2B28955C594DB24AF1F5BB7336C8</vt:lpwstr>
  </property>
</Properties>
</file>