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9" r:id="rId29"/>
    <p:sldId id="380" r:id="rId30"/>
    <p:sldId id="381" r:id="rId31"/>
    <p:sldId id="358" r:id="rId32"/>
    <p:sldId id="32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6" autoAdjust="0"/>
    <p:restoredTop sz="96667" autoAdjust="0"/>
  </p:normalViewPr>
  <p:slideViewPr>
    <p:cSldViewPr snapToGrid="0">
      <p:cViewPr varScale="1">
        <p:scale>
          <a:sx n="69" d="100"/>
          <a:sy n="69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9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8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9.xml"/><Relationship Id="rId5" Type="http://schemas.openxmlformats.org/officeDocument/2006/relationships/slide" Target="slide12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D209AE-1ECB-4D01-BCBF-8A196FF0BF8F}"/>
              </a:ext>
            </a:extLst>
          </p:cNvPr>
          <p:cNvSpPr/>
          <p:nvPr/>
        </p:nvSpPr>
        <p:spPr>
          <a:xfrm>
            <a:off x="7732059" y="873110"/>
            <a:ext cx="3513359" cy="5111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B24290-C3A5-4BD8-A29D-0B752CC753CF}"/>
              </a:ext>
            </a:extLst>
          </p:cNvPr>
          <p:cNvSpPr/>
          <p:nvPr/>
        </p:nvSpPr>
        <p:spPr>
          <a:xfrm>
            <a:off x="8048578" y="4972029"/>
            <a:ext cx="2864495" cy="791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(LV Up Price)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39325C-42DA-4CCF-88D4-9893C12255D9}"/>
              </a:ext>
            </a:extLst>
          </p:cNvPr>
          <p:cNvSpPr/>
          <p:nvPr/>
        </p:nvSpPr>
        <p:spPr>
          <a:xfrm>
            <a:off x="7976089" y="1087928"/>
            <a:ext cx="1253705" cy="119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52A4F-5D83-49D7-BE45-1CF32EEB04F1}"/>
              </a:ext>
            </a:extLst>
          </p:cNvPr>
          <p:cNvSpPr txBox="1"/>
          <p:nvPr/>
        </p:nvSpPr>
        <p:spPr>
          <a:xfrm>
            <a:off x="9473824" y="1202148"/>
            <a:ext cx="102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C1258-7F1B-4910-B314-E7899D42A377}"/>
              </a:ext>
            </a:extLst>
          </p:cNvPr>
          <p:cNvSpPr txBox="1"/>
          <p:nvPr/>
        </p:nvSpPr>
        <p:spPr>
          <a:xfrm>
            <a:off x="9473824" y="1737170"/>
            <a:ext cx="102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3098CE-6755-4EB5-8DF1-798A6D3102D5}"/>
              </a:ext>
            </a:extLst>
          </p:cNvPr>
          <p:cNvSpPr/>
          <p:nvPr/>
        </p:nvSpPr>
        <p:spPr>
          <a:xfrm>
            <a:off x="8048578" y="2430926"/>
            <a:ext cx="2838960" cy="1189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127</a:t>
            </a:r>
            <a:r>
              <a:rPr lang="ko-KR" altLang="en-US" dirty="0">
                <a:solidFill>
                  <a:schemeClr val="tx1"/>
                </a:solidFill>
              </a:rPr>
              <a:t>자 이내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A04BE-DED4-48E7-AA27-6D94E0BC96FA}"/>
              </a:ext>
            </a:extLst>
          </p:cNvPr>
          <p:cNvSpPr/>
          <p:nvPr/>
        </p:nvSpPr>
        <p:spPr>
          <a:xfrm>
            <a:off x="8048578" y="3772741"/>
            <a:ext cx="2838960" cy="1046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Earn </a:t>
            </a:r>
            <a:r>
              <a:rPr lang="en-US" altLang="ko-KR" dirty="0" err="1">
                <a:solidFill>
                  <a:schemeClr val="tx1"/>
                </a:solidFill>
              </a:rPr>
              <a:t>Cooltime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159088-179D-4BB4-A387-A747452E90B8}"/>
              </a:ext>
            </a:extLst>
          </p:cNvPr>
          <p:cNvSpPr/>
          <p:nvPr/>
        </p:nvSpPr>
        <p:spPr>
          <a:xfrm>
            <a:off x="8736366" y="2321277"/>
            <a:ext cx="1504743" cy="346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작물의 효능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97E9BF-4939-4ADB-876C-C96FB00D4129}"/>
              </a:ext>
            </a:extLst>
          </p:cNvPr>
          <p:cNvSpPr/>
          <p:nvPr/>
        </p:nvSpPr>
        <p:spPr>
          <a:xfrm>
            <a:off x="8861064" y="3665768"/>
            <a:ext cx="1255345" cy="346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농장 효과</a:t>
            </a:r>
          </a:p>
        </p:txBody>
      </p: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236636"/>
            <a:ext cx="5674659" cy="2488199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 </a:t>
              </a: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199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537571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68728"/>
              </p:ext>
            </p:extLst>
          </p:nvPr>
        </p:nvGraphicFramePr>
        <p:xfrm>
          <a:off x="955963" y="861830"/>
          <a:ext cx="10280073" cy="5896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</a:t>
                      </a:r>
                      <a:r>
                        <a:rPr lang="ko-KR" altLang="en-US" dirty="0" err="1"/>
                        <a:t>팝업시</a:t>
                      </a:r>
                      <a:r>
                        <a:rPr lang="ko-KR" altLang="en-US" dirty="0"/>
                        <a:t> 버튼의 타원 이동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슬라이드 노트 </a:t>
                      </a:r>
                      <a:r>
                        <a:rPr lang="ko-KR" altLang="en-US" dirty="0" err="1"/>
                        <a:t>내용란에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상세 내용 기재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탭 관련 참고사항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89285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슬롯 항목 명칭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827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버튼 애니메이션 상세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8247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버튼 애니메이션 상세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5975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32403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변동사항 반영이 필요한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해당되는 </a:t>
              </a: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변동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변동될 객체의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 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3855809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변동사항 반영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 flipH="1">
            <a:off x="9410099" y="1423979"/>
            <a:ext cx="1" cy="60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5071724"/>
            <a:ext cx="1" cy="74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283ECE-A97B-439E-A945-91C7BA8BC903}"/>
              </a:ext>
            </a:extLst>
          </p:cNvPr>
          <p:cNvSpPr/>
          <p:nvPr/>
        </p:nvSpPr>
        <p:spPr>
          <a:xfrm>
            <a:off x="8371980" y="2031937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E70CC6-1791-4982-8528-A0FE7ED16FF4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9410099" y="3247852"/>
            <a:ext cx="0" cy="607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탭은 임시로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개수 무관하게 적용될 수 있도록 구현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071632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4325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16927" y="4904879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206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Effect with Value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7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525219" y="1215254"/>
            <a:ext cx="6607294" cy="2696203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0615"/>
              <a:ext cx="4217057" cy="211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상점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ko-KR" altLang="en-US" dirty="0">
                  <a:solidFill>
                    <a:schemeClr val="tx1"/>
                  </a:solidFill>
                </a:rPr>
                <a:t> 상점 창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버튼이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바퀴 회전하며 화면 하단 중앙으로 이동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		     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회전은 시계방향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이동은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타원을 그리며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이동 종료 후 버튼 위치에서 </a:t>
              </a:r>
              <a:r>
                <a:rPr lang="en-US" altLang="ko-KR" dirty="0">
                  <a:solidFill>
                    <a:schemeClr val="tx1"/>
                  </a:solidFill>
                </a:rPr>
                <a:t>0 to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(scale) at x axis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탭은 가장 최근에 열었던 탭을 기준으로 열림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최근에 열었던 탭이 없는 경우는 </a:t>
              </a:r>
              <a:r>
                <a:rPr lang="ko-KR" altLang="en-US" i="1" dirty="0">
                  <a:solidFill>
                    <a:schemeClr val="tx1"/>
                  </a:solidFill>
                </a:rPr>
                <a:t>탭</a:t>
              </a:r>
              <a:r>
                <a:rPr lang="en-US" altLang="ko-KR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C4597E-8D0F-4B90-8916-34AB1AFFF056}"/>
              </a:ext>
            </a:extLst>
          </p:cNvPr>
          <p:cNvGrpSpPr/>
          <p:nvPr/>
        </p:nvGrpSpPr>
        <p:grpSpPr>
          <a:xfrm>
            <a:off x="525218" y="4406630"/>
            <a:ext cx="6607293" cy="1795352"/>
            <a:chOff x="7280649" y="4038167"/>
            <a:chExt cx="4217057" cy="23890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2B6A15-69EA-48FC-9C47-C3025768825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C49E10-8FB6-4A59-BF16-0F91F033F2ED}"/>
                </a:ext>
              </a:extLst>
            </p:cNvPr>
            <p:cNvSpPr/>
            <p:nvPr/>
          </p:nvSpPr>
          <p:spPr>
            <a:xfrm>
              <a:off x="7280649" y="4530082"/>
              <a:ext cx="4217057" cy="189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내리기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팝업의 역순으로 종료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x axis </a:t>
              </a:r>
              <a:r>
                <a:rPr lang="ko-KR" altLang="en-US" dirty="0">
                  <a:solidFill>
                    <a:schemeClr val="tx1"/>
                  </a:solidFill>
                </a:rPr>
                <a:t>후 중앙부 버튼이 원래 자리로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BF3240-11D1-426D-9FC4-FE5705A20A0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종료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B046708-98C6-4951-B16B-139A1539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31" y="360977"/>
            <a:ext cx="4019550" cy="642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7647231" y="352768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2" y="2281986"/>
              <a:ext cx="181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99EFF1A6-C357-4546-9C3C-104DE11E2F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58653"/>
                  </p:ext>
                </p:extLst>
              </p:nvPr>
            </p:nvGraphicFramePr>
            <p:xfrm>
              <a:off x="955963" y="888082"/>
              <a:ext cx="10280073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478">
                      <a:extLst>
                        <a:ext uri="{9D8B030D-6E8A-4147-A177-3AD203B41FA5}">
                          <a16:colId xmlns:a16="http://schemas.microsoft.com/office/drawing/2014/main" val="2099243982"/>
                        </a:ext>
                      </a:extLst>
                    </a:gridCol>
                    <a:gridCol w="8999595">
                      <a:extLst>
                        <a:ext uri="{9D8B030D-6E8A-4147-A177-3AD203B41FA5}">
                          <a16:colId xmlns:a16="http://schemas.microsoft.com/office/drawing/2014/main" val="23284687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기능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상세 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9732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회전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Open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Rotate - direction in Z axis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Close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반시계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Rotate + direction in Z axis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시작과 함께 회전 시작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이동이 끝나는 시점에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도 회전 완료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3060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이동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원래 위치에서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/2,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Shop_Window_Height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/2)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지점까지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/2,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Button_Y_Position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좌표를 중점으로 하는 타원을 그리며 이동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타원 호의 좌표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곧 버튼이 실제 이동할 좌표는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 X</a:t>
                          </a:r>
                          <a:r>
                            <a:rPr lang="en-US" altLang="ko-KR" baseline="0" dirty="0">
                              <a:solidFill>
                                <a:schemeClr val="tx1"/>
                              </a:solidFill>
                            </a:rPr>
                            <a:t> Pos =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Screen_Width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/2(</a:t>
                          </a:r>
                          <a:r>
                            <a:rPr lang="ko-KR" altLang="en-US" dirty="0" err="1">
                              <a:solidFill>
                                <a:schemeClr val="tx1"/>
                              </a:solidFill>
                            </a:rPr>
                            <a:t>장축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altLang="ko-KR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oMath>
                          </a14:m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- Y Pos = </a:t>
                          </a:r>
                          <a:r>
                            <a:rPr lang="en-US" altLang="ko-KR" dirty="0" err="1">
                              <a:solidFill>
                                <a:schemeClr val="tx1"/>
                              </a:solidFill>
                            </a:rPr>
                            <a:t>Button_Y_Position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단축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oMath>
                          </a14:m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457200" lvl="1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∅&lt;2</m:t>
                              </m:r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2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99EFF1A6-C357-4546-9C3C-104DE11E2F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58653"/>
                  </p:ext>
                </p:extLst>
              </p:nvPr>
            </p:nvGraphicFramePr>
            <p:xfrm>
              <a:off x="955963" y="888082"/>
              <a:ext cx="10280073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478">
                      <a:extLst>
                        <a:ext uri="{9D8B030D-6E8A-4147-A177-3AD203B41FA5}">
                          <a16:colId xmlns:a16="http://schemas.microsoft.com/office/drawing/2014/main" val="2099243982"/>
                        </a:ext>
                      </a:extLst>
                    </a:gridCol>
                    <a:gridCol w="8999595">
                      <a:extLst>
                        <a:ext uri="{9D8B030D-6E8A-4147-A177-3AD203B41FA5}">
                          <a16:colId xmlns:a16="http://schemas.microsoft.com/office/drawing/2014/main" val="23284687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기능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상세 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97321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회전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Open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Rotate - direction in Z axis</a:t>
                          </a:r>
                          <a:b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Close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 반시계 방향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: Rotate + direction in Z axis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altLang="ko-KR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시작과 함께 회전 시작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이동이 끝나는 시점에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</a:rPr>
                            <a:t>도 회전 완료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306071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버튼 이동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76" t="-78550" r="-135" b="-48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293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D7AD6960-42B8-4D6A-8D36-BAD1E59CC65A}"/>
              </a:ext>
            </a:extLst>
          </p:cNvPr>
          <p:cNvGrpSpPr/>
          <p:nvPr/>
        </p:nvGrpSpPr>
        <p:grpSpPr>
          <a:xfrm>
            <a:off x="955963" y="4556525"/>
            <a:ext cx="10280073" cy="2193620"/>
            <a:chOff x="7280649" y="4038167"/>
            <a:chExt cx="4217057" cy="238909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81C977-0BD9-414B-ABB2-CF2996AAD0D7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5FD4240-AFF1-44E9-9C82-C84B5EBD4D4E}"/>
                </a:ext>
              </a:extLst>
            </p:cNvPr>
            <p:cNvSpPr/>
            <p:nvPr/>
          </p:nvSpPr>
          <p:spPr>
            <a:xfrm>
              <a:off x="7280649" y="4423003"/>
              <a:ext cx="4217057" cy="2004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이동 시간에 맞춰 </a:t>
              </a:r>
              <a:r>
                <a:rPr lang="ko-KR" altLang="en-US" dirty="0" err="1">
                  <a:solidFill>
                    <a:schemeClr val="tx1"/>
                  </a:solidFill>
                </a:rPr>
                <a:t>회전량을</a:t>
              </a:r>
              <a:r>
                <a:rPr lang="ko-KR" altLang="en-US" dirty="0">
                  <a:solidFill>
                    <a:schemeClr val="tx1"/>
                  </a:solidFill>
                </a:rPr>
                <a:t> 조절하려 했으나</a:t>
              </a:r>
              <a:r>
                <a:rPr lang="en-US" altLang="ko-KR" dirty="0">
                  <a:solidFill>
                    <a:schemeClr val="tx1"/>
                  </a:solidFill>
                </a:rPr>
                <a:t>, ‘</a:t>
              </a:r>
              <a:r>
                <a:rPr lang="ko-KR" altLang="en-US" dirty="0">
                  <a:solidFill>
                    <a:schemeClr val="tx1"/>
                  </a:solidFill>
                </a:rPr>
                <a:t>시간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에 </a:t>
              </a:r>
              <a:r>
                <a:rPr lang="ko-KR" altLang="en-US" dirty="0" err="1">
                  <a:solidFill>
                    <a:schemeClr val="tx1"/>
                  </a:solidFill>
                </a:rPr>
                <a:t>맞추려다보니</a:t>
              </a:r>
              <a:r>
                <a:rPr lang="ko-KR" altLang="en-US" dirty="0">
                  <a:solidFill>
                    <a:schemeClr val="tx1"/>
                  </a:solidFill>
                </a:rPr>
                <a:t> 매 동작이 일치하지 않고 미세한 차이가 발생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드물게 </a:t>
              </a:r>
              <a:r>
                <a:rPr lang="ko-KR" altLang="en-US" dirty="0" err="1">
                  <a:solidFill>
                    <a:schemeClr val="tx1"/>
                  </a:solidFill>
                </a:rPr>
                <a:t>회전량이</a:t>
              </a:r>
              <a:r>
                <a:rPr lang="ko-KR" altLang="en-US" dirty="0">
                  <a:solidFill>
                    <a:schemeClr val="tx1"/>
                  </a:solidFill>
                </a:rPr>
                <a:t> 어긋나는 경우가 생김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회전 종료 시점에서 </a:t>
              </a:r>
              <a:r>
                <a:rPr lang="en-US" altLang="ko-KR" dirty="0">
                  <a:solidFill>
                    <a:schemeClr val="tx1"/>
                  </a:solidFill>
                </a:rPr>
                <a:t>Rotation Degree</a:t>
              </a:r>
              <a:r>
                <a:rPr lang="ko-KR" altLang="en-US" dirty="0">
                  <a:solidFill>
                    <a:schemeClr val="tx1"/>
                  </a:solidFill>
                </a:rPr>
                <a:t>를 </a:t>
              </a: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</a:rPr>
                <a:t>으로 설정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버튼이 둥글고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회전량이</a:t>
              </a:r>
              <a:r>
                <a:rPr lang="ko-KR" altLang="en-US" dirty="0">
                  <a:solidFill>
                    <a:schemeClr val="tx1"/>
                  </a:solidFill>
                </a:rPr>
                <a:t> 많기에 크게 어색하지 않을 것</a:t>
              </a:r>
              <a:r>
                <a:rPr lang="en-US" altLang="ko-KR">
                  <a:solidFill>
                    <a:schemeClr val="tx1"/>
                  </a:solidFill>
                </a:rPr>
                <a:t>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C88968-83F6-4F65-8B95-B4407B5FDC85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0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구현 참고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C1B936-A5B3-4B3A-999F-CF00453EDE24}"/>
              </a:ext>
            </a:extLst>
          </p:cNvPr>
          <p:cNvGrpSpPr/>
          <p:nvPr/>
        </p:nvGrpSpPr>
        <p:grpSpPr>
          <a:xfrm>
            <a:off x="4912658" y="231824"/>
            <a:ext cx="2366681" cy="437505"/>
            <a:chOff x="5383926" y="2247900"/>
            <a:chExt cx="4021131" cy="437505"/>
          </a:xfrm>
        </p:grpSpPr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74A3EFFE-7134-424D-BEAE-8E43AC256299}"/>
                </a:ext>
              </a:extLst>
            </p:cNvPr>
            <p:cNvSpPr/>
            <p:nvPr/>
          </p:nvSpPr>
          <p:spPr>
            <a:xfrm>
              <a:off x="5383926" y="2247900"/>
              <a:ext cx="4021131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4F23A2-765C-4940-89C7-D55BDB373426}"/>
                </a:ext>
              </a:extLst>
            </p:cNvPr>
            <p:cNvSpPr txBox="1"/>
            <p:nvPr/>
          </p:nvSpPr>
          <p:spPr>
            <a:xfrm>
              <a:off x="5393132" y="2281986"/>
              <a:ext cx="386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버튼 이동 상세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825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상점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1731</Words>
  <Application>Microsoft Office PowerPoint</Application>
  <PresentationFormat>와이드스크린</PresentationFormat>
  <Paragraphs>326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294</cp:revision>
  <dcterms:created xsi:type="dcterms:W3CDTF">2020-07-17T09:29:04Z</dcterms:created>
  <dcterms:modified xsi:type="dcterms:W3CDTF">2020-11-14T18:09:43Z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