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9" r:id="rId29"/>
    <p:sldId id="380" r:id="rId30"/>
    <p:sldId id="358" r:id="rId31"/>
    <p:sldId id="32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06" autoAdjust="0"/>
    <p:restoredTop sz="96667" autoAdjust="0"/>
  </p:normalViewPr>
  <p:slideViewPr>
    <p:cSldViewPr snapToGrid="0">
      <p:cViewPr varScale="1">
        <p:scale>
          <a:sx n="69" d="100"/>
          <a:sy n="69" d="100"/>
        </p:scale>
        <p:origin x="6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9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8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8.xml"/><Relationship Id="rId5" Type="http://schemas.openxmlformats.org/officeDocument/2006/relationships/slide" Target="slide12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3A941A-BBCD-4265-B70F-084F00388F30}"/>
              </a:ext>
            </a:extLst>
          </p:cNvPr>
          <p:cNvGrpSpPr/>
          <p:nvPr/>
        </p:nvGrpSpPr>
        <p:grpSpPr>
          <a:xfrm>
            <a:off x="7732059" y="873110"/>
            <a:ext cx="3513359" cy="5111779"/>
            <a:chOff x="774700" y="1587500"/>
            <a:chExt cx="2819400" cy="41021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D209AE-1ECB-4D01-BCBF-8A196FF0BF8F}"/>
                </a:ext>
              </a:extLst>
            </p:cNvPr>
            <p:cNvSpPr/>
            <p:nvPr/>
          </p:nvSpPr>
          <p:spPr>
            <a:xfrm>
              <a:off x="774700" y="1587500"/>
              <a:ext cx="2819400" cy="410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농장 정보 창</a:t>
              </a:r>
              <a:endParaRPr lang="en-US" altLang="ko-KR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B24290-C3A5-4BD8-A29D-0B752CC753CF}"/>
                </a:ext>
              </a:extLst>
            </p:cNvPr>
            <p:cNvSpPr/>
            <p:nvPr/>
          </p:nvSpPr>
          <p:spPr>
            <a:xfrm>
              <a:off x="1028700" y="4876800"/>
              <a:ext cx="22987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임시 위치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236636"/>
            <a:ext cx="5674659" cy="2488199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 </a:t>
              </a: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199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537571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09375"/>
              </p:ext>
            </p:extLst>
          </p:nvPr>
        </p:nvGraphicFramePr>
        <p:xfrm>
          <a:off x="955963" y="995905"/>
          <a:ext cx="10280073" cy="40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변동사항 반영이 필요한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해당되는 </a:t>
              </a: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변동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변동될 객체의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 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3855809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변동사항 반영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 flipH="1">
            <a:off x="9410099" y="1423979"/>
            <a:ext cx="1" cy="60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5071724"/>
            <a:ext cx="1" cy="74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283ECE-A97B-439E-A945-91C7BA8BC903}"/>
              </a:ext>
            </a:extLst>
          </p:cNvPr>
          <p:cNvSpPr/>
          <p:nvPr/>
        </p:nvSpPr>
        <p:spPr>
          <a:xfrm>
            <a:off x="8371980" y="2031937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E70CC6-1791-4982-8528-A0FE7ED16FF4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9410099" y="3247852"/>
            <a:ext cx="0" cy="607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071632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4325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16927" y="4904879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7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525219" y="1215254"/>
            <a:ext cx="6607294" cy="2696203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0615"/>
              <a:ext cx="4217057" cy="211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상점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ko-KR" altLang="en-US" dirty="0">
                  <a:solidFill>
                    <a:schemeClr val="tx1"/>
                  </a:solidFill>
                </a:rPr>
                <a:t> 상점 창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버튼 이미지가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바퀴 회전하며 화면 하단 중앙으로 이동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		     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회전은 시계방향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이동 종료 후 버튼 위치에서 </a:t>
              </a:r>
              <a:r>
                <a:rPr lang="en-US" altLang="ko-KR" dirty="0">
                  <a:solidFill>
                    <a:schemeClr val="tx1"/>
                  </a:solidFill>
                </a:rPr>
                <a:t>0 to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(scale) at x axis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탭은 가장 최근에 열었던 탭을 기준으로 열림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최근에 열었던 탭이 없는 경우는 </a:t>
              </a:r>
              <a:r>
                <a:rPr lang="ko-KR" altLang="en-US" i="1" dirty="0">
                  <a:solidFill>
                    <a:schemeClr val="tx1"/>
                  </a:solidFill>
                </a:rPr>
                <a:t>탭</a:t>
              </a:r>
              <a:r>
                <a:rPr lang="en-US" altLang="ko-KR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C4597E-8D0F-4B90-8916-34AB1AFFF056}"/>
              </a:ext>
            </a:extLst>
          </p:cNvPr>
          <p:cNvGrpSpPr/>
          <p:nvPr/>
        </p:nvGrpSpPr>
        <p:grpSpPr>
          <a:xfrm>
            <a:off x="525218" y="4406630"/>
            <a:ext cx="6607293" cy="1795352"/>
            <a:chOff x="7280649" y="4038167"/>
            <a:chExt cx="4217057" cy="23890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2B6A15-69EA-48FC-9C47-C3025768825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C49E10-8FB6-4A59-BF16-0F91F033F2ED}"/>
                </a:ext>
              </a:extLst>
            </p:cNvPr>
            <p:cNvSpPr/>
            <p:nvPr/>
          </p:nvSpPr>
          <p:spPr>
            <a:xfrm>
              <a:off x="7280649" y="4530082"/>
              <a:ext cx="4217057" cy="189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내리기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팝업의 역순으로 종료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x axis </a:t>
              </a:r>
              <a:r>
                <a:rPr lang="ko-KR" altLang="en-US" dirty="0">
                  <a:solidFill>
                    <a:schemeClr val="tx1"/>
                  </a:solidFill>
                </a:rPr>
                <a:t>후 중앙부 버튼이 원래 자리로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BF3240-11D1-426D-9FC4-FE5705A20A0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종료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B046708-98C6-4951-B16B-139A1539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31" y="360977"/>
            <a:ext cx="4019550" cy="642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7647231" y="352768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2" y="2281986"/>
              <a:ext cx="181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상점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1360</Words>
  <Application>Microsoft Office PowerPoint</Application>
  <PresentationFormat>와이드스크린</PresentationFormat>
  <Paragraphs>279</Paragraphs>
  <Slides>28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264</cp:revision>
  <dcterms:created xsi:type="dcterms:W3CDTF">2020-07-17T09:29:04Z</dcterms:created>
  <dcterms:modified xsi:type="dcterms:W3CDTF">2020-11-05T10:39:52Z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