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318" r:id="rId3"/>
    <p:sldId id="313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14F98-441A-4122-A54C-F990C83B7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F53E75-3E58-4703-AB3B-3218A3765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509C9E-B8CC-499C-A5E2-7EF671B8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702BE-BCE0-463C-A091-34045776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59BAA-4F9F-4022-B027-68BBAF6C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18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F5F89-07B8-41FE-8330-DF43B276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58B9F2-ED87-4BDE-AD18-7184E25B8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09ADE-4DC9-4305-9C27-D63D2CD5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30DFB6-C79E-4450-ACC0-E0AD617C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DA5D8-AAFA-4F5E-994B-7A0472EB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09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5BBBFF-3241-40C3-AA9C-D8CD98383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D6F866-7541-43B0-84B9-589F7D499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7DA46-ADA8-4A9C-9FC6-9373B1561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C1893B-E5B1-47B4-A8E4-CC7BC601C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2CE4CC-6C33-4B61-A8D2-08D1D56D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98030-EAF2-4CDD-8BEE-37A6AA71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2EF741-89C1-4F6D-8F82-3106EAD8E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E55E2-4A26-4B2C-BF39-75B001AD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222103-16B2-4537-8A24-F8D44279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4A3D1-965E-470B-9A97-7344EE7C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5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0572D-71F4-4499-95B4-033A9AA1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831FFA-6B6C-45C8-BAA5-368629D80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BF3796-57E1-43DE-9168-AF5461E7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CF378A-BC7E-4787-A28A-130FC0D3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5A251-AEB2-4460-9669-3B54ADF7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30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C9230-CB21-4E3E-AC32-4AC9C494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9EAFD-35AD-45AC-89B8-1D902B77A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3F1B66-9E0D-489D-8B1F-374B5BE27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D6FDBB-86AE-4A3E-B12C-E589ED82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2DFE9B-297C-4835-A3F8-B7D0DB63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6BFF01-C2A7-4475-B503-8086755F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21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8CC4C-2809-403F-887C-87CFE95F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8C0906-EDD1-48F4-8C58-5F5FD71CA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BD2DA-0B0B-4F0B-8084-708F33381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668B87-4330-4A57-B532-BEF5E82FE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2079D7-B2B3-4E40-AD67-467FD50B6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7F5F68-CFBE-41C3-8D4E-EE7428407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6050EB-F975-4940-BE34-53DD82DC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D5E116-78AD-48A9-AB6C-87E340F9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D850D-A9BE-487A-88FF-BC48D6C73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F66BE2-7525-4AD7-B9F8-ADBE91D4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A5B2E2-9282-42C9-9551-2A798916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59561C-D080-425F-B5A6-D60BAFD7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36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82DE4C-6052-4A3B-A14C-EA8B5338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FEEDD2-DED3-4C1C-990A-5567BB992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D1AC8-519A-4F5D-8204-63CCF8C5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5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CED6E-AAB3-483F-90A0-7F81C9212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1BCCD3-ED53-4907-839E-72A778F75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F0F000-B2CD-4FCC-B4F7-4035A0660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D646A-3BEF-48D1-9273-8DDD448D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1354E5-ED23-4398-A92F-9418DA99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832776-5811-42FB-8FEC-13ED8ADB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88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5180C-61C4-4A7A-AB91-96BE0327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7A525D-E01D-4BEF-AA71-9FEFF65B3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00802F-E11C-4418-B3E5-B3E11B5B4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AF91EE-808E-4A4B-AA5B-14ED0F81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3E26DF-ECC1-44FD-9C79-53F54513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CDE59E-D522-4FFE-8BC8-6B6E7198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54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B1D629-3212-4B08-90F5-461E75724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6E4AE2-FC25-4975-B78F-BD1F5B216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5F240-9FDB-42FE-A4C1-615A93E7F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59E74-9E74-4CE2-92CA-87E35DA2CAD2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A2192-FABE-4F92-A67D-1FC4D8B50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2440B-F1C9-4D7C-8FE6-2D36DC61F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30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ko-KR" altLang="en-US" dirty="0" err="1"/>
              <a:t>당근키우기</a:t>
            </a:r>
            <a:r>
              <a:rPr lang="ko-KR" altLang="en-US" dirty="0"/>
              <a:t> 데이터 설계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BF06CDA-4339-49E1-AAE8-F155B9765F1C}"/>
              </a:ext>
            </a:extLst>
          </p:cNvPr>
          <p:cNvGraphicFramePr>
            <a:graphicFrameLocks noGrp="1"/>
          </p:cNvGraphicFramePr>
          <p:nvPr/>
        </p:nvGraphicFramePr>
        <p:xfrm>
          <a:off x="9975273" y="5654375"/>
          <a:ext cx="1995055" cy="836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52">
                  <a:extLst>
                    <a:ext uri="{9D8B030D-6E8A-4147-A177-3AD203B41FA5}">
                      <a16:colId xmlns:a16="http://schemas.microsoft.com/office/drawing/2014/main" val="343103295"/>
                    </a:ext>
                  </a:extLst>
                </a:gridCol>
                <a:gridCol w="1134803">
                  <a:extLst>
                    <a:ext uri="{9D8B030D-6E8A-4147-A177-3AD203B41FA5}">
                      <a16:colId xmlns:a16="http://schemas.microsoft.com/office/drawing/2014/main" val="3177664756"/>
                    </a:ext>
                  </a:extLst>
                </a:gridCol>
              </a:tblGrid>
              <a:tr h="836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김지환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716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21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470BD46-689C-4CCF-A48B-F0D7FBD50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40205"/>
              </p:ext>
            </p:extLst>
          </p:nvPr>
        </p:nvGraphicFramePr>
        <p:xfrm>
          <a:off x="955963" y="995904"/>
          <a:ext cx="10280073" cy="5436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907356572"/>
                    </a:ext>
                  </a:extLst>
                </a:gridCol>
                <a:gridCol w="5329381">
                  <a:extLst>
                    <a:ext uri="{9D8B030D-6E8A-4147-A177-3AD203B41FA5}">
                      <a16:colId xmlns:a16="http://schemas.microsoft.com/office/drawing/2014/main" val="337169166"/>
                    </a:ext>
                  </a:extLst>
                </a:gridCol>
                <a:gridCol w="3426691">
                  <a:extLst>
                    <a:ext uri="{9D8B030D-6E8A-4147-A177-3AD203B41FA5}">
                      <a16:colId xmlns:a16="http://schemas.microsoft.com/office/drawing/2014/main" val="56736019"/>
                    </a:ext>
                  </a:extLst>
                </a:gridCol>
              </a:tblGrid>
              <a:tr h="3912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7839"/>
                  </a:ext>
                </a:extLst>
              </a:tr>
              <a:tr h="391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2020.10.18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초안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627370"/>
                  </a:ext>
                </a:extLst>
              </a:tr>
              <a:tr h="68463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729593"/>
                  </a:ext>
                </a:extLst>
              </a:tr>
              <a:tr h="3912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984251"/>
                  </a:ext>
                </a:extLst>
              </a:tr>
              <a:tr h="9780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79252"/>
                  </a:ext>
                </a:extLst>
              </a:tr>
              <a:tr h="4254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105153"/>
                  </a:ext>
                </a:extLst>
              </a:tr>
              <a:tr h="6401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056982"/>
                  </a:ext>
                </a:extLst>
              </a:tr>
              <a:tr h="631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593928"/>
                  </a:ext>
                </a:extLst>
              </a:tr>
              <a:tr h="9027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46370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6C80C397-C3D3-4133-8598-12466E2F69A6}"/>
              </a:ext>
            </a:extLst>
          </p:cNvPr>
          <p:cNvGrpSpPr/>
          <p:nvPr/>
        </p:nvGrpSpPr>
        <p:grpSpPr>
          <a:xfrm>
            <a:off x="1" y="99367"/>
            <a:ext cx="1908284" cy="620714"/>
            <a:chOff x="0" y="231324"/>
            <a:chExt cx="2341178" cy="6207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3F0654-31D7-46A3-A4CF-DA34680DCB49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History</a:t>
              </a:r>
              <a:endParaRPr lang="ko-KR" altLang="en-US" sz="1400" b="1" dirty="0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043DF26-5617-4A20-920B-1BE8DB10C7F5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398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746ACF5-4AE7-4E6D-820A-B5851B42E672}"/>
              </a:ext>
            </a:extLst>
          </p:cNvPr>
          <p:cNvSpPr/>
          <p:nvPr/>
        </p:nvSpPr>
        <p:spPr>
          <a:xfrm>
            <a:off x="812800" y="1097280"/>
            <a:ext cx="10287000" cy="5328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094F2-F8BD-47F3-AB24-2FB70DA163F4}"/>
              </a:ext>
            </a:extLst>
          </p:cNvPr>
          <p:cNvSpPr txBox="1"/>
          <p:nvPr/>
        </p:nvSpPr>
        <p:spPr>
          <a:xfrm>
            <a:off x="1092199" y="1194774"/>
            <a:ext cx="9691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hlinkClick r:id="rId2" action="ppaction://hlinksldjump"/>
              </a:rPr>
              <a:t>문서 개요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>
                <a:hlinkClick r:id="rId3" action="ppaction://hlinksldjump"/>
              </a:rPr>
              <a:t>Class Design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>
                <a:hlinkClick r:id="rId4" action="ppaction://hlinksldjump"/>
              </a:rPr>
              <a:t>ERD</a:t>
            </a:r>
            <a:endParaRPr lang="en-US" altLang="ko-KR" sz="2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C62E805-8DA2-4093-A708-009E59B21F1A}"/>
              </a:ext>
            </a:extLst>
          </p:cNvPr>
          <p:cNvGrpSpPr/>
          <p:nvPr/>
        </p:nvGrpSpPr>
        <p:grpSpPr>
          <a:xfrm>
            <a:off x="1" y="99367"/>
            <a:ext cx="1446414" cy="620714"/>
            <a:chOff x="0" y="231324"/>
            <a:chExt cx="2341178" cy="6207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147087-F103-4C8D-BF2E-D7F53A233CA3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목차</a:t>
              </a:r>
              <a:endParaRPr lang="ko-KR" altLang="en-US" sz="1400" b="1" dirty="0"/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D04F498F-9255-452E-B204-696D6103FAE0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488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4CEE8412-7E31-4DB7-8F41-23CD6A3B82A0}"/>
              </a:ext>
            </a:extLst>
          </p:cNvPr>
          <p:cNvGrpSpPr/>
          <p:nvPr/>
        </p:nvGrpSpPr>
        <p:grpSpPr>
          <a:xfrm>
            <a:off x="2135059" y="1967316"/>
            <a:ext cx="7921881" cy="2923368"/>
            <a:chOff x="7280649" y="4038167"/>
            <a:chExt cx="4217057" cy="238909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6120E5A-A3E8-41A9-8984-A44DB03ACEBA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9CAA799-3B2C-436D-A659-77F72AC1A6CE}"/>
                </a:ext>
              </a:extLst>
            </p:cNvPr>
            <p:cNvSpPr/>
            <p:nvPr/>
          </p:nvSpPr>
          <p:spPr>
            <a:xfrm>
              <a:off x="7280649" y="4372228"/>
              <a:ext cx="4217057" cy="2055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게임내 핵심 데이터에 관한 기술 문서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리소스는 별도 문서에 정리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01AC20-70B3-4F8D-9CB4-96251878A140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01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문서 개요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478535A-EF8D-4D3B-89C5-1FBDEC0B42C0}"/>
              </a:ext>
            </a:extLst>
          </p:cNvPr>
          <p:cNvGrpSpPr/>
          <p:nvPr/>
        </p:nvGrpSpPr>
        <p:grpSpPr>
          <a:xfrm>
            <a:off x="0" y="99367"/>
            <a:ext cx="2604656" cy="620714"/>
            <a:chOff x="0" y="231324"/>
            <a:chExt cx="2341178" cy="6207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9218C5-0718-4D96-B3A1-FB3707E2F68E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1. </a:t>
              </a:r>
              <a:r>
                <a:rPr lang="ko-KR" altLang="en-US" sz="2800" b="1" dirty="0"/>
                <a:t>문서 개요</a:t>
              </a:r>
              <a:endParaRPr lang="ko-KR" altLang="en-US" sz="1400" b="1" dirty="0"/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7643E858-6509-4889-A60E-19855F93ED66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822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77F9F46-B6B8-4730-BB83-D95365FE55FD}"/>
              </a:ext>
            </a:extLst>
          </p:cNvPr>
          <p:cNvGrpSpPr/>
          <p:nvPr/>
        </p:nvGrpSpPr>
        <p:grpSpPr>
          <a:xfrm>
            <a:off x="-1" y="99367"/>
            <a:ext cx="3078051" cy="954107"/>
            <a:chOff x="0" y="231324"/>
            <a:chExt cx="2341178" cy="95410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11D00F-B15F-4CAD-A30E-3E551D40D438}"/>
                </a:ext>
              </a:extLst>
            </p:cNvPr>
            <p:cNvSpPr txBox="1"/>
            <p:nvPr/>
          </p:nvSpPr>
          <p:spPr>
            <a:xfrm>
              <a:off x="0" y="231324"/>
              <a:ext cx="234117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Class Design</a:t>
              </a:r>
              <a:endParaRPr lang="ko-KR" altLang="en-US" sz="1400" b="1" dirty="0"/>
            </a:p>
          </p:txBody>
        </p:sp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B08B0638-A0B7-40AC-ABB8-C950EA6EC8F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F4B94AA7-A1BC-4D20-AFF8-32EE11B67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35" y="1438233"/>
            <a:ext cx="6237600" cy="459971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A8FFED24-29B5-4F22-B25F-260A6563493E}"/>
              </a:ext>
            </a:extLst>
          </p:cNvPr>
          <p:cNvGrpSpPr/>
          <p:nvPr/>
        </p:nvGrpSpPr>
        <p:grpSpPr>
          <a:xfrm>
            <a:off x="7182117" y="1438233"/>
            <a:ext cx="4481848" cy="2438308"/>
            <a:chOff x="7280649" y="4038167"/>
            <a:chExt cx="4217057" cy="238909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7D91C70-30E3-4CA2-B705-B0155A819C32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05EB9EB-5B2F-4163-804C-FB99582EFAD1}"/>
                </a:ext>
              </a:extLst>
            </p:cNvPr>
            <p:cNvSpPr/>
            <p:nvPr/>
          </p:nvSpPr>
          <p:spPr>
            <a:xfrm>
              <a:off x="7280649" y="4372228"/>
              <a:ext cx="4217057" cy="2055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꼭 필요한 </a:t>
              </a:r>
              <a:r>
                <a:rPr lang="en-US" altLang="ko-KR" dirty="0">
                  <a:solidFill>
                    <a:schemeClr val="tx1"/>
                  </a:solidFill>
                </a:rPr>
                <a:t>Attributes</a:t>
              </a:r>
              <a:r>
                <a:rPr lang="ko-KR" altLang="en-US" dirty="0">
                  <a:solidFill>
                    <a:schemeClr val="tx1"/>
                  </a:solidFill>
                </a:rPr>
                <a:t>만 기입함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함수는 제외함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Relation</a:t>
              </a:r>
              <a:r>
                <a:rPr lang="ko-KR" altLang="en-US" dirty="0">
                  <a:solidFill>
                    <a:schemeClr val="tx1"/>
                  </a:solidFill>
                </a:rPr>
                <a:t>의 경우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실제 프로젝트에서는 </a:t>
              </a:r>
              <a:r>
                <a:rPr lang="en-US" altLang="ko-KR" dirty="0">
                  <a:solidFill>
                    <a:schemeClr val="tx1"/>
                  </a:solidFill>
                </a:rPr>
                <a:t>Player Info</a:t>
              </a:r>
              <a:r>
                <a:rPr lang="ko-KR" altLang="en-US" dirty="0">
                  <a:solidFill>
                    <a:schemeClr val="tx1"/>
                  </a:solidFill>
                </a:rPr>
                <a:t>의 멤버로 삼지 않음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i="1" dirty="0">
                  <a:solidFill>
                    <a:schemeClr val="tx1"/>
                  </a:solidFill>
                </a:rPr>
                <a:t>*</a:t>
              </a:r>
              <a:r>
                <a:rPr lang="ko-KR" altLang="en-US" i="1" dirty="0">
                  <a:solidFill>
                    <a:schemeClr val="tx1"/>
                  </a:solidFill>
                </a:rPr>
                <a:t>본 디자인대로 구현해도 무방</a:t>
              </a:r>
              <a:endParaRPr lang="en-US" altLang="ko-KR" i="1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E18BC3-9492-431A-8869-AE2148CEB37E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01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세부 설명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157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364F7CB8-0038-4DBA-A61A-AAA8798691D3}"/>
              </a:ext>
            </a:extLst>
          </p:cNvPr>
          <p:cNvGrpSpPr/>
          <p:nvPr/>
        </p:nvGrpSpPr>
        <p:grpSpPr>
          <a:xfrm>
            <a:off x="-1" y="99367"/>
            <a:ext cx="1532587" cy="620714"/>
            <a:chOff x="0" y="231324"/>
            <a:chExt cx="2341178" cy="62071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ACDF41-D25D-4253-B928-6D2859C81582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 ERD</a:t>
              </a:r>
            </a:p>
          </p:txBody>
        </p:sp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4B7ED19A-281F-4AB1-812F-31F8999EAD33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01CC9E3E-1AE8-4FAA-A4D5-913CF6F64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43" y="1438233"/>
            <a:ext cx="5949080" cy="354772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91BA9C0B-69F2-4CBF-B185-D5846B82D282}"/>
              </a:ext>
            </a:extLst>
          </p:cNvPr>
          <p:cNvGrpSpPr/>
          <p:nvPr/>
        </p:nvGrpSpPr>
        <p:grpSpPr>
          <a:xfrm>
            <a:off x="7182117" y="1438233"/>
            <a:ext cx="4481848" cy="2438308"/>
            <a:chOff x="7280649" y="4038167"/>
            <a:chExt cx="4217057" cy="238909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FBB5255-5537-466E-A51D-7D2BD9F7450C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53F0BE4-39EE-4810-B7EF-9B1F8409C661}"/>
                </a:ext>
              </a:extLst>
            </p:cNvPr>
            <p:cNvSpPr/>
            <p:nvPr/>
          </p:nvSpPr>
          <p:spPr>
            <a:xfrm>
              <a:off x="7280649" y="4372228"/>
              <a:ext cx="4217057" cy="2055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Player Info</a:t>
              </a:r>
              <a:r>
                <a:rPr lang="ko-KR" altLang="en-US" dirty="0">
                  <a:solidFill>
                    <a:schemeClr val="tx1"/>
                  </a:solidFill>
                </a:rPr>
                <a:t>는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개의 </a:t>
              </a:r>
              <a:r>
                <a:rPr lang="en-US" altLang="ko-KR" dirty="0">
                  <a:solidFill>
                    <a:schemeClr val="tx1"/>
                  </a:solidFill>
                </a:rPr>
                <a:t>Row</a:t>
              </a:r>
              <a:r>
                <a:rPr lang="ko-KR" altLang="en-US" dirty="0">
                  <a:solidFill>
                    <a:schemeClr val="tx1"/>
                  </a:solidFill>
                </a:rPr>
                <a:t>만 존재하므로 </a:t>
              </a:r>
              <a:r>
                <a:rPr lang="en-US" altLang="ko-KR" dirty="0">
                  <a:solidFill>
                    <a:schemeClr val="tx1"/>
                  </a:solidFill>
                </a:rPr>
                <a:t>PK</a:t>
              </a:r>
              <a:r>
                <a:rPr lang="ko-KR" altLang="en-US" dirty="0">
                  <a:solidFill>
                    <a:schemeClr val="tx1"/>
                  </a:solidFill>
                </a:rPr>
                <a:t> 생략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i="1" dirty="0">
                  <a:solidFill>
                    <a:schemeClr val="tx1"/>
                  </a:solidFill>
                </a:rPr>
                <a:t>*</a:t>
              </a:r>
              <a:r>
                <a:rPr lang="ko-KR" altLang="en-US" i="1" dirty="0">
                  <a:solidFill>
                    <a:schemeClr val="tx1"/>
                  </a:solidFill>
                </a:rPr>
                <a:t>서버 </a:t>
              </a:r>
              <a:r>
                <a:rPr lang="ko-KR" altLang="en-US" i="1" dirty="0" err="1">
                  <a:solidFill>
                    <a:schemeClr val="tx1"/>
                  </a:solidFill>
                </a:rPr>
                <a:t>추가시</a:t>
              </a:r>
              <a:r>
                <a:rPr lang="ko-KR" altLang="en-US" i="1" dirty="0">
                  <a:solidFill>
                    <a:schemeClr val="tx1"/>
                  </a:solidFill>
                </a:rPr>
                <a:t> </a:t>
              </a:r>
              <a:r>
                <a:rPr lang="en-US" altLang="ko-KR" i="1" dirty="0" err="1">
                  <a:solidFill>
                    <a:schemeClr val="tx1"/>
                  </a:solidFill>
                </a:rPr>
                <a:t>PlayerID</a:t>
              </a:r>
              <a:r>
                <a:rPr lang="en-US" altLang="ko-KR" i="1" dirty="0">
                  <a:solidFill>
                    <a:schemeClr val="tx1"/>
                  </a:solidFill>
                </a:rPr>
                <a:t>(PK) </a:t>
              </a:r>
              <a:r>
                <a:rPr lang="ko-KR" altLang="en-US" i="1" dirty="0">
                  <a:solidFill>
                    <a:schemeClr val="tx1"/>
                  </a:solidFill>
                </a:rPr>
                <a:t>설정 예정</a:t>
              </a:r>
              <a:endParaRPr lang="en-US" altLang="ko-KR" i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i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ERD</a:t>
              </a:r>
              <a:r>
                <a:rPr lang="ko-KR" altLang="en-US" dirty="0">
                  <a:solidFill>
                    <a:schemeClr val="tx1"/>
                  </a:solidFill>
                </a:rPr>
                <a:t>의 </a:t>
              </a:r>
              <a:r>
                <a:rPr lang="en-US" altLang="ko-KR" dirty="0">
                  <a:solidFill>
                    <a:schemeClr val="tx1"/>
                  </a:solidFill>
                </a:rPr>
                <a:t>Attributes</a:t>
              </a:r>
              <a:r>
                <a:rPr lang="ko-KR" altLang="en-US" dirty="0">
                  <a:solidFill>
                    <a:schemeClr val="tx1"/>
                  </a:solidFill>
                </a:rPr>
                <a:t>로 존재하지 않으나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Class </a:t>
              </a:r>
              <a:r>
                <a:rPr lang="ko-KR" altLang="en-US" dirty="0">
                  <a:solidFill>
                    <a:schemeClr val="tx1"/>
                  </a:solidFill>
                </a:rPr>
                <a:t>멤버인 경우는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정해진 연산으로 값을 얻는 경우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9F11E9-9CFE-4352-B59B-B4C0AFDA087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01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세부 설명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727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110</Words>
  <Application>Microsoft Office PowerPoint</Application>
  <PresentationFormat>와이드스크린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당근키우기 데이터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지환 김</dc:creator>
  <cp:lastModifiedBy>지환 김</cp:lastModifiedBy>
  <cp:revision>17</cp:revision>
  <dcterms:created xsi:type="dcterms:W3CDTF">2020-10-16T21:43:24Z</dcterms:created>
  <dcterms:modified xsi:type="dcterms:W3CDTF">2020-10-17T19:59:27Z</dcterms:modified>
</cp:coreProperties>
</file>