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58" r:id="rId31"/>
    <p:sldId id="32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8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47430"/>
              </p:ext>
            </p:extLst>
          </p:nvPr>
        </p:nvGraphicFramePr>
        <p:xfrm>
          <a:off x="955963" y="995905"/>
          <a:ext cx="10280073" cy="424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 이미지가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1425</Words>
  <Application>Microsoft Office PowerPoint</Application>
  <PresentationFormat>와이드스크린</PresentationFormat>
  <Paragraphs>287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276</cp:revision>
  <dcterms:created xsi:type="dcterms:W3CDTF">2020-07-17T09:29:04Z</dcterms:created>
  <dcterms:modified xsi:type="dcterms:W3CDTF">2020-11-06T10:19:02Z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