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0" r:id="rId22"/>
    <p:sldId id="372" r:id="rId23"/>
    <p:sldId id="373" r:id="rId24"/>
    <p:sldId id="374" r:id="rId25"/>
    <p:sldId id="375" r:id="rId26"/>
    <p:sldId id="358" r:id="rId27"/>
    <p:sldId id="32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9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1276732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4" y="4590881"/>
            <a:ext cx="527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99329"/>
              </p:ext>
            </p:extLst>
          </p:nvPr>
        </p:nvGraphicFramePr>
        <p:xfrm>
          <a:off x="955963" y="995905"/>
          <a:ext cx="10280073" cy="401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대한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 사항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2080480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9410099" y="1423979"/>
            <a:ext cx="1" cy="65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3296395"/>
            <a:ext cx="1" cy="2517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4943595" y="2110957"/>
              <a:ext cx="14205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구매에 대한</a:t>
              </a:r>
              <a:endParaRPr lang="en-US" altLang="ko-KR" dirty="0"/>
            </a:p>
            <a:p>
              <a:pPr algn="ctr"/>
              <a:r>
                <a:rPr lang="ko-KR" altLang="en-US" dirty="0"/>
                <a:t>상호작용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113130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2096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34922" y="4856432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레벨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135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효과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43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상점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976</Words>
  <Application>Microsoft Office PowerPoint</Application>
  <PresentationFormat>와이드스크린</PresentationFormat>
  <Paragraphs>215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220</cp:revision>
  <dcterms:created xsi:type="dcterms:W3CDTF">2020-07-17T09:29:04Z</dcterms:created>
  <dcterms:modified xsi:type="dcterms:W3CDTF">2020-10-26T04:12:58Z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