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8" r:id="rId3"/>
    <p:sldId id="313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14F98-441A-4122-A54C-F990C83B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53E75-3E58-4703-AB3B-3218A376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09C9E-B8CC-499C-A5E2-7EF671B8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702BE-BCE0-463C-A091-34045776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59BAA-4F9F-4022-B027-68BBAF6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5F89-07B8-41FE-8330-DF43B276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8B9F2-ED87-4BDE-AD18-7184E25B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09ADE-4DC9-4305-9C27-D63D2CD5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0DFB6-C79E-4450-ACC0-E0AD617C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DA5D8-AAFA-4F5E-994B-7A0472E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BBBFF-3241-40C3-AA9C-D8CD98383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6F866-7541-43B0-84B9-589F7D49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7DA46-ADA8-4A9C-9FC6-9373B15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1893B-E5B1-47B4-A8E4-CC7BC601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4CC-6C33-4B61-A8D2-08D1D56D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8030-EAF2-4CDD-8BEE-37A6AA71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EF741-89C1-4F6D-8F82-3106EAD8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E55E2-4A26-4B2C-BF39-75B001A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22103-16B2-4537-8A24-F8D44279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4A3D1-965E-470B-9A97-7344EE7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572D-71F4-4499-95B4-033A9AA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31FFA-6B6C-45C8-BAA5-368629D8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F3796-57E1-43DE-9168-AF5461E7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F378A-BC7E-4787-A28A-130FC0D3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5A251-AEB2-4460-9669-3B54ADF7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0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C9230-CB21-4E3E-AC32-4AC9C494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9EAFD-35AD-45AC-89B8-1D902B77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F1B66-9E0D-489D-8B1F-374B5BE2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6FDBB-86AE-4A3E-B12C-E589ED82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DFE9B-297C-4835-A3F8-B7D0DB6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BFF01-C2A7-4475-B503-8086755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8CC4C-2809-403F-887C-87CFE95F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C0906-EDD1-48F4-8C58-5F5FD71C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BD2DA-0B0B-4F0B-8084-708F3338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68B87-4330-4A57-B532-BEF5E82FE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079D7-B2B3-4E40-AD67-467FD50B6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F5F68-CFBE-41C3-8D4E-EE742840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6050EB-F975-4940-BE34-53DD82D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D5E116-78AD-48A9-AB6C-87E340F9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850D-A9BE-487A-88FF-BC48D6C7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F66BE2-7525-4AD7-B9F8-ADBE91D4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5B2E2-9282-42C9-9551-2A798916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9561C-D080-425F-B5A6-D60BAFD7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6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2DE4C-6052-4A3B-A14C-EA8B5338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EEDD2-DED3-4C1C-990A-5567BB99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D1AC8-519A-4F5D-8204-63CCF8C5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ED6E-AAB3-483F-90A0-7F81C921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BCCD3-ED53-4907-839E-72A778F7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0F000-B2CD-4FCC-B4F7-4035A066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D646A-3BEF-48D1-9273-8DDD448D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354E5-ED23-4398-A92F-9418DA99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32776-5811-42FB-8FEC-13ED8AD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8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5180C-61C4-4A7A-AB91-96BE0327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7A525D-E01D-4BEF-AA71-9FEFF65B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0802F-E11C-4418-B3E5-B3E11B5B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F91EE-808E-4A4B-AA5B-14ED0F81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E26DF-ECC1-44FD-9C79-53F54513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DE59E-D522-4FFE-8BC8-6B6E719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1D629-3212-4B08-90F5-461E7572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4AE2-FC25-4975-B78F-BD1F5B21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F240-9FDB-42FE-A4C1-615A93E7F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9E74-9E74-4CE2-92CA-87E35DA2CAD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A2192-FABE-4F92-A67D-1FC4D8B5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40B-F1C9-4D7C-8FE6-2D36DC61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데이터 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/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28684"/>
              </p:ext>
            </p:extLst>
          </p:nvPr>
        </p:nvGraphicFramePr>
        <p:xfrm>
          <a:off x="955963" y="995903"/>
          <a:ext cx="10280073" cy="348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Design 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Design 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Design, ERD 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누락 항목 추가</a:t>
                      </a:r>
                      <a:r>
                        <a:rPr lang="en-US" altLang="ko-KR" dirty="0"/>
                        <a:t>(Name Col)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3" action="ppaction://hlinksldjump"/>
              </a:rPr>
              <a:t>Class Design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4" action="ppaction://hlinksldjump"/>
              </a:rPr>
              <a:t>ERD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EE8412-7E31-4DB7-8F41-23CD6A3B82A0}"/>
              </a:ext>
            </a:extLst>
          </p:cNvPr>
          <p:cNvGrpSpPr/>
          <p:nvPr/>
        </p:nvGrpSpPr>
        <p:grpSpPr>
          <a:xfrm>
            <a:off x="2135059" y="1967316"/>
            <a:ext cx="7921881" cy="2923368"/>
            <a:chOff x="7280649" y="4038167"/>
            <a:chExt cx="4217057" cy="23890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20E5A-A3E8-41A9-8984-A44DB03ACEBA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CAA799-3B2C-436D-A659-77F72AC1A6CE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게임내 핵심 데이터에 관한 기술 문서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리소스는 별도 문서에 정리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01AC20-70B3-4F8D-9CB4-96251878A140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문서 개요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78535A-EF8D-4D3B-89C5-1FBDEC0B42C0}"/>
              </a:ext>
            </a:extLst>
          </p:cNvPr>
          <p:cNvGrpSpPr/>
          <p:nvPr/>
        </p:nvGrpSpPr>
        <p:grpSpPr>
          <a:xfrm>
            <a:off x="0" y="99367"/>
            <a:ext cx="2604656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9218C5-0718-4D96-B3A1-FB3707E2F68E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643E858-6509-4889-A60E-19855F93ED66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22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7F9F46-B6B8-4730-BB83-D95365FE55FD}"/>
              </a:ext>
            </a:extLst>
          </p:cNvPr>
          <p:cNvGrpSpPr/>
          <p:nvPr/>
        </p:nvGrpSpPr>
        <p:grpSpPr>
          <a:xfrm>
            <a:off x="-1" y="99367"/>
            <a:ext cx="3078051" cy="954107"/>
            <a:chOff x="0" y="231324"/>
            <a:chExt cx="2341178" cy="95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11D00F-B15F-4CAD-A30E-3E551D40D438}"/>
                </a:ext>
              </a:extLst>
            </p:cNvPr>
            <p:cNvSpPr txBox="1"/>
            <p:nvPr/>
          </p:nvSpPr>
          <p:spPr>
            <a:xfrm>
              <a:off x="0" y="231324"/>
              <a:ext cx="23411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Class Design</a:t>
              </a:r>
              <a:endParaRPr lang="ko-KR" altLang="en-US" sz="1400" b="1" dirty="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B08B0638-A0B7-40AC-ABB8-C950EA6EC8F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4B94AA7-A1BC-4D20-AFF8-32EE11B6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412" y="1438233"/>
            <a:ext cx="5514843" cy="45997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FFED24-29B5-4F22-B25F-260A6563493E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D91C70-30E3-4CA2-B705-B0155A819C32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5EB9EB-5B2F-4163-804C-FB99582EFAD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꼭 필요한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만 기입함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함수는 제외함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Relation</a:t>
              </a:r>
              <a:r>
                <a:rPr lang="ko-KR" altLang="en-US" dirty="0">
                  <a:solidFill>
                    <a:schemeClr val="tx1"/>
                  </a:solidFill>
                </a:rPr>
                <a:t>의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실제 프로젝트에서는 </a:t>
              </a: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의 멤버로 삼지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본 디자인대로 구현해도 무방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E18BC3-9492-431A-8869-AE2148CEB37E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57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64F7CB8-0038-4DBA-A61A-AAA8798691D3}"/>
              </a:ext>
            </a:extLst>
          </p:cNvPr>
          <p:cNvGrpSpPr/>
          <p:nvPr/>
        </p:nvGrpSpPr>
        <p:grpSpPr>
          <a:xfrm>
            <a:off x="-1" y="99367"/>
            <a:ext cx="1532587" cy="620714"/>
            <a:chOff x="0" y="231324"/>
            <a:chExt cx="2341178" cy="6207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ACDF41-D25D-4253-B928-6D2859C81582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ERD</a:t>
              </a: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4B7ED19A-281F-4AB1-812F-31F8999EAD33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1CC9E3E-1AE8-4FAA-A4D5-913CF6F6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706" y="1447845"/>
            <a:ext cx="5945754" cy="35285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BA9C0B-69F2-4CBF-B185-D5846B82D282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BB5255-5537-466E-A51D-7D2BD9F7450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3F0BE4-39EE-4810-B7EF-9B1F8409C66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개의 </a:t>
              </a:r>
              <a:r>
                <a:rPr lang="en-US" altLang="ko-KR" dirty="0">
                  <a:solidFill>
                    <a:schemeClr val="tx1"/>
                  </a:solidFill>
                </a:rPr>
                <a:t>Row</a:t>
              </a:r>
              <a:r>
                <a:rPr lang="ko-KR" altLang="en-US" dirty="0">
                  <a:solidFill>
                    <a:schemeClr val="tx1"/>
                  </a:solidFill>
                </a:rPr>
                <a:t>만 존재하므로 </a:t>
              </a:r>
              <a:r>
                <a:rPr lang="en-US" altLang="ko-KR" dirty="0">
                  <a:solidFill>
                    <a:schemeClr val="tx1"/>
                  </a:solidFill>
                </a:rPr>
                <a:t>PK</a:t>
              </a:r>
              <a:r>
                <a:rPr lang="ko-KR" altLang="en-US" dirty="0">
                  <a:solidFill>
                    <a:schemeClr val="tx1"/>
                  </a:solidFill>
                </a:rPr>
                <a:t> 생략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서버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추가시</a:t>
              </a:r>
              <a:r>
                <a:rPr lang="ko-KR" altLang="en-US" i="1" dirty="0">
                  <a:solidFill>
                    <a:schemeClr val="tx1"/>
                  </a:solidFill>
                </a:rPr>
                <a:t> 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PlayerID</a:t>
              </a:r>
              <a:r>
                <a:rPr lang="en-US" altLang="ko-KR" i="1" dirty="0">
                  <a:solidFill>
                    <a:schemeClr val="tx1"/>
                  </a:solidFill>
                </a:rPr>
                <a:t>(PK) </a:t>
              </a:r>
              <a:r>
                <a:rPr lang="ko-KR" altLang="en-US" i="1" dirty="0">
                  <a:solidFill>
                    <a:schemeClr val="tx1"/>
                  </a:solidFill>
                </a:rPr>
                <a:t>설정 예정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ERD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로 존재하지 않으나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Class </a:t>
              </a:r>
              <a:r>
                <a:rPr lang="ko-KR" altLang="en-US" dirty="0">
                  <a:solidFill>
                    <a:schemeClr val="tx1"/>
                  </a:solidFill>
                </a:rPr>
                <a:t>멤버인 경우는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정해진 연산으로 값을 얻는 경우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9F11E9-9CFE-4352-B59B-B4C0AFDA087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2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132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당근키우기 데이터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김</dc:creator>
  <cp:lastModifiedBy>지환 김</cp:lastModifiedBy>
  <cp:revision>23</cp:revision>
  <dcterms:created xsi:type="dcterms:W3CDTF">2020-10-16T21:43:24Z</dcterms:created>
  <dcterms:modified xsi:type="dcterms:W3CDTF">2020-11-12T05:13:09Z</dcterms:modified>
</cp:coreProperties>
</file>