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5" r:id="rId29"/>
    <p:sldId id="358" r:id="rId30"/>
    <p:sldId id="32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99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10" Type="http://schemas.openxmlformats.org/officeDocument/2006/relationships/slide" Target="slide27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3A941A-BBCD-4265-B70F-084F00388F30}"/>
              </a:ext>
            </a:extLst>
          </p:cNvPr>
          <p:cNvGrpSpPr/>
          <p:nvPr/>
        </p:nvGrpSpPr>
        <p:grpSpPr>
          <a:xfrm>
            <a:off x="7732059" y="873110"/>
            <a:ext cx="3513359" cy="5111779"/>
            <a:chOff x="774700" y="1587500"/>
            <a:chExt cx="2819400" cy="41021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D209AE-1ECB-4D01-BCBF-8A196FF0BF8F}"/>
                </a:ext>
              </a:extLst>
            </p:cNvPr>
            <p:cNvSpPr/>
            <p:nvPr/>
          </p:nvSpPr>
          <p:spPr>
            <a:xfrm>
              <a:off x="774700" y="1587500"/>
              <a:ext cx="2819400" cy="410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농장 정보 창</a:t>
              </a:r>
              <a:endParaRPr lang="en-US" altLang="ko-KR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B24290-C3A5-4BD8-A29D-0B752CC753CF}"/>
                </a:ext>
              </a:extLst>
            </p:cNvPr>
            <p:cNvSpPr/>
            <p:nvPr/>
          </p:nvSpPr>
          <p:spPr>
            <a:xfrm>
              <a:off x="1028700" y="4876800"/>
              <a:ext cx="229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임시 위치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409321"/>
            <a:ext cx="5674659" cy="2224395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14225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대한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 사항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2080480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9410099" y="1423979"/>
            <a:ext cx="1" cy="65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3296395"/>
            <a:ext cx="1" cy="2517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113130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2096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34922" y="4856432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43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1174</Words>
  <Application>Microsoft Office PowerPoint</Application>
  <PresentationFormat>와이드스크린</PresentationFormat>
  <Paragraphs>252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243</cp:revision>
  <dcterms:created xsi:type="dcterms:W3CDTF">2020-07-17T09:29:04Z</dcterms:created>
  <dcterms:modified xsi:type="dcterms:W3CDTF">2020-11-05T08:55:09Z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