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8" r:id="rId3"/>
    <p:sldId id="31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4F98-441A-4122-A54C-F990C83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53E75-3E58-4703-AB3B-3218A376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9C9E-B8CC-499C-A5E2-7EF671B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02BE-BCE0-463C-A091-3404577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9BAA-4F9F-4022-B027-68BBAF6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F89-07B8-41FE-8330-DF43B27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8B9F2-ED87-4BDE-AD18-7184E25B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9ADE-4DC9-4305-9C27-D63D2CD5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FB6-C79E-4450-ACC0-E0AD617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A5D8-AAFA-4F5E-994B-7A0472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BBFF-3241-40C3-AA9C-D8CD9838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F866-7541-43B0-84B9-589F7D49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A46-ADA8-4A9C-9FC6-9373B1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893B-E5B1-47B4-A8E4-CC7BC6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4CC-6C33-4B61-A8D2-08D1D56D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8030-EAF2-4CDD-8BEE-37A6AA7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F741-89C1-4F6D-8F82-3106EAD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55E2-4A26-4B2C-BF39-75B001A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2103-16B2-4537-8A24-F8D4427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A3D1-965E-470B-9A97-7344EE7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572D-71F4-4499-95B4-033A9AA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31FFA-6B6C-45C8-BAA5-368629D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3796-57E1-43DE-9168-AF5461E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378A-BC7E-4787-A28A-130FC0D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A251-AEB2-4460-9669-3B54ADF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9230-CB21-4E3E-AC32-4AC9C49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9EAFD-35AD-45AC-89B8-1D902B77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F1B66-9E0D-489D-8B1F-374B5BE2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FDBB-86AE-4A3E-B12C-E589ED8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FE9B-297C-4835-A3F8-B7D0DB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BFF01-C2A7-4475-B503-8086755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C4C-2809-403F-887C-87CFE95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C0906-EDD1-48F4-8C58-5F5FD71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D2DA-0B0B-4F0B-8084-708F3338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68B87-4330-4A57-B532-BEF5E82F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079D7-B2B3-4E40-AD67-467FD50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F5F68-CFBE-41C3-8D4E-EE74284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050EB-F975-4940-BE34-53DD82D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5E116-78AD-48A9-AB6C-87E340F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850D-A9BE-487A-88FF-BC48D6C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6BE2-7525-4AD7-B9F8-ADBE91D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5B2E2-9282-42C9-9551-2A7989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561C-D080-425F-B5A6-D60BAFD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2DE4C-6052-4A3B-A14C-EA8B533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EEDD2-DED3-4C1C-990A-5567BB9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D1AC8-519A-4F5D-8204-63CCF8C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ED6E-AAB3-483F-90A0-7F81C92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CCD3-ED53-4907-839E-72A778F7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F000-B2CD-4FCC-B4F7-4035A066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D646A-3BEF-48D1-9273-8DDD448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354E5-ED23-4398-A92F-9418DA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32776-5811-42FB-8FEC-13ED8A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180C-61C4-4A7A-AB91-96BE032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A525D-E01D-4BEF-AA71-9FEFF65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0802F-E11C-4418-B3E5-B3E11B5B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91EE-808E-4A4B-AA5B-14ED0F8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26DF-ECC1-44FD-9C79-53F54513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DE59E-D522-4FFE-8BC8-6B6E719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1D629-3212-4B08-90F5-461E757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4AE2-FC25-4975-B78F-BD1F5B21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F240-9FDB-42FE-A4C1-615A93E7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E74-9E74-4CE2-92CA-87E35DA2CAD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2192-FABE-4F92-A67D-1FC4D8B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40B-F1C9-4D7C-8FE6-2D36DC61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185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3" action="ppaction://hlinksldjump"/>
              </a:rPr>
              <a:t>Class Design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4" action="ppaction://hlinksldjump"/>
              </a:rPr>
              <a:t>ERD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9F46-B6B8-4730-BB83-D95365FE55FD}"/>
              </a:ext>
            </a:extLst>
          </p:cNvPr>
          <p:cNvGrpSpPr/>
          <p:nvPr/>
        </p:nvGrpSpPr>
        <p:grpSpPr>
          <a:xfrm>
            <a:off x="-1" y="99367"/>
            <a:ext cx="3078051" cy="954107"/>
            <a:chOff x="0" y="231324"/>
            <a:chExt cx="2341178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11D00F-B15F-4CAD-A30E-3E551D40D438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Class Design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08B0638-A0B7-40AC-ABB8-C950EA6EC8F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4B94AA7-A1BC-4D20-AFF8-32EE11B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7" y="1438233"/>
            <a:ext cx="5727714" cy="4599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FED24-29B5-4F22-B25F-260A6563493E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D91C70-30E3-4CA2-B705-B0155A819C3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5EB9EB-5B2F-4163-804C-FB99582EFAD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꼭 필요한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만 기입함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함수는 제외함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Relation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실제 프로젝트에서는 </a:t>
              </a: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의 멤버로 삼지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본 디자인대로 구현해도 무방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18BC3-9492-431A-8869-AE2148CEB37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CB8-0038-4DBA-A61A-AAA8798691D3}"/>
              </a:ext>
            </a:extLst>
          </p:cNvPr>
          <p:cNvGrpSpPr/>
          <p:nvPr/>
        </p:nvGrpSpPr>
        <p:grpSpPr>
          <a:xfrm>
            <a:off x="-1" y="99367"/>
            <a:ext cx="1532587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CDF41-D25D-4253-B928-6D2859C81582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ERD</a:t>
              </a: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B7ED19A-281F-4AB1-812F-31F8999EAD33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CC9E3E-1AE8-4FAA-A4D5-913CF6F6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" y="1438233"/>
            <a:ext cx="5949080" cy="3547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BA9C0B-69F2-4CBF-B185-D5846B82D282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B5255-5537-466E-A51D-7D2BD9F7450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F0BE4-39EE-4810-B7EF-9B1F8409C66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</a:t>
              </a:r>
              <a:r>
                <a:rPr lang="en-US" altLang="ko-KR" dirty="0">
                  <a:solidFill>
                    <a:schemeClr val="tx1"/>
                  </a:solidFill>
                </a:rPr>
                <a:t>Row</a:t>
              </a:r>
              <a:r>
                <a:rPr lang="ko-KR" altLang="en-US" dirty="0">
                  <a:solidFill>
                    <a:schemeClr val="tx1"/>
                  </a:solidFill>
                </a:rPr>
                <a:t>만 존재하므로 </a:t>
              </a:r>
              <a:r>
                <a:rPr lang="en-US" altLang="ko-KR" dirty="0">
                  <a:solidFill>
                    <a:schemeClr val="tx1"/>
                  </a:solidFill>
                </a:rPr>
                <a:t>PK</a:t>
              </a:r>
              <a:r>
                <a:rPr lang="ko-KR" altLang="en-US" dirty="0">
                  <a:solidFill>
                    <a:schemeClr val="tx1"/>
                  </a:solidFill>
                </a:rPr>
                <a:t> 생략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서버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PlayerID</a:t>
              </a:r>
              <a:r>
                <a:rPr lang="en-US" altLang="ko-KR" i="1" dirty="0">
                  <a:solidFill>
                    <a:schemeClr val="tx1"/>
                  </a:solidFill>
                </a:rPr>
                <a:t>(PK) </a:t>
              </a:r>
              <a:r>
                <a:rPr lang="ko-KR" altLang="en-US" i="1" dirty="0">
                  <a:solidFill>
                    <a:schemeClr val="tx1"/>
                  </a:solidFill>
                </a:rPr>
                <a:t>설정 예정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ERD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로 존재하지 않으나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멤버인 경우는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정해진 연산으로 값을 얻는 경우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9F11E9-9CFE-4352-B59B-B4C0AFDA087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김</dc:creator>
  <cp:lastModifiedBy>지환 김</cp:lastModifiedBy>
  <cp:revision>20</cp:revision>
  <dcterms:created xsi:type="dcterms:W3CDTF">2020-10-16T21:43:24Z</dcterms:created>
  <dcterms:modified xsi:type="dcterms:W3CDTF">2020-10-21T22:15:35Z</dcterms:modified>
</cp:coreProperties>
</file>