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1" r:id="rId21"/>
    <p:sldId id="370" r:id="rId22"/>
    <p:sldId id="372" r:id="rId23"/>
    <p:sldId id="373" r:id="rId24"/>
    <p:sldId id="358" r:id="rId25"/>
    <p:sldId id="32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1276732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4" y="4590881"/>
            <a:ext cx="527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5457"/>
              </p:ext>
            </p:extLst>
          </p:nvPr>
        </p:nvGraphicFramePr>
        <p:xfrm>
          <a:off x="955963" y="995904"/>
          <a:ext cx="10280073" cy="54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84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25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640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631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9027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상점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</a:t>
              </a:r>
              <a:r>
                <a:rPr lang="ko-KR" altLang="en-US" i="1" dirty="0">
                  <a:solidFill>
                    <a:schemeClr val="tx1"/>
                  </a:solidFill>
                </a:rPr>
                <a:t>기록용</a:t>
              </a:r>
              <a:r>
                <a:rPr lang="ko-KR" altLang="en-US" dirty="0">
                  <a:solidFill>
                    <a:schemeClr val="tx1"/>
                  </a:solidFill>
                </a:rPr>
                <a:t>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808</Words>
  <Application>Microsoft Office PowerPoint</Application>
  <PresentationFormat>와이드스크린</PresentationFormat>
  <Paragraphs>162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188</cp:revision>
  <dcterms:created xsi:type="dcterms:W3CDTF">2020-07-17T09:29:04Z</dcterms:created>
  <dcterms:modified xsi:type="dcterms:W3CDTF">2020-10-21T22:16:56Z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