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0" r:id="rId22"/>
    <p:sldId id="358" r:id="rId23"/>
    <p:sldId id="32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4" y="4590881"/>
            <a:ext cx="527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98623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</a:t>
              </a:r>
              <a:r>
                <a:rPr lang="ko-KR" altLang="en-US" i="1" dirty="0">
                  <a:solidFill>
                    <a:schemeClr val="tx1"/>
                  </a:solidFill>
                </a:rPr>
                <a:t>기록용</a:t>
              </a:r>
              <a:r>
                <a:rPr lang="ko-KR" altLang="en-US" dirty="0">
                  <a:solidFill>
                    <a:schemeClr val="tx1"/>
                  </a:solidFill>
                </a:rPr>
                <a:t>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756</Words>
  <Application>Microsoft Office PowerPoint</Application>
  <PresentationFormat>와이드스크린</PresentationFormat>
  <Paragraphs>150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176</cp:revision>
  <dcterms:created xsi:type="dcterms:W3CDTF">2020-07-17T09:29:04Z</dcterms:created>
  <dcterms:modified xsi:type="dcterms:W3CDTF">2020-10-21T14:12:55Z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