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2" r:id="rId2"/>
    <p:sldId id="346" r:id="rId3"/>
    <p:sldId id="313" r:id="rId4"/>
    <p:sldId id="349" r:id="rId5"/>
    <p:sldId id="319" r:id="rId6"/>
    <p:sldId id="347" r:id="rId7"/>
    <p:sldId id="35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D885C-0E0E-4A86-94BA-2BA99F06C270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4E43A-4B8B-4805-958F-9074A0B6B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7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2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5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5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93AD4-40F1-4926-BA29-9F86E290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09570B-026B-4BB8-B8D0-8393FBB30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6CF6A-E819-463E-862D-5B6D7A86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C6BB-125A-4322-BFB1-D014CB054D4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E2FA7-4825-403D-8B53-5BA6A6F5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2F441-A480-4CEE-9E6F-602EBD57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FC6E-6E20-40AE-81FF-BEA21EA7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3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F25C8-4D5B-4AC6-B757-B1050DB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D1B51C-23DB-4F31-AEBA-1D0A2C1B9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A7AF-F1E2-4004-A2C1-5D50F607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C6BB-125A-4322-BFB1-D014CB054D4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0BD1F-827A-490C-8B81-22DC6F77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E9150-5076-4466-96AC-C633C521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FC6E-6E20-40AE-81FF-BEA21EA7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7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9D3121-8BC8-4025-846D-E9F623C15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E7BFB6-4E12-43A1-971F-AD72B5490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7E3D4-8127-427A-8478-93F3C625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C6BB-125A-4322-BFB1-D014CB054D4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8D0B2-41C1-4D31-AF02-0FD75728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42921-AD71-40AC-AF15-4B1D3D8C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FC6E-6E20-40AE-81FF-BEA21EA7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1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F97AF-84AF-460F-86B7-98A0DFFD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1F53F-3FB7-4B65-9D9B-46E35FD5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78432-29E9-4A15-9969-DAB5E4D6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C6BB-125A-4322-BFB1-D014CB054D4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F8D58-5C6A-45AD-9DB3-3827429E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62429-CC11-4E45-8C65-335F0181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FC6E-6E20-40AE-81FF-BEA21EA7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5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F434D-46DA-4B44-B60A-C729D66C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2DD859-D444-4A25-A356-8A864ECA9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5F4F5-0A71-48F9-B8F9-0CD944C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C6BB-125A-4322-BFB1-D014CB054D4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51332-608C-4871-8360-14779D5C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1462E-9E50-414E-A900-35027EE4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FC6E-6E20-40AE-81FF-BEA21EA7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4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B5C3-E2AA-43D9-BB78-9BED531F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B99B7-EB5B-45E0-91F0-D679924C9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86673C-DEA3-4CB6-9E0F-B8D4694A8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9D9AF-581E-482B-8900-1CFA0B29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C6BB-125A-4322-BFB1-D014CB054D4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16A68-BBCD-4B37-83AD-706594E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361D5-D458-434D-AB45-4B3F462B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FC6E-6E20-40AE-81FF-BEA21EA7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8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77744-7BD4-4012-A466-1E8CE075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6638C-AAA0-46E3-B04D-B21F0D1A3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66C50-34A9-4B0F-A559-4D04F3F9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258A55-24AE-4852-A6FA-974E200E0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FAF014-81A5-4790-8125-FA3D6C996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6A0AF9-FA14-46FC-AAB7-31ADE412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C6BB-125A-4322-BFB1-D014CB054D4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A62173-D9A8-41B1-ACEC-E8791706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FB470-0380-4813-8B63-AAB54C0A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FC6E-6E20-40AE-81FF-BEA21EA7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8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47B79-E1FF-439D-BA0D-88BCC86B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FE758C-3BE5-46FD-8ADE-B80675FC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C6BB-125A-4322-BFB1-D014CB054D4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67742E-AE0B-4F48-80F5-5D6337C2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217DEC-4345-4B81-A83B-C2325516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FC6E-6E20-40AE-81FF-BEA21EA7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8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C991C9-538F-4589-BD03-5F38BEF3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C6BB-125A-4322-BFB1-D014CB054D4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1B729F-F186-44B9-86F8-F89AEE0F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FBB55-14A5-4AD6-9599-9CF52AE6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FC6E-6E20-40AE-81FF-BEA21EA7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9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C6FDF-C521-4ACA-A60C-139F2831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A11E6-4932-4A74-89CA-72E4F590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107B22-66AC-47C6-8994-C24A56369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0B50E-DD07-4FFA-A3F0-58131C7F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C6BB-125A-4322-BFB1-D014CB054D4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62B7C-5FE7-4357-B33A-05AC7182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9D4400-7F7C-4FCB-A98D-14FE5254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FC6E-6E20-40AE-81FF-BEA21EA7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2E6CD-5EF6-4022-8808-A01B576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071915-888E-418B-9D19-06403FF4F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BD957C-123A-4538-88B5-E25956B67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68CB3-6110-4B93-AF1D-1B0F25F2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C6BB-125A-4322-BFB1-D014CB054D4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4F00B-FD4D-4913-81D1-8967498B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3AC5D-10FB-432A-90D7-9644BDEF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FC6E-6E20-40AE-81FF-BEA21EA7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AF915C-D2B8-413B-BF8F-CCCE1198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623CE-A7B0-4028-9D15-862C6285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E5E84-1C5F-4142-A587-F51A753AB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CC6BB-125A-4322-BFB1-D014CB054D44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3A2AD-6822-4618-BB26-7B53C0DFA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CA60B-BEEB-41AA-8BDD-0B6D3CD6A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FC6E-6E20-40AE-81FF-BEA21EA7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6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콘텐츠 양식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/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46703"/>
              </p:ext>
            </p:extLst>
          </p:nvPr>
        </p:nvGraphicFramePr>
        <p:xfrm>
          <a:off x="955963" y="995904"/>
          <a:ext cx="10280073" cy="543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2020.09.19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 내용을 </a:t>
                      </a:r>
                      <a:r>
                        <a:rPr lang="en-US" altLang="ko-KR" dirty="0"/>
                        <a:t>09.19 </a:t>
                      </a:r>
                      <a:r>
                        <a:rPr lang="ko-KR" altLang="en-US" dirty="0"/>
                        <a:t>문서화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84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2020.09.24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스킬 양식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254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640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631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9027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45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개요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작물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스킬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개요</a:t>
              </a:r>
              <a:endParaRPr lang="en-US" altLang="ko-KR" sz="28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BE8CBC-7734-4D16-B169-CFA81C7FC45C}"/>
              </a:ext>
            </a:extLst>
          </p:cNvPr>
          <p:cNvGrpSpPr/>
          <p:nvPr/>
        </p:nvGrpSpPr>
        <p:grpSpPr>
          <a:xfrm>
            <a:off x="1514553" y="2240663"/>
            <a:ext cx="9162894" cy="2376674"/>
            <a:chOff x="7280649" y="4038167"/>
            <a:chExt cx="4217057" cy="238908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6DE5D0-E00A-4E64-AF82-B1EFC0CD7F5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1228CD-F0AC-473D-9F49-C0FFBD416825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데이터 관리용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콘텐츠 항목의 데이터 셋을 기록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세부 데이터는 </a:t>
              </a:r>
              <a:r>
                <a:rPr lang="ko-KR" altLang="en-US" i="1" dirty="0">
                  <a:solidFill>
                    <a:schemeClr val="tx1"/>
                  </a:solidFill>
                </a:rPr>
                <a:t>콘텐츠 리소스</a:t>
              </a:r>
              <a:r>
                <a:rPr lang="en-US" altLang="ko-KR" i="1" dirty="0">
                  <a:solidFill>
                    <a:schemeClr val="tx1"/>
                  </a:solidFill>
                </a:rPr>
                <a:t>.xlsx</a:t>
              </a:r>
              <a:r>
                <a:rPr lang="ko-KR" altLang="en-US" i="1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파일 참고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엑셀 파일로 저장하지 않을 데이터는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별도 슬라이드를 통해 데이터 양식을 표기함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C1AB07-974F-44F4-85C3-99B478E8AE57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13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1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작물</a:t>
              </a:r>
              <a:endParaRPr lang="en-US" altLang="ko-KR" sz="28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4E11CE-6A2B-4FA3-8D3C-813A1EB9B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58008"/>
              </p:ext>
            </p:extLst>
          </p:nvPr>
        </p:nvGraphicFramePr>
        <p:xfrm>
          <a:off x="7767301" y="1711987"/>
          <a:ext cx="2508054" cy="393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8054">
                  <a:extLst>
                    <a:ext uri="{9D8B030D-6E8A-4147-A177-3AD203B41FA5}">
                      <a16:colId xmlns:a16="http://schemas.microsoft.com/office/drawing/2014/main" val="3010248146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ID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62291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Name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42085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 err="1">
                          <a:effectLst/>
                        </a:rPr>
                        <a:t>SeedPrice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628305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l" fontAlgn="ctr"/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76657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600" u="none" strike="noStrike" dirty="0" err="1">
                          <a:effectLst/>
                        </a:rPr>
                        <a:t>대표이미지</a:t>
                      </a:r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28082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600" u="none" strike="noStrike" dirty="0" err="1">
                          <a:effectLst/>
                        </a:rPr>
                        <a:t>파종이미지</a:t>
                      </a:r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507729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600" u="none" strike="noStrike" dirty="0" err="1">
                          <a:effectLst/>
                        </a:rPr>
                        <a:t>중간성장이미지</a:t>
                      </a:r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1585"/>
                  </a:ext>
                </a:extLst>
              </a:tr>
              <a:tr h="5115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600" u="none" strike="noStrike" dirty="0" err="1">
                          <a:effectLst/>
                        </a:rPr>
                        <a:t>완전성장이미지</a:t>
                      </a:r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538460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542E5A-D625-49EF-81FA-43F62BE5C9E8}"/>
              </a:ext>
            </a:extLst>
          </p:cNvPr>
          <p:cNvGrpSpPr/>
          <p:nvPr/>
        </p:nvGrpSpPr>
        <p:grpSpPr>
          <a:xfrm>
            <a:off x="7756793" y="1166705"/>
            <a:ext cx="2373769" cy="437505"/>
            <a:chOff x="5383928" y="2247900"/>
            <a:chExt cx="2078938" cy="437505"/>
          </a:xfrm>
        </p:grpSpPr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A1842696-A447-419E-9596-5624B22EAB36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C15F43-9E6D-4216-B48C-FA690AFAEFFA}"/>
                </a:ext>
              </a:extLst>
            </p:cNvPr>
            <p:cNvSpPr txBox="1"/>
            <p:nvPr/>
          </p:nvSpPr>
          <p:spPr>
            <a:xfrm>
              <a:off x="5393131" y="2281986"/>
              <a:ext cx="104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셋</a:t>
              </a:r>
              <a:endParaRPr lang="en-US" altLang="ko-KR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F01E2B-AD96-41B5-BA7D-D824ABEEE277}"/>
              </a:ext>
            </a:extLst>
          </p:cNvPr>
          <p:cNvGrpSpPr/>
          <p:nvPr/>
        </p:nvGrpSpPr>
        <p:grpSpPr>
          <a:xfrm>
            <a:off x="1178567" y="2240663"/>
            <a:ext cx="5396403" cy="2376674"/>
            <a:chOff x="7280649" y="4038167"/>
            <a:chExt cx="4217057" cy="238908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7C2FC9-EC96-4F55-98A6-9A5B2A723820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FF1AD5-2464-46FC-9974-5693C5726A8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한 작물이 가져야하는 기본적인 데이터 정보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ID,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Name, </a:t>
              </a:r>
              <a:r>
                <a:rPr lang="en-US" altLang="ko-KR" dirty="0" err="1">
                  <a:solidFill>
                    <a:schemeClr val="tx1"/>
                  </a:solidFill>
                </a:rPr>
                <a:t>SeedPrice</a:t>
              </a:r>
              <a:r>
                <a:rPr lang="ko-KR" altLang="en-US" dirty="0">
                  <a:solidFill>
                    <a:schemeClr val="tx1"/>
                  </a:solidFill>
                </a:rPr>
                <a:t>만 엑셀을 통해 관리한다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CE8681-971D-408C-9C20-B2CC10063EE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13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작물</a:t>
              </a:r>
              <a:endParaRPr lang="en-US" altLang="ko-KR" sz="28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BE8CBC-7734-4D16-B169-CFA81C7FC45C}"/>
              </a:ext>
            </a:extLst>
          </p:cNvPr>
          <p:cNvGrpSpPr/>
          <p:nvPr/>
        </p:nvGrpSpPr>
        <p:grpSpPr>
          <a:xfrm>
            <a:off x="1316472" y="1797834"/>
            <a:ext cx="3956540" cy="3325722"/>
            <a:chOff x="7280649" y="4038167"/>
            <a:chExt cx="4217057" cy="238908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6DE5D0-E00A-4E64-AF82-B1EFC0CD7F5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1228CD-F0AC-473D-9F49-C0FFBD416825}"/>
                </a:ext>
              </a:extLst>
            </p:cNvPr>
            <p:cNvSpPr/>
            <p:nvPr/>
          </p:nvSpPr>
          <p:spPr>
            <a:xfrm>
              <a:off x="7280649" y="4248100"/>
              <a:ext cx="4217057" cy="2179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이미지 리소스들은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다음과 같은 양식을 가진다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기울어진 글자에는 작물에 따른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 err="1">
                  <a:solidFill>
                    <a:schemeClr val="tx1"/>
                  </a:solidFill>
                </a:rPr>
                <a:t>변수값이</a:t>
              </a:r>
              <a:r>
                <a:rPr lang="ko-KR" altLang="en-US" dirty="0">
                  <a:solidFill>
                    <a:schemeClr val="tx1"/>
                  </a:solidFill>
                </a:rPr>
                <a:t> 들어간다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>
                  <a:solidFill>
                    <a:schemeClr val="tx1"/>
                  </a:solidFill>
                </a:rPr>
                <a:t>자리로 표시한다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1 &gt; 001, 11 &gt; 011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KindOfVegi</a:t>
              </a:r>
              <a:r>
                <a:rPr lang="ko-KR" altLang="en-US" dirty="0">
                  <a:solidFill>
                    <a:schemeClr val="tx1"/>
                  </a:solidFill>
                </a:rPr>
                <a:t>는 해당 표 참고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C1AB07-974F-44F4-85C3-99B478E8AE57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13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86188AC-557D-4813-AB35-B90A244E0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41718"/>
              </p:ext>
            </p:extLst>
          </p:nvPr>
        </p:nvGraphicFramePr>
        <p:xfrm>
          <a:off x="6096000" y="1844498"/>
          <a:ext cx="51090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76">
                  <a:extLst>
                    <a:ext uri="{9D8B030D-6E8A-4147-A177-3AD203B41FA5}">
                      <a16:colId xmlns:a16="http://schemas.microsoft.com/office/drawing/2014/main" val="2900572383"/>
                    </a:ext>
                  </a:extLst>
                </a:gridCol>
                <a:gridCol w="3275253">
                  <a:extLst>
                    <a:ext uri="{9D8B030D-6E8A-4147-A177-3AD203B41FA5}">
                      <a16:colId xmlns:a16="http://schemas.microsoft.com/office/drawing/2014/main" val="431399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형식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5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대표이미지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Icon/</a:t>
                      </a:r>
                      <a:r>
                        <a:rPr lang="en-US" altLang="ko-KR" dirty="0" err="1"/>
                        <a:t>vegi</a:t>
                      </a:r>
                      <a:r>
                        <a:rPr lang="en-US" altLang="ko-KR" i="1" dirty="0" err="1"/>
                        <a:t>ID</a:t>
                      </a:r>
                      <a:endParaRPr lang="ko-KR" altLang="en-US" i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파종이미지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GrIcon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stgr_</a:t>
                      </a:r>
                      <a:r>
                        <a:rPr lang="en-US" altLang="ko-KR" i="1" dirty="0" err="1"/>
                        <a:t>KindOfVegi</a:t>
                      </a:r>
                      <a:endParaRPr lang="ko-KR" altLang="en-US" i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1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중간성장이미지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GrIcon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hlgr_vegi</a:t>
                      </a:r>
                      <a:r>
                        <a:rPr lang="en-US" altLang="ko-KR" i="1" dirty="0" err="1"/>
                        <a:t>ID</a:t>
                      </a:r>
                      <a:endParaRPr lang="ko-KR" altLang="en-US" i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0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완전성장이미지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GrIcon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allhr_vegi</a:t>
                      </a:r>
                      <a:r>
                        <a:rPr lang="en-US" altLang="ko-KR" i="1" dirty="0" err="1"/>
                        <a:t>ID</a:t>
                      </a:r>
                      <a:endParaRPr lang="ko-KR" altLang="en-US" i="1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51737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2379BE-6B63-451A-AC3A-74D3563A675A}"/>
              </a:ext>
            </a:extLst>
          </p:cNvPr>
          <p:cNvGrpSpPr/>
          <p:nvPr/>
        </p:nvGrpSpPr>
        <p:grpSpPr>
          <a:xfrm>
            <a:off x="6096000" y="1295210"/>
            <a:ext cx="1836587" cy="437505"/>
            <a:chOff x="5383928" y="2247900"/>
            <a:chExt cx="2078938" cy="437505"/>
          </a:xfrm>
        </p:grpSpPr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28F34DF0-756C-499E-B507-CE1B396B148F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CFDD2B-22B0-41A4-9C34-6FABD70A5EA1}"/>
                </a:ext>
              </a:extLst>
            </p:cNvPr>
            <p:cNvSpPr txBox="1"/>
            <p:nvPr/>
          </p:nvSpPr>
          <p:spPr>
            <a:xfrm>
              <a:off x="5393131" y="2281986"/>
              <a:ext cx="1608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리소스 양식</a:t>
              </a:r>
              <a:endParaRPr lang="en-US" altLang="ko-KR" dirty="0"/>
            </a:p>
          </p:txBody>
        </p:sp>
      </p:grp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FF31EB4A-DEE7-4227-A39A-C1606627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35988"/>
              </p:ext>
            </p:extLst>
          </p:nvPr>
        </p:nvGraphicFramePr>
        <p:xfrm>
          <a:off x="6096000" y="4775212"/>
          <a:ext cx="51090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426">
                  <a:extLst>
                    <a:ext uri="{9D8B030D-6E8A-4147-A177-3AD203B41FA5}">
                      <a16:colId xmlns:a16="http://schemas.microsoft.com/office/drawing/2014/main" val="2900572383"/>
                    </a:ext>
                  </a:extLst>
                </a:gridCol>
                <a:gridCol w="1995801">
                  <a:extLst>
                    <a:ext uri="{9D8B030D-6E8A-4147-A177-3AD203B41FA5}">
                      <a16:colId xmlns:a16="http://schemas.microsoft.com/office/drawing/2014/main" val="431399545"/>
                    </a:ext>
                  </a:extLst>
                </a:gridCol>
                <a:gridCol w="1995801">
                  <a:extLst>
                    <a:ext uri="{9D8B030D-6E8A-4147-A177-3AD203B41FA5}">
                      <a16:colId xmlns:a16="http://schemas.microsoft.com/office/drawing/2014/main" val="1819756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KOV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5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1~2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i="0" dirty="0"/>
                        <a:t>뿌리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root</a:t>
                      </a:r>
                      <a:endParaRPr lang="ko-KR" altLang="en-US" i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3~8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i="0" dirty="0"/>
                        <a:t>줄기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plant</a:t>
                      </a:r>
                      <a:endParaRPr lang="ko-KR" altLang="en-US" i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1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9~12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i="0" dirty="0"/>
                        <a:t>나무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/>
                        <a:t>tree</a:t>
                      </a:r>
                      <a:endParaRPr lang="ko-KR" altLang="en-US" i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08137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160491BB-56E1-4E0F-B3E5-4C5B46A42089}"/>
              </a:ext>
            </a:extLst>
          </p:cNvPr>
          <p:cNvGrpSpPr/>
          <p:nvPr/>
        </p:nvGrpSpPr>
        <p:grpSpPr>
          <a:xfrm>
            <a:off x="6104130" y="4223445"/>
            <a:ext cx="1836587" cy="437505"/>
            <a:chOff x="5383928" y="2247900"/>
            <a:chExt cx="2078938" cy="437505"/>
          </a:xfrm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A7D4CC85-7DF3-4942-84C4-C760FB349D61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20B1A0-74F7-4504-A0E1-8D16D1DD603B}"/>
                </a:ext>
              </a:extLst>
            </p:cNvPr>
            <p:cNvSpPr txBox="1"/>
            <p:nvPr/>
          </p:nvSpPr>
          <p:spPr>
            <a:xfrm>
              <a:off x="5393131" y="2281986"/>
              <a:ext cx="1528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KindOfVegi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43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스킬</a:t>
              </a:r>
              <a:endParaRPr lang="en-US" altLang="ko-KR" sz="28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4E11CE-6A2B-4FA3-8D3C-813A1EB9B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94847"/>
              </p:ext>
            </p:extLst>
          </p:nvPr>
        </p:nvGraphicFramePr>
        <p:xfrm>
          <a:off x="8072101" y="2249015"/>
          <a:ext cx="2508054" cy="3447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8054">
                  <a:extLst>
                    <a:ext uri="{9D8B030D-6E8A-4147-A177-3AD203B41FA5}">
                      <a16:colId xmlns:a16="http://schemas.microsoft.com/office/drawing/2014/main" val="3010248146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ID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62291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</a:rPr>
                        <a:t>Name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42085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</a:t>
                      </a: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628305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l" fontAlgn="ctr"/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28082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l" fontAlgn="ctr"/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507729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l" fontAlgn="ctr"/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1585"/>
                  </a:ext>
                </a:extLst>
              </a:tr>
              <a:tr h="511506">
                <a:tc>
                  <a:txBody>
                    <a:bodyPr/>
                    <a:lstStyle/>
                    <a:p>
                      <a:pPr algn="l" fontAlgn="ctr"/>
                      <a:endParaRPr lang="ko-KR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239" marR="22239" marT="22239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0538460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542E5A-D625-49EF-81FA-43F62BE5C9E8}"/>
              </a:ext>
            </a:extLst>
          </p:cNvPr>
          <p:cNvGrpSpPr/>
          <p:nvPr/>
        </p:nvGrpSpPr>
        <p:grpSpPr>
          <a:xfrm>
            <a:off x="8061593" y="1703733"/>
            <a:ext cx="2373769" cy="437505"/>
            <a:chOff x="5383928" y="2247900"/>
            <a:chExt cx="2078938" cy="437505"/>
          </a:xfrm>
        </p:grpSpPr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A1842696-A447-419E-9596-5624B22EAB36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C15F43-9E6D-4216-B48C-FA690AFAEFFA}"/>
                </a:ext>
              </a:extLst>
            </p:cNvPr>
            <p:cNvSpPr txBox="1"/>
            <p:nvPr/>
          </p:nvSpPr>
          <p:spPr>
            <a:xfrm>
              <a:off x="5393131" y="2281986"/>
              <a:ext cx="104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셋</a:t>
              </a:r>
              <a:endParaRPr lang="en-US" altLang="ko-KR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F01E2B-AD96-41B5-BA7D-D824ABEEE277}"/>
              </a:ext>
            </a:extLst>
          </p:cNvPr>
          <p:cNvGrpSpPr/>
          <p:nvPr/>
        </p:nvGrpSpPr>
        <p:grpSpPr>
          <a:xfrm>
            <a:off x="1193081" y="2559978"/>
            <a:ext cx="5396403" cy="2376674"/>
            <a:chOff x="7280649" y="4038167"/>
            <a:chExt cx="4217057" cy="238908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7C2FC9-EC96-4F55-98A6-9A5B2A723820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FF1AD5-2464-46FC-9974-5693C5726A8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한 스킬이 가져야하는 기본적인 데이터 정보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CE8681-971D-408C-9C20-B2CC10063EE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13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57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187</Words>
  <Application>Microsoft Office PowerPoint</Application>
  <PresentationFormat>와이드스크린</PresentationFormat>
  <Paragraphs>77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당근키우기 콘텐츠 양식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당근키우기 콘텐츠 기획서</dc:title>
  <dc:creator>지환 김</dc:creator>
  <cp:lastModifiedBy>지환 김</cp:lastModifiedBy>
  <cp:revision>9</cp:revision>
  <dcterms:created xsi:type="dcterms:W3CDTF">2020-09-18T23:35:20Z</dcterms:created>
  <dcterms:modified xsi:type="dcterms:W3CDTF">2020-09-23T16:20:55Z</dcterms:modified>
</cp:coreProperties>
</file>