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12" r:id="rId5"/>
    <p:sldId id="318" r:id="rId6"/>
    <p:sldId id="346" r:id="rId7"/>
    <p:sldId id="313" r:id="rId8"/>
    <p:sldId id="359" r:id="rId9"/>
    <p:sldId id="360" r:id="rId10"/>
    <p:sldId id="354" r:id="rId11"/>
    <p:sldId id="31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58" r:id="rId21"/>
    <p:sldId id="32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1276732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165045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281083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5051349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작성 중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작성 중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10499"/>
              </p:ext>
            </p:extLst>
          </p:nvPr>
        </p:nvGraphicFramePr>
        <p:xfrm>
          <a:off x="955963" y="995904"/>
          <a:ext cx="10280073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29168"/>
              </p:ext>
            </p:extLst>
          </p:nvPr>
        </p:nvGraphicFramePr>
        <p:xfrm>
          <a:off x="955963" y="995906"/>
          <a:ext cx="10280073" cy="362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2515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287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401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3221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2973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4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액티브 스킬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</a:t>
              </a:r>
              <a:r>
                <a:rPr lang="ko-KR" altLang="en-US" i="1" dirty="0">
                  <a:solidFill>
                    <a:schemeClr val="tx1"/>
                  </a:solidFill>
                </a:rPr>
                <a:t>기록용</a:t>
              </a:r>
              <a:r>
                <a:rPr lang="ko-KR" altLang="en-US" dirty="0">
                  <a:solidFill>
                    <a:schemeClr val="tx1"/>
                  </a:solidFill>
                </a:rPr>
                <a:t>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수익원을 확보하고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목표를 제공한다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545</Words>
  <Application>Microsoft Office PowerPoint</Application>
  <PresentationFormat>와이드스크린</PresentationFormat>
  <Paragraphs>113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5.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148</cp:revision>
  <dcterms:created xsi:type="dcterms:W3CDTF">2020-07-17T09:29:04Z</dcterms:created>
  <dcterms:modified xsi:type="dcterms:W3CDTF">2020-10-21T05:24:41Z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