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312" r:id="rId5"/>
    <p:sldId id="318" r:id="rId6"/>
    <p:sldId id="382" r:id="rId7"/>
    <p:sldId id="313" r:id="rId8"/>
    <p:sldId id="359" r:id="rId9"/>
    <p:sldId id="360" r:id="rId10"/>
    <p:sldId id="354" r:id="rId11"/>
    <p:sldId id="319" r:id="rId12"/>
    <p:sldId id="361" r:id="rId13"/>
    <p:sldId id="362" r:id="rId14"/>
    <p:sldId id="363" r:id="rId15"/>
    <p:sldId id="364" r:id="rId16"/>
    <p:sldId id="378" r:id="rId17"/>
    <p:sldId id="376" r:id="rId18"/>
    <p:sldId id="377" r:id="rId19"/>
    <p:sldId id="365" r:id="rId20"/>
    <p:sldId id="366" r:id="rId21"/>
    <p:sldId id="367" r:id="rId22"/>
    <p:sldId id="368" r:id="rId23"/>
    <p:sldId id="369" r:id="rId24"/>
    <p:sldId id="371" r:id="rId25"/>
    <p:sldId id="370" r:id="rId26"/>
    <p:sldId id="372" r:id="rId27"/>
    <p:sldId id="373" r:id="rId28"/>
    <p:sldId id="374" r:id="rId29"/>
    <p:sldId id="379" r:id="rId30"/>
    <p:sldId id="380" r:id="rId31"/>
    <p:sldId id="381" r:id="rId32"/>
    <p:sldId id="358" r:id="rId33"/>
    <p:sldId id="32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667" autoAdjust="0"/>
  </p:normalViewPr>
  <p:slideViewPr>
    <p:cSldViewPr snapToGrid="0">
      <p:cViewPr varScale="1">
        <p:scale>
          <a:sx n="67" d="100"/>
          <a:sy n="67" d="100"/>
        </p:scale>
        <p:origin x="102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30.xml"/><Relationship Id="rId5" Type="http://schemas.openxmlformats.org/officeDocument/2006/relationships/slide" Target="slide13.xml"/><Relationship Id="rId10" Type="http://schemas.openxmlformats.org/officeDocument/2006/relationships/slide" Target="slide26.xml"/><Relationship Id="rId4" Type="http://schemas.openxmlformats.org/officeDocument/2006/relationships/slide" Target="slide11.xml"/><Relationship Id="rId9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D209AE-1ECB-4D01-BCBF-8A196FF0BF8F}"/>
              </a:ext>
            </a:extLst>
          </p:cNvPr>
          <p:cNvSpPr/>
          <p:nvPr/>
        </p:nvSpPr>
        <p:spPr>
          <a:xfrm>
            <a:off x="7732059" y="873110"/>
            <a:ext cx="3513359" cy="5111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B24290-C3A5-4BD8-A29D-0B752CC753CF}"/>
              </a:ext>
            </a:extLst>
          </p:cNvPr>
          <p:cNvSpPr/>
          <p:nvPr/>
        </p:nvSpPr>
        <p:spPr>
          <a:xfrm>
            <a:off x="8048578" y="4972029"/>
            <a:ext cx="2864495" cy="791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(LV Up Price)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39325C-42DA-4CCF-88D4-9893C12255D9}"/>
              </a:ext>
            </a:extLst>
          </p:cNvPr>
          <p:cNvSpPr/>
          <p:nvPr/>
        </p:nvSpPr>
        <p:spPr>
          <a:xfrm>
            <a:off x="7976089" y="1087928"/>
            <a:ext cx="1253705" cy="119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52A4F-5D83-49D7-BE45-1CF32EEB04F1}"/>
              </a:ext>
            </a:extLst>
          </p:cNvPr>
          <p:cNvSpPr txBox="1"/>
          <p:nvPr/>
        </p:nvSpPr>
        <p:spPr>
          <a:xfrm>
            <a:off x="9473824" y="1202148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C1258-7F1B-4910-B314-E7899D42A377}"/>
              </a:ext>
            </a:extLst>
          </p:cNvPr>
          <p:cNvSpPr txBox="1"/>
          <p:nvPr/>
        </p:nvSpPr>
        <p:spPr>
          <a:xfrm>
            <a:off x="9473824" y="1737170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3098CE-6755-4EB5-8DF1-798A6D3102D5}"/>
              </a:ext>
            </a:extLst>
          </p:cNvPr>
          <p:cNvSpPr/>
          <p:nvPr/>
        </p:nvSpPr>
        <p:spPr>
          <a:xfrm>
            <a:off x="8048578" y="2430926"/>
            <a:ext cx="2838960" cy="1189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127</a:t>
            </a:r>
            <a:r>
              <a:rPr lang="ko-KR" altLang="en-US" dirty="0">
                <a:solidFill>
                  <a:schemeClr val="tx1"/>
                </a:solidFill>
              </a:rPr>
              <a:t>자 이내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A04BE-DED4-48E7-AA27-6D94E0BC96FA}"/>
              </a:ext>
            </a:extLst>
          </p:cNvPr>
          <p:cNvSpPr/>
          <p:nvPr/>
        </p:nvSpPr>
        <p:spPr>
          <a:xfrm>
            <a:off x="8048578" y="3772741"/>
            <a:ext cx="2838960" cy="1046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Earn </a:t>
            </a:r>
            <a:r>
              <a:rPr lang="en-US" altLang="ko-KR" dirty="0" err="1">
                <a:solidFill>
                  <a:schemeClr val="tx1"/>
                </a:solidFill>
              </a:rPr>
              <a:t>Cooltime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159088-179D-4BB4-A387-A747452E90B8}"/>
              </a:ext>
            </a:extLst>
          </p:cNvPr>
          <p:cNvSpPr/>
          <p:nvPr/>
        </p:nvSpPr>
        <p:spPr>
          <a:xfrm>
            <a:off x="8736366" y="2321277"/>
            <a:ext cx="1504743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작물의 효능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97E9BF-4939-4ADB-876C-C96FB00D4129}"/>
              </a:ext>
            </a:extLst>
          </p:cNvPr>
          <p:cNvSpPr/>
          <p:nvPr/>
        </p:nvSpPr>
        <p:spPr>
          <a:xfrm>
            <a:off x="8861064" y="3665768"/>
            <a:ext cx="1255345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농장 효과</a:t>
            </a:r>
          </a:p>
        </p:txBody>
      </p: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68728"/>
              </p:ext>
            </p:extLst>
          </p:nvPr>
        </p:nvGraphicFramePr>
        <p:xfrm>
          <a:off x="955963" y="861830"/>
          <a:ext cx="10280073" cy="5896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</a:t>
                      </a:r>
                      <a:r>
                        <a:rPr lang="ko-KR" altLang="en-US" dirty="0" err="1"/>
                        <a:t>팝업시</a:t>
                      </a:r>
                      <a:r>
                        <a:rPr lang="ko-KR" altLang="en-US" dirty="0"/>
                        <a:t> 버튼의 타원 이동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 노트 </a:t>
                      </a:r>
                      <a:r>
                        <a:rPr lang="ko-KR" altLang="en-US" dirty="0" err="1"/>
                        <a:t>내용란에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상세 내용 기재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탭 관련 참고사항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89285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슬롯 항목 명칭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827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버튼 애니메이션 상세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8247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버튼 애니메이션 상세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5975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32403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DF5909-BAFC-4FA8-9B66-745347E81F6E}"/>
              </a:ext>
            </a:extLst>
          </p:cNvPr>
          <p:cNvSpPr txBox="1"/>
          <p:nvPr/>
        </p:nvSpPr>
        <p:spPr>
          <a:xfrm>
            <a:off x="10448217" y="900760"/>
            <a:ext cx="12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상점 유형에</a:t>
            </a:r>
            <a:br>
              <a:rPr lang="en-US" altLang="ko-KR" sz="1400" dirty="0"/>
            </a:br>
            <a:r>
              <a:rPr lang="ko-KR" altLang="en-US" sz="1400" dirty="0"/>
              <a:t>따라 상이</a:t>
            </a:r>
          </a:p>
        </p:txBody>
      </p: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탭은 임시로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개수 무관하게 적용될 수 있도록 구현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16927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206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Effect with Value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버튼이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이동은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타원을 그리며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</a:t>
              </a:r>
              <a:r>
                <a:rPr lang="ko-KR" altLang="en-US" i="1" dirty="0">
                  <a:solidFill>
                    <a:schemeClr val="tx1"/>
                  </a:solidFill>
                </a:rPr>
                <a:t>탭</a:t>
              </a:r>
              <a:r>
                <a:rPr lang="en-US" altLang="ko-KR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99EFF1A6-C357-4546-9C3C-104DE11E2F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16168"/>
                  </p:ext>
                </p:extLst>
              </p:nvPr>
            </p:nvGraphicFramePr>
            <p:xfrm>
              <a:off x="955963" y="888082"/>
              <a:ext cx="1028007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478">
                      <a:extLst>
                        <a:ext uri="{9D8B030D-6E8A-4147-A177-3AD203B41FA5}">
                          <a16:colId xmlns:a16="http://schemas.microsoft.com/office/drawing/2014/main" val="2099243982"/>
                        </a:ext>
                      </a:extLst>
                    </a:gridCol>
                    <a:gridCol w="8999595">
                      <a:extLst>
                        <a:ext uri="{9D8B030D-6E8A-4147-A177-3AD203B41FA5}">
                          <a16:colId xmlns:a16="http://schemas.microsoft.com/office/drawing/2014/main" val="23284687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상세 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9732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회전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Open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     Rotate - direction in Z axis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Close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반시계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  Rotate + direction in Z axis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시작과 함께 회전 시작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이동이 끝나는 시점에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도 회전 완료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3060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이동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원래 위치에서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/2,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Shop_Window_Height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/2)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지점까지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/2,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Button_Y_Position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좌표를 중점으로 하는 타원을 그리며 이동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타원 호의 좌표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곧 버튼이 실제 이동할 좌표는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 X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</a:rPr>
                            <a:t> Pos =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/2(</a:t>
                          </a:r>
                          <a:r>
                            <a:rPr lang="ko-KR" altLang="en-US" dirty="0" err="1">
                              <a:solidFill>
                                <a:schemeClr val="tx1"/>
                              </a:solidFill>
                            </a:rPr>
                            <a:t>장축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oMath>
                          </a14:m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 Y Pos =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Button_Y_Position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단축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oMath>
                          </a14:m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457200" lvl="1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∅&lt;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29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99EFF1A6-C357-4546-9C3C-104DE11E2F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16168"/>
                  </p:ext>
                </p:extLst>
              </p:nvPr>
            </p:nvGraphicFramePr>
            <p:xfrm>
              <a:off x="955963" y="888082"/>
              <a:ext cx="1028007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478">
                      <a:extLst>
                        <a:ext uri="{9D8B030D-6E8A-4147-A177-3AD203B41FA5}">
                          <a16:colId xmlns:a16="http://schemas.microsoft.com/office/drawing/2014/main" val="2099243982"/>
                        </a:ext>
                      </a:extLst>
                    </a:gridCol>
                    <a:gridCol w="8999595">
                      <a:extLst>
                        <a:ext uri="{9D8B030D-6E8A-4147-A177-3AD203B41FA5}">
                          <a16:colId xmlns:a16="http://schemas.microsoft.com/office/drawing/2014/main" val="23284687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상세 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97321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회전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Open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     Rotate - direction in Z axis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Close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반시계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  Rotate + direction in Z axis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시작과 함께 회전 시작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이동이 끝나는 시점에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도 회전 완료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306071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이동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76" t="-78550" r="-135" b="-4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293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AD6960-42B8-4D6A-8D36-BAD1E59CC65A}"/>
              </a:ext>
            </a:extLst>
          </p:cNvPr>
          <p:cNvGrpSpPr/>
          <p:nvPr/>
        </p:nvGrpSpPr>
        <p:grpSpPr>
          <a:xfrm>
            <a:off x="955963" y="4556525"/>
            <a:ext cx="10280073" cy="2193620"/>
            <a:chOff x="7280649" y="4038167"/>
            <a:chExt cx="4217057" cy="238909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81C977-0BD9-414B-ABB2-CF2996AAD0D7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FD4240-AFF1-44E9-9C82-C84B5EBD4D4E}"/>
                </a:ext>
              </a:extLst>
            </p:cNvPr>
            <p:cNvSpPr/>
            <p:nvPr/>
          </p:nvSpPr>
          <p:spPr>
            <a:xfrm>
              <a:off x="7280649" y="4423003"/>
              <a:ext cx="4217057" cy="2004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이동 시간에 맞춰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회전량을</a:t>
              </a:r>
              <a:r>
                <a:rPr lang="ko-KR" altLang="en-US" dirty="0">
                  <a:solidFill>
                    <a:schemeClr val="tx1"/>
                  </a:solidFill>
                </a:rPr>
                <a:t> 조절하려 했으나</a:t>
              </a:r>
              <a:r>
                <a:rPr lang="en-US" altLang="ko-KR" dirty="0">
                  <a:solidFill>
                    <a:schemeClr val="tx1"/>
                  </a:solidFill>
                </a:rPr>
                <a:t>, ‘</a:t>
              </a:r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에 </a:t>
              </a:r>
              <a:r>
                <a:rPr lang="ko-KR" altLang="en-US" dirty="0" err="1">
                  <a:solidFill>
                    <a:schemeClr val="tx1"/>
                  </a:solidFill>
                </a:rPr>
                <a:t>맞추려다보니</a:t>
              </a:r>
              <a:r>
                <a:rPr lang="ko-KR" altLang="en-US" dirty="0">
                  <a:solidFill>
                    <a:schemeClr val="tx1"/>
                  </a:solidFill>
                </a:rPr>
                <a:t> 매 동작이 일치하지 않고 미세한 차이가 발생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드물게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회전량이</a:t>
              </a:r>
              <a:r>
                <a:rPr lang="ko-KR" altLang="en-US" dirty="0">
                  <a:solidFill>
                    <a:schemeClr val="tx1"/>
                  </a:solidFill>
                </a:rPr>
                <a:t> 어긋나는 경우가 생김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회전 종료 시점에서 </a:t>
              </a:r>
              <a:r>
                <a:rPr lang="en-US" altLang="ko-KR" dirty="0">
                  <a:solidFill>
                    <a:schemeClr val="tx1"/>
                  </a:solidFill>
                </a:rPr>
                <a:t>Rotation Degree</a:t>
              </a:r>
              <a:r>
                <a:rPr lang="ko-KR" altLang="en-US" dirty="0">
                  <a:solidFill>
                    <a:schemeClr val="tx1"/>
                  </a:solidFill>
                </a:rPr>
                <a:t>를 </a:t>
              </a: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</a:rPr>
                <a:t>으로 설정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버튼이 둥글고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회전량이</a:t>
              </a:r>
              <a:r>
                <a:rPr lang="ko-KR" altLang="en-US" dirty="0">
                  <a:solidFill>
                    <a:schemeClr val="tx1"/>
                  </a:solidFill>
                </a:rPr>
                <a:t> 많기에 크게 어색하지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C88968-83F6-4F65-8B95-B4407B5FDC85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0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구현 참고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C1B936-A5B3-4B3A-999F-CF00453EDE24}"/>
              </a:ext>
            </a:extLst>
          </p:cNvPr>
          <p:cNvGrpSpPr/>
          <p:nvPr/>
        </p:nvGrpSpPr>
        <p:grpSpPr>
          <a:xfrm>
            <a:off x="4912658" y="250544"/>
            <a:ext cx="2366681" cy="437505"/>
            <a:chOff x="5383926" y="2247900"/>
            <a:chExt cx="4021131" cy="437505"/>
          </a:xfrm>
        </p:grpSpPr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74A3EFFE-7134-424D-BEAE-8E43AC256299}"/>
                </a:ext>
              </a:extLst>
            </p:cNvPr>
            <p:cNvSpPr/>
            <p:nvPr/>
          </p:nvSpPr>
          <p:spPr>
            <a:xfrm>
              <a:off x="5383926" y="2247900"/>
              <a:ext cx="4021131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4F23A2-765C-4940-89C7-D55BDB373426}"/>
                </a:ext>
              </a:extLst>
            </p:cNvPr>
            <p:cNvSpPr txBox="1"/>
            <p:nvPr/>
          </p:nvSpPr>
          <p:spPr>
            <a:xfrm>
              <a:off x="5393132" y="2281986"/>
              <a:ext cx="386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버튼 이동 상세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82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B470BD46-689C-4CCF-A48B-F0D7FBD50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88121"/>
                  </p:ext>
                </p:extLst>
              </p:nvPr>
            </p:nvGraphicFramePr>
            <p:xfrm>
              <a:off x="955963" y="861830"/>
              <a:ext cx="10280073" cy="5669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1">
                      <a:extLst>
                        <a:ext uri="{9D8B030D-6E8A-4147-A177-3AD203B41FA5}">
                          <a16:colId xmlns:a16="http://schemas.microsoft.com/office/drawing/2014/main" val="2907356572"/>
                        </a:ext>
                      </a:extLst>
                    </a:gridCol>
                    <a:gridCol w="5329381">
                      <a:extLst>
                        <a:ext uri="{9D8B030D-6E8A-4147-A177-3AD203B41FA5}">
                          <a16:colId xmlns:a16="http://schemas.microsoft.com/office/drawing/2014/main" val="337169166"/>
                        </a:ext>
                      </a:extLst>
                    </a:gridCol>
                    <a:gridCol w="3426691">
                      <a:extLst>
                        <a:ext uri="{9D8B030D-6E8A-4147-A177-3AD203B41FA5}">
                          <a16:colId xmlns:a16="http://schemas.microsoft.com/office/drawing/2014/main" val="56736019"/>
                        </a:ext>
                      </a:extLst>
                    </a:gridCol>
                  </a:tblGrid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작성일자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작성내용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비고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27839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2020.11.20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상점 버튼 이동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ko-KR" altLang="en-US" dirty="0"/>
                            <a:t> 범위 수정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627370"/>
                      </a:ext>
                    </a:extLst>
                  </a:tr>
                  <a:tr h="72151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729593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984251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979252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8105153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9056982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593928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463708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089285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28271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882472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0597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B470BD46-689C-4CCF-A48B-F0D7FBD50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88121"/>
                  </p:ext>
                </p:extLst>
              </p:nvPr>
            </p:nvGraphicFramePr>
            <p:xfrm>
              <a:off x="955963" y="861830"/>
              <a:ext cx="10280073" cy="5669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1">
                      <a:extLst>
                        <a:ext uri="{9D8B030D-6E8A-4147-A177-3AD203B41FA5}">
                          <a16:colId xmlns:a16="http://schemas.microsoft.com/office/drawing/2014/main" val="2907356572"/>
                        </a:ext>
                      </a:extLst>
                    </a:gridCol>
                    <a:gridCol w="5329381">
                      <a:extLst>
                        <a:ext uri="{9D8B030D-6E8A-4147-A177-3AD203B41FA5}">
                          <a16:colId xmlns:a16="http://schemas.microsoft.com/office/drawing/2014/main" val="337169166"/>
                        </a:ext>
                      </a:extLst>
                    </a:gridCol>
                    <a:gridCol w="3426691">
                      <a:extLst>
                        <a:ext uri="{9D8B030D-6E8A-4147-A177-3AD203B41FA5}">
                          <a16:colId xmlns:a16="http://schemas.microsoft.com/office/drawing/2014/main" val="56736019"/>
                        </a:ext>
                      </a:extLst>
                    </a:gridCol>
                  </a:tblGrid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작성일자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작성내용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비고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27839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2020.11.20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86" t="-108955" r="-64571" b="-1191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627370"/>
                      </a:ext>
                    </a:extLst>
                  </a:tr>
                  <a:tr h="72151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729593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984251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979252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8105153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9056982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593928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463708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089285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28271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882472"/>
                      </a:ext>
                    </a:extLst>
                  </a:tr>
                  <a:tr h="41229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05975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1189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1746</Words>
  <Application>Microsoft Office PowerPoint</Application>
  <PresentationFormat>와이드스크린</PresentationFormat>
  <Paragraphs>333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당근키우기 시스템 기획서</vt:lpstr>
      <vt:lpstr>PowerPoint 프레젠테이션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304</cp:revision>
  <dcterms:created xsi:type="dcterms:W3CDTF">2020-07-17T09:29:04Z</dcterms:created>
  <dcterms:modified xsi:type="dcterms:W3CDTF">2020-11-19T17:15:23Z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