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sldIdLst>
    <p:sldId id="312" r:id="rId5"/>
    <p:sldId id="318" r:id="rId6"/>
    <p:sldId id="346" r:id="rId7"/>
    <p:sldId id="313" r:id="rId8"/>
    <p:sldId id="359" r:id="rId9"/>
    <p:sldId id="360" r:id="rId10"/>
    <p:sldId id="354" r:id="rId11"/>
    <p:sldId id="319" r:id="rId12"/>
    <p:sldId id="340" r:id="rId13"/>
    <p:sldId id="330" r:id="rId14"/>
    <p:sldId id="333" r:id="rId15"/>
    <p:sldId id="343" r:id="rId16"/>
    <p:sldId id="355" r:id="rId17"/>
    <p:sldId id="341" r:id="rId18"/>
    <p:sldId id="314" r:id="rId19"/>
    <p:sldId id="337" r:id="rId20"/>
    <p:sldId id="325" r:id="rId21"/>
    <p:sldId id="353" r:id="rId22"/>
    <p:sldId id="338" r:id="rId23"/>
    <p:sldId id="326" r:id="rId24"/>
    <p:sldId id="356" r:id="rId25"/>
    <p:sldId id="315" r:id="rId26"/>
    <p:sldId id="339" r:id="rId27"/>
    <p:sldId id="347" r:id="rId28"/>
    <p:sldId id="349" r:id="rId29"/>
    <p:sldId id="348" r:id="rId30"/>
    <p:sldId id="327" r:id="rId31"/>
    <p:sldId id="331" r:id="rId32"/>
    <p:sldId id="361" r:id="rId33"/>
    <p:sldId id="328" r:id="rId34"/>
    <p:sldId id="350" r:id="rId35"/>
    <p:sldId id="351" r:id="rId36"/>
    <p:sldId id="352" r:id="rId37"/>
    <p:sldId id="332" r:id="rId38"/>
    <p:sldId id="357" r:id="rId39"/>
    <p:sldId id="322" r:id="rId40"/>
    <p:sldId id="362" r:id="rId41"/>
    <p:sldId id="363" r:id="rId42"/>
    <p:sldId id="364" r:id="rId43"/>
    <p:sldId id="358" r:id="rId44"/>
    <p:sldId id="323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  <a:srgbClr val="FFFF99"/>
    <a:srgbClr val="FFFF9B"/>
    <a:srgbClr val="F3F39B"/>
    <a:srgbClr val="F0F09B"/>
    <a:srgbClr val="EBEB9B"/>
    <a:srgbClr val="CCCCFF"/>
    <a:srgbClr val="9999FF"/>
    <a:srgbClr val="CC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626736-4D42-4AB3-8BE7-714A6E46724D}" v="1943" dt="2020-08-30T13:24:08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지환" userId="0b265dc0-671b-48ee-aca7-0abd8a1b305a" providerId="ADAL" clId="{AB626736-4D42-4AB3-8BE7-714A6E46724D}"/>
    <pc:docChg chg="undo custSel addSld delSld modSld sldOrd">
      <pc:chgData name="김지환" userId="0b265dc0-671b-48ee-aca7-0abd8a1b305a" providerId="ADAL" clId="{AB626736-4D42-4AB3-8BE7-714A6E46724D}" dt="2020-08-30T13:26:34.502" v="14516" actId="1076"/>
      <pc:docMkLst>
        <pc:docMk/>
      </pc:docMkLst>
      <pc:sldChg chg="modSp">
        <pc:chgData name="김지환" userId="0b265dc0-671b-48ee-aca7-0abd8a1b305a" providerId="ADAL" clId="{AB626736-4D42-4AB3-8BE7-714A6E46724D}" dt="2020-08-24T07:47:49.108" v="5088" actId="1076"/>
        <pc:sldMkLst>
          <pc:docMk/>
          <pc:sldMk cId="1446212793" sldId="312"/>
        </pc:sldMkLst>
        <pc:spChg chg="mod">
          <ac:chgData name="김지환" userId="0b265dc0-671b-48ee-aca7-0abd8a1b305a" providerId="ADAL" clId="{AB626736-4D42-4AB3-8BE7-714A6E46724D}" dt="2020-08-24T07:47:49.108" v="5088" actId="1076"/>
          <ac:spMkLst>
            <pc:docMk/>
            <pc:sldMk cId="1446212793" sldId="312"/>
            <ac:spMk id="2" creationId="{A65DD9F9-8EAF-4F2C-B12F-36C05D6E3EB0}"/>
          </ac:spMkLst>
        </pc:spChg>
      </pc:sldChg>
      <pc:sldChg chg="addSp delSp modSp">
        <pc:chgData name="김지환" userId="0b265dc0-671b-48ee-aca7-0abd8a1b305a" providerId="ADAL" clId="{AB626736-4D42-4AB3-8BE7-714A6E46724D}" dt="2020-08-30T13:24:36.123" v="14514" actId="14100"/>
        <pc:sldMkLst>
          <pc:docMk/>
          <pc:sldMk cId="2414886698" sldId="313"/>
        </pc:sldMkLst>
        <pc:spChg chg="mod">
          <ac:chgData name="김지환" userId="0b265dc0-671b-48ee-aca7-0abd8a1b305a" providerId="ADAL" clId="{AB626736-4D42-4AB3-8BE7-714A6E46724D}" dt="2020-08-25T05:15:03.107" v="6558" actId="208"/>
          <ac:spMkLst>
            <pc:docMk/>
            <pc:sldMk cId="2414886698" sldId="313"/>
            <ac:spMk id="5" creationId="{3746ACF5-4AE7-4E6D-820A-B5851B42E672}"/>
          </ac:spMkLst>
        </pc:spChg>
        <pc:spChg chg="mod">
          <ac:chgData name="김지환" userId="0b265dc0-671b-48ee-aca7-0abd8a1b305a" providerId="ADAL" clId="{AB626736-4D42-4AB3-8BE7-714A6E46724D}" dt="2020-08-30T13:24:36.123" v="14514" actId="14100"/>
          <ac:spMkLst>
            <pc:docMk/>
            <pc:sldMk cId="2414886698" sldId="313"/>
            <ac:spMk id="6" creationId="{949094F2-F8BD-47F3-AB24-2FB70DA163F4}"/>
          </ac:spMkLst>
        </pc:spChg>
        <pc:graphicFrameChg chg="add del modGraphic">
          <ac:chgData name="김지환" userId="0b265dc0-671b-48ee-aca7-0abd8a1b305a" providerId="ADAL" clId="{AB626736-4D42-4AB3-8BE7-714A6E46724D}" dt="2020-08-10T18:31:52.215" v="4" actId="478"/>
          <ac:graphicFrameMkLst>
            <pc:docMk/>
            <pc:sldMk cId="2414886698" sldId="313"/>
            <ac:graphicFrameMk id="3" creationId="{5227BAC7-2DC4-41EF-AC7C-771648E6850B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22:09.852" v="14440" actId="478"/>
        <pc:sldMkLst>
          <pc:docMk/>
          <pc:sldMk cId="4090738660" sldId="314"/>
        </pc:sldMkLst>
        <pc:spChg chg="add del mod">
          <ac:chgData name="김지환" userId="0b265dc0-671b-48ee-aca7-0abd8a1b305a" providerId="ADAL" clId="{AB626736-4D42-4AB3-8BE7-714A6E46724D}" dt="2020-08-24T05:29:13.280" v="2145" actId="478"/>
          <ac:spMkLst>
            <pc:docMk/>
            <pc:sldMk cId="4090738660" sldId="314"/>
            <ac:spMk id="2" creationId="{D0117AA2-90B7-4E74-BBD5-350D811FB860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3" creationId="{5E5B4B8B-821A-4B62-AA77-4D5AB748E977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4" creationId="{7390B107-DD2A-4980-B405-8251ECF347F4}"/>
          </ac:spMkLst>
        </pc:spChg>
        <pc:spChg chg="add mod">
          <ac:chgData name="김지환" userId="0b265dc0-671b-48ee-aca7-0abd8a1b305a" providerId="ADAL" clId="{AB626736-4D42-4AB3-8BE7-714A6E46724D}" dt="2020-08-24T05:50:57.995" v="3093" actId="20577"/>
          <ac:spMkLst>
            <pc:docMk/>
            <pc:sldMk cId="4090738660" sldId="314"/>
            <ac:spMk id="5" creationId="{97F410DC-7C13-4829-8E3B-9B26EE3E9161}"/>
          </ac:spMkLst>
        </pc:spChg>
        <pc:spChg chg="add mod">
          <ac:chgData name="김지환" userId="0b265dc0-671b-48ee-aca7-0abd8a1b305a" providerId="ADAL" clId="{AB626736-4D42-4AB3-8BE7-714A6E46724D}" dt="2020-08-24T05:48:12.223" v="2831" actId="1076"/>
          <ac:spMkLst>
            <pc:docMk/>
            <pc:sldMk cId="4090738660" sldId="314"/>
            <ac:spMk id="6" creationId="{A6172A16-EBED-4F38-AFD4-B0619444BCA0}"/>
          </ac:spMkLst>
        </pc:spChg>
        <pc:spChg chg="del">
          <ac:chgData name="김지환" userId="0b265dc0-671b-48ee-aca7-0abd8a1b305a" providerId="ADAL" clId="{AB626736-4D42-4AB3-8BE7-714A6E46724D}" dt="2020-08-10T19:48:22.352" v="29" actId="478"/>
          <ac:spMkLst>
            <pc:docMk/>
            <pc:sldMk cId="4090738660" sldId="314"/>
            <ac:spMk id="7" creationId="{469AE4E7-0791-4E49-92CD-78A93B3E12EA}"/>
          </ac:spMkLst>
        </pc:spChg>
        <pc:spChg chg="add del mod">
          <ac:chgData name="김지환" userId="0b265dc0-671b-48ee-aca7-0abd8a1b305a" providerId="ADAL" clId="{AB626736-4D42-4AB3-8BE7-714A6E46724D}" dt="2020-08-24T05:41:35.885" v="2763" actId="478"/>
          <ac:spMkLst>
            <pc:docMk/>
            <pc:sldMk cId="4090738660" sldId="314"/>
            <ac:spMk id="7" creationId="{D7429650-272D-4DCE-86BA-81F4576FB5C2}"/>
          </ac:spMkLst>
        </pc:spChg>
        <pc:spChg chg="del mod">
          <ac:chgData name="김지환" userId="0b265dc0-671b-48ee-aca7-0abd8a1b305a" providerId="ADAL" clId="{AB626736-4D42-4AB3-8BE7-714A6E46724D}" dt="2020-08-28T17:23:39.371" v="10132" actId="478"/>
          <ac:spMkLst>
            <pc:docMk/>
            <pc:sldMk cId="4090738660" sldId="314"/>
            <ac:spMk id="8" creationId="{F46174EF-AA69-4BC3-95E5-C7FB32845FDD}"/>
          </ac:spMkLst>
        </pc:spChg>
        <pc:spChg chg="add mod">
          <ac:chgData name="김지환" userId="0b265dc0-671b-48ee-aca7-0abd8a1b305a" providerId="ADAL" clId="{AB626736-4D42-4AB3-8BE7-714A6E46724D}" dt="2020-08-25T06:22:45.426" v="7010" actId="1076"/>
          <ac:spMkLst>
            <pc:docMk/>
            <pc:sldMk cId="4090738660" sldId="314"/>
            <ac:spMk id="9" creationId="{8B0758C5-CF71-4168-BE5E-2F089D3D58A2}"/>
          </ac:spMkLst>
        </pc:spChg>
        <pc:spChg chg="add mod">
          <ac:chgData name="김지환" userId="0b265dc0-671b-48ee-aca7-0abd8a1b305a" providerId="ADAL" clId="{AB626736-4D42-4AB3-8BE7-714A6E46724D}" dt="2020-08-24T05:48:02.278" v="2829" actId="1076"/>
          <ac:spMkLst>
            <pc:docMk/>
            <pc:sldMk cId="4090738660" sldId="314"/>
            <ac:spMk id="11" creationId="{03DF659B-C898-4E1F-B00B-591BDD8193E0}"/>
          </ac:spMkLst>
        </pc:spChg>
        <pc:spChg chg="add mod">
          <ac:chgData name="김지환" userId="0b265dc0-671b-48ee-aca7-0abd8a1b305a" providerId="ADAL" clId="{AB626736-4D42-4AB3-8BE7-714A6E46724D}" dt="2020-08-24T05:50:59.475" v="3094" actId="20577"/>
          <ac:spMkLst>
            <pc:docMk/>
            <pc:sldMk cId="4090738660" sldId="314"/>
            <ac:spMk id="12" creationId="{25026B43-6756-4F86-AA3F-C89DFDD4589B}"/>
          </ac:spMkLst>
        </pc:spChg>
        <pc:spChg chg="add mod">
          <ac:chgData name="김지환" userId="0b265dc0-671b-48ee-aca7-0abd8a1b305a" providerId="ADAL" clId="{AB626736-4D42-4AB3-8BE7-714A6E46724D}" dt="2020-08-24T05:47:45.932" v="2826" actId="1076"/>
          <ac:spMkLst>
            <pc:docMk/>
            <pc:sldMk cId="4090738660" sldId="314"/>
            <ac:spMk id="13" creationId="{6AE8EAA9-7EED-4659-AC6D-3CCBE8502729}"/>
          </ac:spMkLst>
        </pc:spChg>
        <pc:spChg chg="add mod">
          <ac:chgData name="김지환" userId="0b265dc0-671b-48ee-aca7-0abd8a1b305a" providerId="ADAL" clId="{AB626736-4D42-4AB3-8BE7-714A6E46724D}" dt="2020-08-24T05:47:43.254" v="2825" actId="1076"/>
          <ac:spMkLst>
            <pc:docMk/>
            <pc:sldMk cId="4090738660" sldId="314"/>
            <ac:spMk id="14" creationId="{0DF03949-1209-4262-928D-7A1F64C7C4AB}"/>
          </ac:spMkLst>
        </pc:spChg>
        <pc:spChg chg="add mod">
          <ac:chgData name="김지환" userId="0b265dc0-671b-48ee-aca7-0abd8a1b305a" providerId="ADAL" clId="{AB626736-4D42-4AB3-8BE7-714A6E46724D}" dt="2020-08-24T05:51:23.763" v="3101" actId="14100"/>
          <ac:spMkLst>
            <pc:docMk/>
            <pc:sldMk cId="4090738660" sldId="314"/>
            <ac:spMk id="15" creationId="{C2E90E69-FEBC-4741-9C24-3C45620AC42F}"/>
          </ac:spMkLst>
        </pc:spChg>
        <pc:spChg chg="add mod">
          <ac:chgData name="김지환" userId="0b265dc0-671b-48ee-aca7-0abd8a1b305a" providerId="ADAL" clId="{AB626736-4D42-4AB3-8BE7-714A6E46724D}" dt="2020-08-24T05:47:48.972" v="2827" actId="1076"/>
          <ac:spMkLst>
            <pc:docMk/>
            <pc:sldMk cId="4090738660" sldId="314"/>
            <ac:spMk id="16" creationId="{7ACCAB3D-7538-4DDF-A441-05B129BF6D33}"/>
          </ac:spMkLst>
        </pc:spChg>
        <pc:spChg chg="add mod">
          <ac:chgData name="김지환" userId="0b265dc0-671b-48ee-aca7-0abd8a1b305a" providerId="ADAL" clId="{AB626736-4D42-4AB3-8BE7-714A6E46724D}" dt="2020-08-24T05:47:38.441" v="2824" actId="1076"/>
          <ac:spMkLst>
            <pc:docMk/>
            <pc:sldMk cId="4090738660" sldId="314"/>
            <ac:spMk id="17" creationId="{D19CE397-344A-458E-A9FA-AB67EBC35145}"/>
          </ac:spMkLst>
        </pc:spChg>
        <pc:spChg chg="add mod">
          <ac:chgData name="김지환" userId="0b265dc0-671b-48ee-aca7-0abd8a1b305a" providerId="ADAL" clId="{AB626736-4D42-4AB3-8BE7-714A6E46724D}" dt="2020-08-24T05:54:17.314" v="3171" actId="1076"/>
          <ac:spMkLst>
            <pc:docMk/>
            <pc:sldMk cId="4090738660" sldId="314"/>
            <ac:spMk id="18" creationId="{B9F90F32-D34E-49AC-89E1-2DCEDCA9232D}"/>
          </ac:spMkLst>
        </pc:spChg>
        <pc:spChg chg="add mod">
          <ac:chgData name="김지환" userId="0b265dc0-671b-48ee-aca7-0abd8a1b305a" providerId="ADAL" clId="{AB626736-4D42-4AB3-8BE7-714A6E46724D}" dt="2020-08-24T05:47:02.837" v="2820" actId="207"/>
          <ac:spMkLst>
            <pc:docMk/>
            <pc:sldMk cId="4090738660" sldId="314"/>
            <ac:spMk id="21" creationId="{D4F24578-3A65-4ECD-980A-EDE083E5116A}"/>
          </ac:spMkLst>
        </pc:spChg>
        <pc:spChg chg="mod">
          <ac:chgData name="김지환" userId="0b265dc0-671b-48ee-aca7-0abd8a1b305a" providerId="ADAL" clId="{AB626736-4D42-4AB3-8BE7-714A6E46724D}" dt="2020-08-25T06:22:18.502" v="7000"/>
          <ac:spMkLst>
            <pc:docMk/>
            <pc:sldMk cId="4090738660" sldId="314"/>
            <ac:spMk id="36" creationId="{50B2CB35-B0DF-4728-8C8D-8FCDE1CC80F6}"/>
          </ac:spMkLst>
        </pc:spChg>
        <pc:spChg chg="add del mod">
          <ac:chgData name="김지환" userId="0b265dc0-671b-48ee-aca7-0abd8a1b305a" providerId="ADAL" clId="{AB626736-4D42-4AB3-8BE7-714A6E46724D}" dt="2020-08-30T13:22:09.852" v="14440" actId="478"/>
          <ac:spMkLst>
            <pc:docMk/>
            <pc:sldMk cId="4090738660" sldId="314"/>
            <ac:spMk id="36" creationId="{BFC3C7AF-F1C6-4869-974C-0C9F4A85EAA3}"/>
          </ac:spMkLst>
        </pc:spChg>
        <pc:spChg chg="add del mod">
          <ac:chgData name="김지환" userId="0b265dc0-671b-48ee-aca7-0abd8a1b305a" providerId="ADAL" clId="{AB626736-4D42-4AB3-8BE7-714A6E46724D}" dt="2020-08-24T05:55:06.058" v="3193" actId="20577"/>
          <ac:spMkLst>
            <pc:docMk/>
            <pc:sldMk cId="4090738660" sldId="314"/>
            <ac:spMk id="69" creationId="{32616500-5F56-449A-98EF-D9AEFC211226}"/>
          </ac:spMkLst>
        </pc:spChg>
        <pc:spChg chg="add mod">
          <ac:chgData name="김지환" userId="0b265dc0-671b-48ee-aca7-0abd8a1b305a" providerId="ADAL" clId="{AB626736-4D42-4AB3-8BE7-714A6E46724D}" dt="2020-08-24T05:51:06.425" v="3096" actId="1076"/>
          <ac:spMkLst>
            <pc:docMk/>
            <pc:sldMk cId="4090738660" sldId="314"/>
            <ac:spMk id="93" creationId="{B2487600-9388-4DED-902C-C18271734E6D}"/>
          </ac:spMkLst>
        </pc:spChg>
        <pc:spChg chg="add mod">
          <ac:chgData name="김지환" userId="0b265dc0-671b-48ee-aca7-0abd8a1b305a" providerId="ADAL" clId="{AB626736-4D42-4AB3-8BE7-714A6E46724D}" dt="2020-08-24T05:51:10.813" v="3097" actId="1076"/>
          <ac:spMkLst>
            <pc:docMk/>
            <pc:sldMk cId="4090738660" sldId="314"/>
            <ac:spMk id="94" creationId="{1C1B523A-362B-4415-876B-6892D3D566D7}"/>
          </ac:spMkLst>
        </pc:spChg>
        <pc:spChg chg="add mod">
          <ac:chgData name="김지환" userId="0b265dc0-671b-48ee-aca7-0abd8a1b305a" providerId="ADAL" clId="{AB626736-4D42-4AB3-8BE7-714A6E46724D}" dt="2020-08-24T05:51:27.405" v="3102" actId="1076"/>
          <ac:spMkLst>
            <pc:docMk/>
            <pc:sldMk cId="4090738660" sldId="314"/>
            <ac:spMk id="95" creationId="{25686BCF-2823-4D5B-B455-4995E6B7F3C6}"/>
          </ac:spMkLst>
        </pc:spChg>
        <pc:grpChg chg="add del mod">
          <ac:chgData name="김지환" userId="0b265dc0-671b-48ee-aca7-0abd8a1b305a" providerId="ADAL" clId="{AB626736-4D42-4AB3-8BE7-714A6E46724D}" dt="2020-08-25T06:22:47.610" v="7011" actId="478"/>
          <ac:grpSpMkLst>
            <pc:docMk/>
            <pc:sldMk cId="4090738660" sldId="314"/>
            <ac:grpSpMk id="34" creationId="{990F1B8A-0EB1-4455-BA54-04AF857BC121}"/>
          </ac:grpSpMkLst>
        </pc:grpChg>
        <pc:cxnChg chg="add del mod">
          <ac:chgData name="김지환" userId="0b265dc0-671b-48ee-aca7-0abd8a1b305a" providerId="ADAL" clId="{AB626736-4D42-4AB3-8BE7-714A6E46724D}" dt="2020-08-24T05:36:31.700" v="2697" actId="478"/>
          <ac:cxnSpMkLst>
            <pc:docMk/>
            <pc:sldMk cId="4090738660" sldId="314"/>
            <ac:cxnSpMk id="19" creationId="{10B9F6B6-1FEB-41B1-93C2-FA08C474E54E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23" creationId="{841F3F0B-7DAC-415A-AF64-931044F1A0F6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0" creationId="{88802825-B027-4989-BAF4-81705B7AD1D5}"/>
          </ac:cxnSpMkLst>
        </pc:cxnChg>
        <pc:cxnChg chg="add del mod">
          <ac:chgData name="김지환" userId="0b265dc0-671b-48ee-aca7-0abd8a1b305a" providerId="ADAL" clId="{AB626736-4D42-4AB3-8BE7-714A6E46724D}" dt="2020-08-24T05:37:39.220" v="2718" actId="478"/>
          <ac:cxnSpMkLst>
            <pc:docMk/>
            <pc:sldMk cId="4090738660" sldId="314"/>
            <ac:cxnSpMk id="33" creationId="{F1142C30-805E-4994-AB33-F3089B81C4C4}"/>
          </ac:cxnSpMkLst>
        </pc:cxnChg>
        <pc:cxnChg chg="add mod">
          <ac:chgData name="김지환" userId="0b265dc0-671b-48ee-aca7-0abd8a1b305a" providerId="ADAL" clId="{AB626736-4D42-4AB3-8BE7-714A6E46724D}" dt="2020-08-25T06:22:45.426" v="7010" actId="1076"/>
          <ac:cxnSpMkLst>
            <pc:docMk/>
            <pc:sldMk cId="4090738660" sldId="314"/>
            <ac:cxnSpMk id="37" creationId="{E038B6B9-D04F-49E3-B9DB-93E233ADADCC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43" creationId="{EE398BE6-071D-4A84-9185-C05F9ED55BD8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46" creationId="{56F0DA8C-A71C-43A7-A375-8674C9B28378}"/>
          </ac:cxnSpMkLst>
        </pc:cxnChg>
        <pc:cxnChg chg="add del mod">
          <ac:chgData name="김지환" userId="0b265dc0-671b-48ee-aca7-0abd8a1b305a" providerId="ADAL" clId="{AB626736-4D42-4AB3-8BE7-714A6E46724D}" dt="2020-08-24T05:39:01.291" v="2739" actId="478"/>
          <ac:cxnSpMkLst>
            <pc:docMk/>
            <pc:sldMk cId="4090738660" sldId="314"/>
            <ac:cxnSpMk id="49" creationId="{A3D712FA-4B7C-4463-BC5E-7978E966A008}"/>
          </ac:cxnSpMkLst>
        </pc:cxnChg>
        <pc:cxnChg chg="add mod">
          <ac:chgData name="김지환" userId="0b265dc0-671b-48ee-aca7-0abd8a1b305a" providerId="ADAL" clId="{AB626736-4D42-4AB3-8BE7-714A6E46724D}" dt="2020-08-24T05:49:35.315" v="2861" actId="14100"/>
          <ac:cxnSpMkLst>
            <pc:docMk/>
            <pc:sldMk cId="4090738660" sldId="314"/>
            <ac:cxnSpMk id="51" creationId="{F65B7D5F-EB41-4813-8652-F190231ACE83}"/>
          </ac:cxnSpMkLst>
        </pc:cxnChg>
        <pc:cxnChg chg="add mod">
          <ac:chgData name="김지환" userId="0b265dc0-671b-48ee-aca7-0abd8a1b305a" providerId="ADAL" clId="{AB626736-4D42-4AB3-8BE7-714A6E46724D}" dt="2020-08-24T05:42:38.961" v="2803" actId="208"/>
          <ac:cxnSpMkLst>
            <pc:docMk/>
            <pc:sldMk cId="4090738660" sldId="314"/>
            <ac:cxnSpMk id="55" creationId="{FDB48732-C47E-451B-A09C-ED24DF0DA455}"/>
          </ac:cxnSpMkLst>
        </pc:cxnChg>
        <pc:cxnChg chg="add mod">
          <ac:chgData name="김지환" userId="0b265dc0-671b-48ee-aca7-0abd8a1b305a" providerId="ADAL" clId="{AB626736-4D42-4AB3-8BE7-714A6E46724D}" dt="2020-08-24T05:51:23.763" v="3101" actId="14100"/>
          <ac:cxnSpMkLst>
            <pc:docMk/>
            <pc:sldMk cId="4090738660" sldId="314"/>
            <ac:cxnSpMk id="58" creationId="{C77D6EF0-CFAE-49A2-B9F6-3D1C09EF5341}"/>
          </ac:cxnSpMkLst>
        </pc:cxnChg>
        <pc:cxnChg chg="add mod">
          <ac:chgData name="김지환" userId="0b265dc0-671b-48ee-aca7-0abd8a1b305a" providerId="ADAL" clId="{AB626736-4D42-4AB3-8BE7-714A6E46724D}" dt="2020-08-24T05:54:17.314" v="3171" actId="1076"/>
          <ac:cxnSpMkLst>
            <pc:docMk/>
            <pc:sldMk cId="4090738660" sldId="314"/>
            <ac:cxnSpMk id="61" creationId="{F668240D-5B70-449B-AA89-E2FFBEB1015A}"/>
          </ac:cxnSpMkLst>
        </pc:cxnChg>
        <pc:cxnChg chg="add del mod">
          <ac:chgData name="김지환" userId="0b265dc0-671b-48ee-aca7-0abd8a1b305a" providerId="ADAL" clId="{AB626736-4D42-4AB3-8BE7-714A6E46724D}" dt="2020-08-24T05:54:36.048" v="3187" actId="14100"/>
          <ac:cxnSpMkLst>
            <pc:docMk/>
            <pc:sldMk cId="4090738660" sldId="314"/>
            <ac:cxnSpMk id="65" creationId="{1292B175-A793-467C-8315-6482AA5A9817}"/>
          </ac:cxnSpMkLst>
        </pc:cxnChg>
        <pc:cxnChg chg="add del mod">
          <ac:chgData name="김지환" userId="0b265dc0-671b-48ee-aca7-0abd8a1b305a" providerId="ADAL" clId="{AB626736-4D42-4AB3-8BE7-714A6E46724D}" dt="2020-08-24T05:54:16.971" v="3170"/>
          <ac:cxnSpMkLst>
            <pc:docMk/>
            <pc:sldMk cId="4090738660" sldId="314"/>
            <ac:cxnSpMk id="103" creationId="{62D96979-84A4-4A0C-A6E1-9F2B068789FA}"/>
          </ac:cxnSpMkLst>
        </pc:cxnChg>
      </pc:sldChg>
      <pc:sldChg chg="addSp delSp modSp">
        <pc:chgData name="김지환" userId="0b265dc0-671b-48ee-aca7-0abd8a1b305a" providerId="ADAL" clId="{AB626736-4D42-4AB3-8BE7-714A6E46724D}" dt="2020-08-30T13:22:55.230" v="14447" actId="14100"/>
        <pc:sldMkLst>
          <pc:docMk/>
          <pc:sldMk cId="2299424913" sldId="315"/>
        </pc:sldMkLst>
        <pc:spChg chg="mod">
          <ac:chgData name="김지환" userId="0b265dc0-671b-48ee-aca7-0abd8a1b305a" providerId="ADAL" clId="{AB626736-4D42-4AB3-8BE7-714A6E46724D}" dt="2020-08-27T15:24:51.247" v="9624" actId="20577"/>
          <ac:spMkLst>
            <pc:docMk/>
            <pc:sldMk cId="2299424913" sldId="315"/>
            <ac:spMk id="8" creationId="{A8A61B32-112D-4D78-834E-D85EFE7E9289}"/>
          </ac:spMkLst>
        </pc:spChg>
        <pc:spChg chg="mod">
          <ac:chgData name="김지환" userId="0b265dc0-671b-48ee-aca7-0abd8a1b305a" providerId="ADAL" clId="{AB626736-4D42-4AB3-8BE7-714A6E46724D}" dt="2020-08-30T13:22:46.342" v="14445" actId="14100"/>
          <ac:spMkLst>
            <pc:docMk/>
            <pc:sldMk cId="2299424913" sldId="315"/>
            <ac:spMk id="12" creationId="{99E289C5-E6B9-4D0B-A12C-B13933FB7173}"/>
          </ac:spMkLst>
        </pc:spChg>
        <pc:spChg chg="del mod">
          <ac:chgData name="김지환" userId="0b265dc0-671b-48ee-aca7-0abd8a1b305a" providerId="ADAL" clId="{AB626736-4D42-4AB3-8BE7-714A6E46724D}" dt="2020-08-28T17:41:11.218" v="10638" actId="478"/>
          <ac:spMkLst>
            <pc:docMk/>
            <pc:sldMk cId="2299424913" sldId="31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5T05:13:37.551" v="6486" actId="1076"/>
          <ac:grpSpMkLst>
            <pc:docMk/>
            <pc:sldMk cId="2299424913" sldId="315"/>
            <ac:grpSpMk id="6" creationId="{DE68F1DC-1596-47E9-907B-983D8DF3C27C}"/>
          </ac:grpSpMkLst>
        </pc:grpChg>
        <pc:grpChg chg="add mod">
          <ac:chgData name="김지환" userId="0b265dc0-671b-48ee-aca7-0abd8a1b305a" providerId="ADAL" clId="{AB626736-4D42-4AB3-8BE7-714A6E46724D}" dt="2020-08-30T13:22:55.230" v="14447" actId="14100"/>
          <ac:grpSpMkLst>
            <pc:docMk/>
            <pc:sldMk cId="2299424913" sldId="315"/>
            <ac:grpSpMk id="10" creationId="{AC841530-7C70-424B-B219-EA12AEFAC1B1}"/>
          </ac:grpSpMkLst>
        </pc:grpChg>
        <pc:picChg chg="add del mod">
          <ac:chgData name="김지환" userId="0b265dc0-671b-48ee-aca7-0abd8a1b305a" providerId="ADAL" clId="{AB626736-4D42-4AB3-8BE7-714A6E46724D}" dt="2020-08-15T13:36:57.658" v="1903" actId="478"/>
          <ac:picMkLst>
            <pc:docMk/>
            <pc:sldMk cId="2299424913" sldId="315"/>
            <ac:picMk id="3" creationId="{F0498705-F38B-4BA0-ACA9-EC8D4E7779B5}"/>
          </ac:picMkLst>
        </pc:picChg>
      </pc:sldChg>
      <pc:sldChg chg="addSp delSp modSp">
        <pc:chgData name="김지환" userId="0b265dc0-671b-48ee-aca7-0abd8a1b305a" providerId="ADAL" clId="{AB626736-4D42-4AB3-8BE7-714A6E46724D}" dt="2020-08-28T17:50:04.716" v="11271" actId="1076"/>
        <pc:sldMkLst>
          <pc:docMk/>
          <pc:sldMk cId="653989930" sldId="318"/>
        </pc:sldMkLst>
        <pc:graphicFrameChg chg="add del mod modGraphic">
          <ac:chgData name="김지환" userId="0b265dc0-671b-48ee-aca7-0abd8a1b305a" providerId="ADAL" clId="{AB626736-4D42-4AB3-8BE7-714A6E46724D}" dt="2020-08-28T17:50:04.716" v="11271" actId="1076"/>
          <ac:graphicFrameMkLst>
            <pc:docMk/>
            <pc:sldMk cId="653989930" sldId="318"/>
            <ac:graphicFrameMk id="2" creationId="{B470BD46-689C-4CCF-A48B-F0D7FBD50120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8:35.651" v="14420" actId="478"/>
        <pc:sldMkLst>
          <pc:docMk/>
          <pc:sldMk cId="3447281743" sldId="319"/>
        </pc:sldMkLst>
        <pc:spChg chg="add del mod">
          <ac:chgData name="김지환" userId="0b265dc0-671b-48ee-aca7-0abd8a1b305a" providerId="ADAL" clId="{AB626736-4D42-4AB3-8BE7-714A6E46724D}" dt="2020-08-24T07:04:33.491" v="4644" actId="478"/>
          <ac:spMkLst>
            <pc:docMk/>
            <pc:sldMk cId="3447281743" sldId="319"/>
            <ac:spMk id="2" creationId="{2E137BCD-4095-4CEC-90F9-1542362031FD}"/>
          </ac:spMkLst>
        </pc:spChg>
        <pc:spChg chg="del mod">
          <ac:chgData name="김지환" userId="0b265dc0-671b-48ee-aca7-0abd8a1b305a" providerId="ADAL" clId="{AB626736-4D42-4AB3-8BE7-714A6E46724D}" dt="2020-08-30T13:18:35.651" v="14420" actId="478"/>
          <ac:spMkLst>
            <pc:docMk/>
            <pc:sldMk cId="3447281743" sldId="319"/>
            <ac:spMk id="7" creationId="{469AE4E7-0791-4E49-92CD-78A93B3E12EA}"/>
          </ac:spMkLst>
        </pc:spChg>
        <pc:spChg chg="del mod">
          <ac:chgData name="김지환" userId="0b265dc0-671b-48ee-aca7-0abd8a1b305a" providerId="ADAL" clId="{AB626736-4D42-4AB3-8BE7-714A6E46724D}" dt="2020-08-25T06:20:13.331" v="6897" actId="478"/>
          <ac:spMkLst>
            <pc:docMk/>
            <pc:sldMk cId="3447281743" sldId="319"/>
            <ac:spMk id="16" creationId="{74429A89-4B42-4C28-A3F9-D26A666FD0C0}"/>
          </ac:spMkLst>
        </pc:spChg>
        <pc:spChg chg="del mod">
          <ac:chgData name="김지환" userId="0b265dc0-671b-48ee-aca7-0abd8a1b305a" providerId="ADAL" clId="{AB626736-4D42-4AB3-8BE7-714A6E46724D}" dt="2020-08-25T07:44:30.723" v="7425" actId="478"/>
          <ac:spMkLst>
            <pc:docMk/>
            <pc:sldMk cId="3447281743" sldId="319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16T21:14:20.069" v="2094" actId="20577"/>
          <ac:spMkLst>
            <pc:docMk/>
            <pc:sldMk cId="3447281743" sldId="319"/>
            <ac:spMk id="20" creationId="{332A36F5-C40A-4687-BF4F-A212636CB4BA}"/>
          </ac:spMkLst>
        </pc:spChg>
        <pc:spChg chg="add del mod">
          <ac:chgData name="김지환" userId="0b265dc0-671b-48ee-aca7-0abd8a1b305a" providerId="ADAL" clId="{AB626736-4D42-4AB3-8BE7-714A6E46724D}" dt="2020-08-24T07:02:46.067" v="4633" actId="478"/>
          <ac:spMkLst>
            <pc:docMk/>
            <pc:sldMk cId="3447281743" sldId="319"/>
            <ac:spMk id="23" creationId="{E44E2300-E4B2-43E5-9F5E-9C9D6882B242}"/>
          </ac:spMkLst>
        </pc:spChg>
        <pc:spChg chg="mod">
          <ac:chgData name="김지환" userId="0b265dc0-671b-48ee-aca7-0abd8a1b305a" providerId="ADAL" clId="{AB626736-4D42-4AB3-8BE7-714A6E46724D}" dt="2020-08-30T13:17:16.236" v="14338" actId="20577"/>
          <ac:spMkLst>
            <pc:docMk/>
            <pc:sldMk cId="3447281743" sldId="319"/>
            <ac:spMk id="25" creationId="{980DB22C-A901-4481-BC3F-76F5CFF2FC78}"/>
          </ac:spMkLst>
        </pc:spChg>
        <pc:spChg chg="mod">
          <ac:chgData name="김지환" userId="0b265dc0-671b-48ee-aca7-0abd8a1b305a" providerId="ADAL" clId="{AB626736-4D42-4AB3-8BE7-714A6E46724D}" dt="2020-08-25T05:40:42.793" v="6583"/>
          <ac:spMkLst>
            <pc:docMk/>
            <pc:sldMk cId="3447281743" sldId="319"/>
            <ac:spMk id="26" creationId="{8A314BEB-84D8-49EB-B61D-DD2705D8297D}"/>
          </ac:spMkLst>
        </pc:spChg>
        <pc:spChg chg="mod">
          <ac:chgData name="김지환" userId="0b265dc0-671b-48ee-aca7-0abd8a1b305a" providerId="ADAL" clId="{AB626736-4D42-4AB3-8BE7-714A6E46724D}" dt="2020-08-30T13:18:31.805" v="14419" actId="20577"/>
          <ac:spMkLst>
            <pc:docMk/>
            <pc:sldMk cId="3447281743" sldId="319"/>
            <ac:spMk id="29" creationId="{09EB26FB-7EFA-4EB4-B6CD-0ACF325CB301}"/>
          </ac:spMkLst>
        </pc:spChg>
        <pc:spChg chg="mod">
          <ac:chgData name="김지환" userId="0b265dc0-671b-48ee-aca7-0abd8a1b305a" providerId="ADAL" clId="{AB626736-4D42-4AB3-8BE7-714A6E46724D}" dt="2020-08-25T05:40:51.543" v="6595"/>
          <ac:spMkLst>
            <pc:docMk/>
            <pc:sldMk cId="3447281743" sldId="319"/>
            <ac:spMk id="30" creationId="{31124B04-08EF-4511-83A0-79C2AA47F41F}"/>
          </ac:spMkLst>
        </pc:spChg>
        <pc:spChg chg="mod">
          <ac:chgData name="김지환" userId="0b265dc0-671b-48ee-aca7-0abd8a1b305a" providerId="ADAL" clId="{AB626736-4D42-4AB3-8BE7-714A6E46724D}" dt="2020-08-25T06:20:04.291" v="6894"/>
          <ac:spMkLst>
            <pc:docMk/>
            <pc:sldMk cId="3447281743" sldId="319"/>
            <ac:spMk id="33" creationId="{D4D09D54-431D-4D66-83AE-033217333618}"/>
          </ac:spMkLst>
        </pc:spChg>
        <pc:grpChg chg="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12" creationId="{D55EDB5A-9DFA-4DB9-81F3-88B4EA0D2853}"/>
          </ac:grpSpMkLst>
        </pc:grpChg>
        <pc:grpChg chg="add del mod">
          <ac:chgData name="김지환" userId="0b265dc0-671b-48ee-aca7-0abd8a1b305a" providerId="ADAL" clId="{AB626736-4D42-4AB3-8BE7-714A6E46724D}" dt="2020-08-25T05:40:30.854" v="6559" actId="478"/>
          <ac:grpSpMkLst>
            <pc:docMk/>
            <pc:sldMk cId="3447281743" sldId="319"/>
            <ac:grpSpMk id="18" creationId="{A8D82201-B310-40BC-99DE-A0A28E919835}"/>
          </ac:grpSpMkLst>
        </pc:grpChg>
        <pc:grpChg chg="add mod">
          <ac:chgData name="김지환" userId="0b265dc0-671b-48ee-aca7-0abd8a1b305a" providerId="ADAL" clId="{AB626736-4D42-4AB3-8BE7-714A6E46724D}" dt="2020-08-27T15:05:30.423" v="7624" actId="1076"/>
          <ac:grpSpMkLst>
            <pc:docMk/>
            <pc:sldMk cId="3447281743" sldId="319"/>
            <ac:grpSpMk id="23" creationId="{C84C9E02-B559-4FF1-BE61-BB0CD4741D3B}"/>
          </ac:grpSpMkLst>
        </pc:grpChg>
        <pc:grpChg chg="add mod">
          <ac:chgData name="김지환" userId="0b265dc0-671b-48ee-aca7-0abd8a1b305a" providerId="ADAL" clId="{AB626736-4D42-4AB3-8BE7-714A6E46724D}" dt="2020-08-30T13:17:55.427" v="14403" actId="14100"/>
          <ac:grpSpMkLst>
            <pc:docMk/>
            <pc:sldMk cId="3447281743" sldId="319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25T07:44:30.723" v="7425" actId="478"/>
          <ac:grpSpMkLst>
            <pc:docMk/>
            <pc:sldMk cId="3447281743" sldId="319"/>
            <ac:grpSpMk id="31" creationId="{09170AED-9FF9-415F-9AFE-E0A627E1C65A}"/>
          </ac:grpSpMkLst>
        </pc:grpChg>
      </pc:sldChg>
      <pc:sldChg chg="addSp delSp modSp">
        <pc:chgData name="김지환" userId="0b265dc0-671b-48ee-aca7-0abd8a1b305a" providerId="ADAL" clId="{AB626736-4D42-4AB3-8BE7-714A6E46724D}" dt="2020-08-29T08:18:34.333" v="12486" actId="20577"/>
        <pc:sldMkLst>
          <pc:docMk/>
          <pc:sldMk cId="315833620" sldId="322"/>
        </pc:sldMkLst>
        <pc:spChg chg="del mod">
          <ac:chgData name="김지환" userId="0b265dc0-671b-48ee-aca7-0abd8a1b305a" providerId="ADAL" clId="{AB626736-4D42-4AB3-8BE7-714A6E46724D}" dt="2020-08-24T07:07:13.083" v="4805" actId="478"/>
          <ac:spMkLst>
            <pc:docMk/>
            <pc:sldMk cId="315833620" sldId="322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9T08:18:34.333" v="12486" actId="20577"/>
          <ac:spMkLst>
            <pc:docMk/>
            <pc:sldMk cId="315833620" sldId="322"/>
            <ac:spMk id="8" creationId="{BE04D4E0-67CF-4692-BF9E-B0CD471E353B}"/>
          </ac:spMkLst>
        </pc:spChg>
        <pc:spChg chg="mod">
          <ac:chgData name="김지환" userId="0b265dc0-671b-48ee-aca7-0abd8a1b305a" providerId="ADAL" clId="{AB626736-4D42-4AB3-8BE7-714A6E46724D}" dt="2020-08-29T08:16:25.020" v="11931" actId="20577"/>
          <ac:spMkLst>
            <pc:docMk/>
            <pc:sldMk cId="315833620" sldId="322"/>
            <ac:spMk id="9" creationId="{F011406F-7FA7-41FE-A02C-CF06A4D20AF4}"/>
          </ac:spMkLst>
        </pc:spChg>
        <pc:grpChg chg="add mod">
          <ac:chgData name="김지환" userId="0b265dc0-671b-48ee-aca7-0abd8a1b305a" providerId="ADAL" clId="{AB626736-4D42-4AB3-8BE7-714A6E46724D}" dt="2020-08-28T17:47:13.614" v="10984" actId="1076"/>
          <ac:grpSpMkLst>
            <pc:docMk/>
            <pc:sldMk cId="315833620" sldId="322"/>
            <ac:grpSpMk id="6" creationId="{90BA4DF7-7C3F-4981-AE45-987313A3A3C0}"/>
          </ac:grpSpMkLst>
        </pc:grpChg>
        <pc:graphicFrameChg chg="add mod modGraphic">
          <ac:chgData name="김지환" userId="0b265dc0-671b-48ee-aca7-0abd8a1b305a" providerId="ADAL" clId="{AB626736-4D42-4AB3-8BE7-714A6E46724D}" dt="2020-08-28T17:47:05.417" v="10980" actId="1076"/>
          <ac:graphicFrameMkLst>
            <pc:docMk/>
            <pc:sldMk cId="315833620" sldId="322"/>
            <ac:graphicFrameMk id="2" creationId="{62F031F8-C940-463C-B927-4A4D1CC81806}"/>
          </ac:graphicFrameMkLst>
        </pc:graphicFrameChg>
      </pc:sldChg>
      <pc:sldChg chg="addSp delSp modSp">
        <pc:chgData name="김지환" userId="0b265dc0-671b-48ee-aca7-0abd8a1b305a" providerId="ADAL" clId="{AB626736-4D42-4AB3-8BE7-714A6E46724D}" dt="2020-08-30T13:15:44.860" v="14321" actId="478"/>
        <pc:sldMkLst>
          <pc:docMk/>
          <pc:sldMk cId="3331964537" sldId="323"/>
        </pc:sldMkLst>
        <pc:spChg chg="del mod">
          <ac:chgData name="김지환" userId="0b265dc0-671b-48ee-aca7-0abd8a1b305a" providerId="ADAL" clId="{AB626736-4D42-4AB3-8BE7-714A6E46724D}" dt="2020-08-30T13:15:44.860" v="14321" actId="478"/>
          <ac:spMkLst>
            <pc:docMk/>
            <pc:sldMk cId="3331964537" sldId="323"/>
            <ac:spMk id="6" creationId="{0F6F2DCE-7677-485A-8506-522DDDC54163}"/>
          </ac:spMkLst>
        </pc:spChg>
        <pc:spChg chg="mod">
          <ac:chgData name="김지환" userId="0b265dc0-671b-48ee-aca7-0abd8a1b305a" providerId="ADAL" clId="{AB626736-4D42-4AB3-8BE7-714A6E46724D}" dt="2020-08-28T17:56:55.176" v="11419" actId="20577"/>
          <ac:spMkLst>
            <pc:docMk/>
            <pc:sldMk cId="3331964537" sldId="323"/>
            <ac:spMk id="13" creationId="{C5E2A7AD-22DD-4A1E-9D94-B39E04039999}"/>
          </ac:spMkLst>
        </pc:s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7" creationId="{E0A7114B-ADA5-4D06-A75A-F28D0D4E02E2}"/>
          </ac:grpSpMkLst>
        </pc:grpChg>
        <pc:grpChg chg="add mod">
          <ac:chgData name="김지환" userId="0b265dc0-671b-48ee-aca7-0abd8a1b305a" providerId="ADAL" clId="{AB626736-4D42-4AB3-8BE7-714A6E46724D}" dt="2020-08-25T05:14:53.784" v="6556" actId="1076"/>
          <ac:grpSpMkLst>
            <pc:docMk/>
            <pc:sldMk cId="3331964537" sldId="323"/>
            <ac:grpSpMk id="11" creationId="{57165513-1364-4C66-9B4D-89722EBDDEB8}"/>
          </ac:grpSpMkLst>
        </pc:grpChg>
      </pc:sldChg>
      <pc:sldChg chg="addSp delSp modSp del ord">
        <pc:chgData name="김지환" userId="0b265dc0-671b-48ee-aca7-0abd8a1b305a" providerId="ADAL" clId="{AB626736-4D42-4AB3-8BE7-714A6E46724D}" dt="2020-08-27T15:17:17.311" v="8925" actId="2696"/>
        <pc:sldMkLst>
          <pc:docMk/>
          <pc:sldMk cId="1252953854" sldId="324"/>
        </pc:sldMkLst>
        <pc:spChg chg="add del mod">
          <ac:chgData name="김지환" userId="0b265dc0-671b-48ee-aca7-0abd8a1b305a" providerId="ADAL" clId="{AB626736-4D42-4AB3-8BE7-714A6E46724D}" dt="2020-08-25T06:19:41.275" v="6863" actId="478"/>
          <ac:spMkLst>
            <pc:docMk/>
            <pc:sldMk cId="1252953854" sldId="324"/>
            <ac:spMk id="2" creationId="{2F934E1D-D537-45EE-976F-9AE5A2A45E03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2" creationId="{CDA05D61-E734-4A81-A19D-8C5B54B4F2B2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3" creationId="{5FC17DB5-9492-40FB-8863-D9143918CE0D}"/>
          </ac:spMkLst>
        </pc:spChg>
        <pc:spChg chg="add del mod">
          <ac:chgData name="김지환" userId="0b265dc0-671b-48ee-aca7-0abd8a1b305a" providerId="ADAL" clId="{AB626736-4D42-4AB3-8BE7-714A6E46724D}" dt="2020-08-25T06:02:10.457" v="6793"/>
          <ac:spMkLst>
            <pc:docMk/>
            <pc:sldMk cId="1252953854" sldId="324"/>
            <ac:spMk id="4" creationId="{2FA01808-91CD-4755-9E7B-14B91735AE95}"/>
          </ac:spMkLst>
        </pc:spChg>
        <pc:spChg chg="add mod">
          <ac:chgData name="김지환" userId="0b265dc0-671b-48ee-aca7-0abd8a1b305a" providerId="ADAL" clId="{AB626736-4D42-4AB3-8BE7-714A6E46724D}" dt="2020-08-25T06:19:38.586" v="6862" actId="164"/>
          <ac:spMkLst>
            <pc:docMk/>
            <pc:sldMk cId="1252953854" sldId="324"/>
            <ac:spMk id="5" creationId="{1A4B5A1F-992C-44AA-81B9-EB4382AE2A4C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9" creationId="{9801C2AA-2285-4BCF-BDC6-38193E5E24A9}"/>
          </ac:spMkLst>
        </pc:spChg>
        <pc:spChg chg="del">
          <ac:chgData name="김지환" userId="0b265dc0-671b-48ee-aca7-0abd8a1b305a" providerId="ADAL" clId="{AB626736-4D42-4AB3-8BE7-714A6E46724D}" dt="2020-08-24T07:09:43.489" v="4941" actId="478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1" creationId="{A85190E7-DA4E-48E0-9C5F-76248B8631CE}"/>
          </ac:spMkLst>
        </pc:spChg>
        <pc:spChg chg="del mod">
          <ac:chgData name="김지환" userId="0b265dc0-671b-48ee-aca7-0abd8a1b305a" providerId="ADAL" clId="{AB626736-4D42-4AB3-8BE7-714A6E46724D}" dt="2020-08-25T05:50:02.374" v="6674" actId="478"/>
          <ac:spMkLst>
            <pc:docMk/>
            <pc:sldMk cId="1252953854" sldId="324"/>
            <ac:spMk id="12" creationId="{B77F5132-41AF-4212-813E-72DC83F0484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3" creationId="{0C16CB1F-7911-4BE3-8573-76DA7A2D9357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4" creationId="{451AF233-17C9-48CA-B496-36229C772DA0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5" creationId="{0DC17F3A-4B63-4485-BF72-DA6014803A31}"/>
          </ac:spMkLst>
        </pc:spChg>
        <pc:spChg chg="add del mod">
          <ac:chgData name="김지환" userId="0b265dc0-671b-48ee-aca7-0abd8a1b305a" providerId="ADAL" clId="{AB626736-4D42-4AB3-8BE7-714A6E46724D}" dt="2020-08-27T15:15:27.320" v="8716" actId="478"/>
          <ac:spMkLst>
            <pc:docMk/>
            <pc:sldMk cId="1252953854" sldId="324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5T05:10:16.360" v="6385" actId="14100"/>
          <ac:spMkLst>
            <pc:docMk/>
            <pc:sldMk cId="1252953854" sldId="324"/>
            <ac:spMk id="22" creationId="{ACA8EEC8-19D6-45CE-9B24-CB0911BD8554}"/>
          </ac:spMkLst>
        </pc:spChg>
        <pc:spChg chg="mod">
          <ac:chgData name="김지환" userId="0b265dc0-671b-48ee-aca7-0abd8a1b305a" providerId="ADAL" clId="{AB626736-4D42-4AB3-8BE7-714A6E46724D}" dt="2020-08-25T05:10:05.028" v="6364"/>
          <ac:spMkLst>
            <pc:docMk/>
            <pc:sldMk cId="1252953854" sldId="324"/>
            <ac:spMk id="24" creationId="{C0806D2D-D0A0-45FB-93BD-145657A6EDA7}"/>
          </ac:spMkLst>
        </pc:spChg>
        <pc:spChg chg="mod">
          <ac:chgData name="김지환" userId="0b265dc0-671b-48ee-aca7-0abd8a1b305a" providerId="ADAL" clId="{AB626736-4D42-4AB3-8BE7-714A6E46724D}" dt="2020-08-27T15:16:47.640" v="8900" actId="20577"/>
          <ac:spMkLst>
            <pc:docMk/>
            <pc:sldMk cId="1252953854" sldId="324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5T05:12:16.139" v="6428"/>
          <ac:spMkLst>
            <pc:docMk/>
            <pc:sldMk cId="1252953854" sldId="324"/>
            <ac:spMk id="29" creationId="{2A79786A-93A2-42E7-B619-91D788CCECAC}"/>
          </ac:spMkLst>
        </pc:spChg>
        <pc:spChg chg="add del mod">
          <ac:chgData name="김지환" userId="0b265dc0-671b-48ee-aca7-0abd8a1b305a" providerId="ADAL" clId="{AB626736-4D42-4AB3-8BE7-714A6E46724D}" dt="2020-08-25T05:49:43.197" v="6670"/>
          <ac:spMkLst>
            <pc:docMk/>
            <pc:sldMk cId="1252953854" sldId="324"/>
            <ac:spMk id="30" creationId="{B61DDF4C-AE84-4FF9-84EE-E3529B3C59C0}"/>
          </ac:spMkLst>
        </pc:spChg>
        <pc:spChg chg="mod">
          <ac:chgData name="김지환" userId="0b265dc0-671b-48ee-aca7-0abd8a1b305a" providerId="ADAL" clId="{AB626736-4D42-4AB3-8BE7-714A6E46724D}" dt="2020-08-27T15:16:29.329" v="8822" actId="20577"/>
          <ac:spMkLst>
            <pc:docMk/>
            <pc:sldMk cId="1252953854" sldId="324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5T05:12:39.738" v="6459"/>
          <ac:spMkLst>
            <pc:docMk/>
            <pc:sldMk cId="1252953854" sldId="324"/>
            <ac:spMk id="34" creationId="{C14D47A7-2ECB-4303-B75C-78F2AA1A1D8E}"/>
          </ac:spMkLst>
        </pc:spChg>
        <pc:spChg chg="mod">
          <ac:chgData name="김지환" userId="0b265dc0-671b-48ee-aca7-0abd8a1b305a" providerId="ADAL" clId="{AB626736-4D42-4AB3-8BE7-714A6E46724D}" dt="2020-08-25T05:49:47.226" v="6671" actId="122"/>
          <ac:spMkLst>
            <pc:docMk/>
            <pc:sldMk cId="1252953854" sldId="324"/>
            <ac:spMk id="36" creationId="{9AFD8084-F94C-40FE-BDA3-54CE02DA3650}"/>
          </ac:spMkLst>
        </pc:spChg>
        <pc:spChg chg="mod">
          <ac:chgData name="김지환" userId="0b265dc0-671b-48ee-aca7-0abd8a1b305a" providerId="ADAL" clId="{AB626736-4D42-4AB3-8BE7-714A6E46724D}" dt="2020-08-27T15:17:12.351" v="8916"/>
          <ac:spMkLst>
            <pc:docMk/>
            <pc:sldMk cId="1252953854" sldId="324"/>
            <ac:spMk id="39" creationId="{6CDC6D6B-2C6F-4506-A1A4-B60E366A7E7F}"/>
          </ac:spMkLst>
        </pc:spChg>
        <pc:grpChg chg="add del mod">
          <ac:chgData name="김지환" userId="0b265dc0-671b-48ee-aca7-0abd8a1b305a" providerId="ADAL" clId="{AB626736-4D42-4AB3-8BE7-714A6E46724D}" dt="2020-08-27T15:15:27.320" v="8716" actId="478"/>
          <ac:grpSpMkLst>
            <pc:docMk/>
            <pc:sldMk cId="1252953854" sldId="324"/>
            <ac:grpSpMk id="6" creationId="{FA9F7FA4-206D-499A-B618-BBF3AC4F3851}"/>
          </ac:grpSpMkLst>
        </pc:grpChg>
        <pc:grpChg chg="add del mod">
          <ac:chgData name="김지환" userId="0b265dc0-671b-48ee-aca7-0abd8a1b305a" providerId="ADAL" clId="{AB626736-4D42-4AB3-8BE7-714A6E46724D}" dt="2020-08-25T05:12:07.555" v="6410" actId="478"/>
          <ac:grpSpMkLst>
            <pc:docMk/>
            <pc:sldMk cId="1252953854" sldId="324"/>
            <ac:grpSpMk id="19" creationId="{F4D1E33C-3150-471F-A364-50FC8DA05F83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25" creationId="{F6B88786-BEC5-4FC4-80B5-E999B6055C55}"/>
          </ac:grpSpMkLst>
        </pc:grpChg>
        <pc:grpChg chg="add mod">
          <ac:chgData name="김지환" userId="0b265dc0-671b-48ee-aca7-0abd8a1b305a" providerId="ADAL" clId="{AB626736-4D42-4AB3-8BE7-714A6E46724D}" dt="2020-08-27T15:16:05.748" v="8734" actId="1076"/>
          <ac:grpSpMkLst>
            <pc:docMk/>
            <pc:sldMk cId="1252953854" sldId="324"/>
            <ac:grpSpMk id="31" creationId="{0C3475FD-267E-40FD-BD17-35436E8A37EF}"/>
          </ac:grpSpMkLst>
        </pc:grpChg>
        <pc:grpChg chg="add del mod">
          <ac:chgData name="김지환" userId="0b265dc0-671b-48ee-aca7-0abd8a1b305a" providerId="ADAL" clId="{AB626736-4D42-4AB3-8BE7-714A6E46724D}" dt="2020-08-25T05:50:18.941" v="6676" actId="478"/>
          <ac:grpSpMkLst>
            <pc:docMk/>
            <pc:sldMk cId="1252953854" sldId="324"/>
            <ac:grpSpMk id="35" creationId="{CE62F6C3-8987-4E15-9B6B-25C02F99FE18}"/>
          </ac:grpSpMkLst>
        </pc:grp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7" creationId="{26FF8677-BA5D-4FB1-8944-B35C583424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18" creationId="{0051CB52-51C2-4B7F-944F-5D28B01BB84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0" creationId="{A1740A7B-C4FD-4C73-A948-29FF2DEAEF92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3" creationId="{63470F00-E265-42B5-8E11-48746F5DC71B}"/>
          </ac:cxnSpMkLst>
        </pc:cxnChg>
        <pc:cxnChg chg="add del mod">
          <ac:chgData name="김지환" userId="0b265dc0-671b-48ee-aca7-0abd8a1b305a" providerId="ADAL" clId="{AB626736-4D42-4AB3-8BE7-714A6E46724D}" dt="2020-08-27T15:15:27.320" v="8716" actId="478"/>
          <ac:cxnSpMkLst>
            <pc:docMk/>
            <pc:sldMk cId="1252953854" sldId="324"/>
            <ac:cxnSpMk id="26" creationId="{6F28519D-DE2D-42DE-A23E-792644B045CE}"/>
          </ac:cxnSpMkLst>
        </pc:cxnChg>
      </pc:sldChg>
      <pc:sldChg chg="addSp delSp modSp">
        <pc:chgData name="김지환" userId="0b265dc0-671b-48ee-aca7-0abd8a1b305a" providerId="ADAL" clId="{AB626736-4D42-4AB3-8BE7-714A6E46724D}" dt="2020-08-28T17:37:52.658" v="10521" actId="478"/>
        <pc:sldMkLst>
          <pc:docMk/>
          <pc:sldMk cId="2799552828" sldId="325"/>
        </pc:sldMkLst>
        <pc:spChg chg="add del mod">
          <ac:chgData name="김지환" userId="0b265dc0-671b-48ee-aca7-0abd8a1b305a" providerId="ADAL" clId="{AB626736-4D42-4AB3-8BE7-714A6E46724D}" dt="2020-08-24T05:55:52.482" v="3236" actId="478"/>
          <ac:spMkLst>
            <pc:docMk/>
            <pc:sldMk cId="2799552828" sldId="325"/>
            <ac:spMk id="2" creationId="{BCFDC8EA-D32F-4EA1-8FB8-E3B2726ED5F0}"/>
          </ac:spMkLst>
        </pc:spChg>
        <pc:spChg chg="add mod">
          <ac:chgData name="김지환" userId="0b265dc0-671b-48ee-aca7-0abd8a1b305a" providerId="ADAL" clId="{AB626736-4D42-4AB3-8BE7-714A6E46724D}" dt="2020-08-28T17:35:23.836" v="10506" actId="1076"/>
          <ac:spMkLst>
            <pc:docMk/>
            <pc:sldMk cId="2799552828" sldId="325"/>
            <ac:spMk id="3" creationId="{8DC1C08A-5C70-4E89-838A-DCC091D726BA}"/>
          </ac:spMkLst>
        </pc:spChg>
        <pc:spChg chg="add del mod">
          <ac:chgData name="김지환" userId="0b265dc0-671b-48ee-aca7-0abd8a1b305a" providerId="ADAL" clId="{AB626736-4D42-4AB3-8BE7-714A6E46724D}" dt="2020-08-28T17:28:21.362" v="10356" actId="478"/>
          <ac:spMkLst>
            <pc:docMk/>
            <pc:sldMk cId="2799552828" sldId="325"/>
            <ac:spMk id="4" creationId="{E1E7FE1A-69E3-4470-97A5-18B8C631A418}"/>
          </ac:spMkLst>
        </pc:spChg>
        <pc:spChg chg="add del">
          <ac:chgData name="김지환" userId="0b265dc0-671b-48ee-aca7-0abd8a1b305a" providerId="ADAL" clId="{AB626736-4D42-4AB3-8BE7-714A6E46724D}" dt="2020-08-24T06:03:51.130" v="3865" actId="478"/>
          <ac:spMkLst>
            <pc:docMk/>
            <pc:sldMk cId="2799552828" sldId="325"/>
            <ac:spMk id="6" creationId="{52BCDBB8-DB31-4166-921D-F4C15CFE0615}"/>
          </ac:spMkLst>
        </pc:spChg>
        <pc:spChg chg="add mod">
          <ac:chgData name="김지환" userId="0b265dc0-671b-48ee-aca7-0abd8a1b305a" providerId="ADAL" clId="{AB626736-4D42-4AB3-8BE7-714A6E46724D}" dt="2020-08-24T12:25:53.682" v="5099" actId="1076"/>
          <ac:spMkLst>
            <pc:docMk/>
            <pc:sldMk cId="2799552828" sldId="325"/>
            <ac:spMk id="7" creationId="{EED0EA72-7FA6-4253-A021-5F0AE84B2FD6}"/>
          </ac:spMkLst>
        </pc:spChg>
        <pc:spChg chg="del mod">
          <ac:chgData name="김지환" userId="0b265dc0-671b-48ee-aca7-0abd8a1b305a" providerId="ADAL" clId="{AB626736-4D42-4AB3-8BE7-714A6E46724D}" dt="2020-08-28T17:37:52.658" v="10521" actId="478"/>
          <ac:spMkLst>
            <pc:docMk/>
            <pc:sldMk cId="2799552828" sldId="325"/>
            <ac:spMk id="8" creationId="{2C30B74A-65C0-49FD-A718-4B7674EF6E97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9" creationId="{1BE68BD9-C805-4048-9712-5CCB41D78780}"/>
          </ac:spMkLst>
        </pc:spChg>
        <pc:spChg chg="add mod">
          <ac:chgData name="김지환" userId="0b265dc0-671b-48ee-aca7-0abd8a1b305a" providerId="ADAL" clId="{AB626736-4D42-4AB3-8BE7-714A6E46724D}" dt="2020-08-28T17:27:15.707" v="10318" actId="20577"/>
          <ac:spMkLst>
            <pc:docMk/>
            <pc:sldMk cId="2799552828" sldId="325"/>
            <ac:spMk id="10" creationId="{32B8E3B7-37E5-46B8-8792-B7FDD89FA4A3}"/>
          </ac:spMkLst>
        </pc:spChg>
        <pc:spChg chg="add mod">
          <ac:chgData name="김지환" userId="0b265dc0-671b-48ee-aca7-0abd8a1b305a" providerId="ADAL" clId="{AB626736-4D42-4AB3-8BE7-714A6E46724D}" dt="2020-08-28T17:30:46.602" v="10463" actId="1076"/>
          <ac:spMkLst>
            <pc:docMk/>
            <pc:sldMk cId="2799552828" sldId="325"/>
            <ac:spMk id="11" creationId="{9B91E96C-2260-4525-A895-CD24D6896737}"/>
          </ac:spMkLst>
        </pc:spChg>
        <pc:spChg chg="add mod">
          <ac:chgData name="김지환" userId="0b265dc0-671b-48ee-aca7-0abd8a1b305a" providerId="ADAL" clId="{AB626736-4D42-4AB3-8BE7-714A6E46724D}" dt="2020-08-28T17:32:26.953" v="10487" actId="1076"/>
          <ac:spMkLst>
            <pc:docMk/>
            <pc:sldMk cId="2799552828" sldId="325"/>
            <ac:spMk id="12" creationId="{C9C545DE-BC6A-41CA-9DA6-767B3D540AC8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4" creationId="{DE5B42D2-5433-4C41-A518-2C31C5FEBB1C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28T17:27:45.468" v="10355" actId="20577"/>
          <ac:spMkLst>
            <pc:docMk/>
            <pc:sldMk cId="2799552828" sldId="325"/>
            <ac:spMk id="16" creationId="{24EC2CE4-124E-4837-A479-C99EA86C91B4}"/>
          </ac:spMkLst>
        </pc:spChg>
        <pc:spChg chg="add mod">
          <ac:chgData name="김지환" userId="0b265dc0-671b-48ee-aca7-0abd8a1b305a" providerId="ADAL" clId="{AB626736-4D42-4AB3-8BE7-714A6E46724D}" dt="2020-08-28T17:29:35.493" v="10439" actId="164"/>
          <ac:spMkLst>
            <pc:docMk/>
            <pc:sldMk cId="2799552828" sldId="325"/>
            <ac:spMk id="26" creationId="{A7504045-1A60-48BF-8732-265F893D4EF9}"/>
          </ac:spMkLst>
        </pc:spChg>
        <pc:spChg chg="add mod">
          <ac:chgData name="김지환" userId="0b265dc0-671b-48ee-aca7-0abd8a1b305a" providerId="ADAL" clId="{AB626736-4D42-4AB3-8BE7-714A6E46724D}" dt="2020-08-28T17:29:39.668" v="10440" actId="164"/>
          <ac:spMkLst>
            <pc:docMk/>
            <pc:sldMk cId="2799552828" sldId="325"/>
            <ac:spMk id="46" creationId="{6B92379B-F5C6-49C6-B4C2-0D884BA116B5}"/>
          </ac:spMkLst>
        </pc:spChg>
        <pc:spChg chg="add mod">
          <ac:chgData name="김지환" userId="0b265dc0-671b-48ee-aca7-0abd8a1b305a" providerId="ADAL" clId="{AB626736-4D42-4AB3-8BE7-714A6E46724D}" dt="2020-08-28T17:30:51.872" v="10464" actId="1076"/>
          <ac:spMkLst>
            <pc:docMk/>
            <pc:sldMk cId="2799552828" sldId="325"/>
            <ac:spMk id="48" creationId="{C712D033-BAE8-4B89-A190-9FDC8CFB9690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0" creationId="{FB2FDFE9-A773-466E-9683-B45BF1D001CD}"/>
          </ac:spMkLst>
        </pc:spChg>
        <pc:spChg chg="add mod">
          <ac:chgData name="김지환" userId="0b265dc0-671b-48ee-aca7-0abd8a1b305a" providerId="ADAL" clId="{AB626736-4D42-4AB3-8BE7-714A6E46724D}" dt="2020-08-28T17:37:27.012" v="10520" actId="1076"/>
          <ac:spMkLst>
            <pc:docMk/>
            <pc:sldMk cId="2799552828" sldId="325"/>
            <ac:spMk id="91" creationId="{8DD26462-022D-4719-B08D-E2EDB74434DF}"/>
          </ac:spMkLst>
        </pc:spChg>
        <pc:spChg chg="add mod">
          <ac:chgData name="김지환" userId="0b265dc0-671b-48ee-aca7-0abd8a1b305a" providerId="ADAL" clId="{AB626736-4D42-4AB3-8BE7-714A6E46724D}" dt="2020-08-28T17:36:13.053" v="10517" actId="1076"/>
          <ac:spMkLst>
            <pc:docMk/>
            <pc:sldMk cId="2799552828" sldId="325"/>
            <ac:spMk id="92" creationId="{6412D28F-5F86-49EC-8BFE-BE3F40DAC5F5}"/>
          </ac:spMkLst>
        </pc:spChg>
        <pc:spChg chg="add mod">
          <ac:chgData name="김지환" userId="0b265dc0-671b-48ee-aca7-0abd8a1b305a" providerId="ADAL" clId="{AB626736-4D42-4AB3-8BE7-714A6E46724D}" dt="2020-08-28T17:36:02.025" v="10514" actId="1076"/>
          <ac:spMkLst>
            <pc:docMk/>
            <pc:sldMk cId="2799552828" sldId="325"/>
            <ac:spMk id="93" creationId="{525CBC24-66E2-4A97-9E52-4FB94D633407}"/>
          </ac:spMkLst>
        </pc:spChg>
        <pc:grpChg chg="add mod">
          <ac:chgData name="김지환" userId="0b265dc0-671b-48ee-aca7-0abd8a1b305a" providerId="ADAL" clId="{AB626736-4D42-4AB3-8BE7-714A6E46724D}" dt="2020-08-28T17:32:22.778" v="10486" actId="1076"/>
          <ac:grpSpMkLst>
            <pc:docMk/>
            <pc:sldMk cId="2799552828" sldId="325"/>
            <ac:grpSpMk id="43" creationId="{4906C34F-E700-45F3-AEE1-7FB36A9EE95A}"/>
          </ac:grpSpMkLst>
        </pc:grpChg>
        <pc:grpChg chg="add mod">
          <ac:chgData name="김지환" userId="0b265dc0-671b-48ee-aca7-0abd8a1b305a" providerId="ADAL" clId="{AB626736-4D42-4AB3-8BE7-714A6E46724D}" dt="2020-08-28T17:37:27.012" v="10520" actId="1076"/>
          <ac:grpSpMkLst>
            <pc:docMk/>
            <pc:sldMk cId="2799552828" sldId="325"/>
            <ac:grpSpMk id="44" creationId="{05C1DB99-2955-47E6-A88A-C8D115594D62}"/>
          </ac:grpSpMkLst>
        </pc:grp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18" creationId="{F985C79F-B7C4-4D44-84EB-CA546A16984E}"/>
          </ac:cxnSpMkLst>
        </pc:cxnChg>
        <pc:cxnChg chg="add mod">
          <ac:chgData name="김지환" userId="0b265dc0-671b-48ee-aca7-0abd8a1b305a" providerId="ADAL" clId="{AB626736-4D42-4AB3-8BE7-714A6E46724D}" dt="2020-08-24T12:25:53.682" v="5099" actId="1076"/>
          <ac:cxnSpMkLst>
            <pc:docMk/>
            <pc:sldMk cId="2799552828" sldId="325"/>
            <ac:cxnSpMk id="21" creationId="{69FA46AE-F186-4529-80AD-3D6F3F1846B4}"/>
          </ac:cxnSpMkLst>
        </pc:cxnChg>
        <pc:cxnChg chg="add del mod">
          <ac:chgData name="김지환" userId="0b265dc0-671b-48ee-aca7-0abd8a1b305a" providerId="ADAL" clId="{AB626736-4D42-4AB3-8BE7-714A6E46724D}" dt="2020-08-28T17:29:53.682" v="10444" actId="478"/>
          <ac:cxnSpMkLst>
            <pc:docMk/>
            <pc:sldMk cId="2799552828" sldId="325"/>
            <ac:cxnSpMk id="24" creationId="{F3998E92-CB96-4763-BB45-45F088F022EE}"/>
          </ac:cxnSpMkLst>
        </pc:cxnChg>
        <pc:cxnChg chg="add mod">
          <ac:chgData name="김지환" userId="0b265dc0-671b-48ee-aca7-0abd8a1b305a" providerId="ADAL" clId="{AB626736-4D42-4AB3-8BE7-714A6E46724D}" dt="2020-08-28T17:35:23.836" v="10506" actId="1076"/>
          <ac:cxnSpMkLst>
            <pc:docMk/>
            <pc:sldMk cId="2799552828" sldId="325"/>
            <ac:cxnSpMk id="28" creationId="{D3C9351A-2FB6-4470-81CD-8641A4A2F0B2}"/>
          </ac:cxnSpMkLst>
        </pc:cxnChg>
        <pc:cxnChg chg="add mod">
          <ac:chgData name="김지환" userId="0b265dc0-671b-48ee-aca7-0abd8a1b305a" providerId="ADAL" clId="{AB626736-4D42-4AB3-8BE7-714A6E46724D}" dt="2020-08-28T17:34:56.507" v="10501" actId="14100"/>
          <ac:cxnSpMkLst>
            <pc:docMk/>
            <pc:sldMk cId="2799552828" sldId="325"/>
            <ac:cxnSpMk id="34" creationId="{0D0F6116-44DE-41A0-BDAF-3CCDF0A2BE01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35" creationId="{3A7FF95C-A201-4696-8780-16E429899D63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45" creationId="{9330261A-E7FE-4912-AE1D-5283E7CB3342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50" creationId="{93DC44F8-AB02-40B9-902E-AD79EA20A277}"/>
          </ac:cxnSpMkLst>
        </pc:cxnChg>
        <pc:cxnChg chg="add mod">
          <ac:chgData name="김지환" userId="0b265dc0-671b-48ee-aca7-0abd8a1b305a" providerId="ADAL" clId="{AB626736-4D42-4AB3-8BE7-714A6E46724D}" dt="2020-08-28T17:30:51.872" v="10464" actId="1076"/>
          <ac:cxnSpMkLst>
            <pc:docMk/>
            <pc:sldMk cId="2799552828" sldId="325"/>
            <ac:cxnSpMk id="52" creationId="{7354378F-799A-4600-B822-8E0E791C812F}"/>
          </ac:cxnSpMkLst>
        </pc:cxnChg>
        <pc:cxnChg chg="add mod">
          <ac:chgData name="김지환" userId="0b265dc0-671b-48ee-aca7-0abd8a1b305a" providerId="ADAL" clId="{AB626736-4D42-4AB3-8BE7-714A6E46724D}" dt="2020-08-28T17:34:42.832" v="10497" actId="14100"/>
          <ac:cxnSpMkLst>
            <pc:docMk/>
            <pc:sldMk cId="2799552828" sldId="325"/>
            <ac:cxnSpMk id="54" creationId="{417BEBFB-F278-478B-9085-28315B928815}"/>
          </ac:cxnSpMkLst>
        </pc:cxnChg>
        <pc:cxnChg chg="add mod">
          <ac:chgData name="김지환" userId="0b265dc0-671b-48ee-aca7-0abd8a1b305a" providerId="ADAL" clId="{AB626736-4D42-4AB3-8BE7-714A6E46724D}" dt="2020-08-28T17:35:16.789" v="10505" actId="14100"/>
          <ac:cxnSpMkLst>
            <pc:docMk/>
            <pc:sldMk cId="2799552828" sldId="325"/>
            <ac:cxnSpMk id="58" creationId="{C5A91C1E-A4B8-4977-9BFF-1AF9BE4992EB}"/>
          </ac:cxnSpMkLst>
        </pc:cxnChg>
        <pc:cxnChg chg="add mod">
          <ac:chgData name="김지환" userId="0b265dc0-671b-48ee-aca7-0abd8a1b305a" providerId="ADAL" clId="{AB626736-4D42-4AB3-8BE7-714A6E46724D}" dt="2020-08-28T17:37:27.012" v="10520" actId="1076"/>
          <ac:cxnSpMkLst>
            <pc:docMk/>
            <pc:sldMk cId="2799552828" sldId="325"/>
            <ac:cxnSpMk id="76" creationId="{B2726162-EAEC-47DB-ABB6-4019F5636DA0}"/>
          </ac:cxnSpMkLst>
        </pc:cxnChg>
      </pc:sldChg>
      <pc:sldChg chg="addSp delSp modSp">
        <pc:chgData name="김지환" userId="0b265dc0-671b-48ee-aca7-0abd8a1b305a" providerId="ADAL" clId="{AB626736-4D42-4AB3-8BE7-714A6E46724D}" dt="2020-08-28T17:41:05.306" v="10637" actId="478"/>
        <pc:sldMkLst>
          <pc:docMk/>
          <pc:sldMk cId="3380208860" sldId="326"/>
        </pc:sldMkLst>
        <pc:spChg chg="add del">
          <ac:chgData name="김지환" userId="0b265dc0-671b-48ee-aca7-0abd8a1b305a" providerId="ADAL" clId="{AB626736-4D42-4AB3-8BE7-714A6E46724D}" dt="2020-08-24T06:04:11.705" v="3879"/>
          <ac:spMkLst>
            <pc:docMk/>
            <pc:sldMk cId="3380208860" sldId="326"/>
            <ac:spMk id="6" creationId="{A93CC481-75AC-458A-B4E0-A3755297E2FB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7" creationId="{1EBC6F89-5776-4CDE-A5EB-C56263F8818D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8" creationId="{4672A294-4F46-4E12-B3CF-4BF1FF884F9C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9" creationId="{9E5B725A-562D-46B8-A00F-B94D9EADD160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0" creationId="{3DB41C99-DDB7-4DFD-9C00-84A933EF09A4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11" creationId="{A2E050B8-CF10-4274-95C7-2929B6B30EFA}"/>
          </ac:spMkLst>
        </pc:spChg>
        <pc:spChg chg="add mod">
          <ac:chgData name="김지환" userId="0b265dc0-671b-48ee-aca7-0abd8a1b305a" providerId="ADAL" clId="{AB626736-4D42-4AB3-8BE7-714A6E46724D}" dt="2020-08-28T17:40:56.214" v="10635" actId="1076"/>
          <ac:spMkLst>
            <pc:docMk/>
            <pc:sldMk cId="3380208860" sldId="326"/>
            <ac:spMk id="21" creationId="{21347740-8EB8-4CE1-A225-137E21BA0B38}"/>
          </ac:spMkLst>
        </pc:spChg>
        <pc:spChg chg="del mod">
          <ac:chgData name="김지환" userId="0b265dc0-671b-48ee-aca7-0abd8a1b305a" providerId="ADAL" clId="{AB626736-4D42-4AB3-8BE7-714A6E46724D}" dt="2020-08-28T17:41:05.306" v="10637" actId="478"/>
          <ac:spMkLst>
            <pc:docMk/>
            <pc:sldMk cId="3380208860" sldId="326"/>
            <ac:spMk id="30" creationId="{A0006EC0-C9AA-4C7C-94FB-20CBEFCD0077}"/>
          </ac:spMkLst>
        </pc:sp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2" creationId="{34B990B5-6568-4130-921A-52492F2AA8AB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6" creationId="{4E1A8F2F-EB0C-476D-B9E7-D0C6712A0DC9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17" creationId="{339869F2-1CFD-47F4-895F-42802A918F6A}"/>
          </ac:cxnSpMkLst>
        </pc:cxnChg>
        <pc:cxnChg chg="add del mod">
          <ac:chgData name="김지환" userId="0b265dc0-671b-48ee-aca7-0abd8a1b305a" providerId="ADAL" clId="{AB626736-4D42-4AB3-8BE7-714A6E46724D}" dt="2020-08-28T17:40:00.032" v="10610" actId="478"/>
          <ac:cxnSpMkLst>
            <pc:docMk/>
            <pc:sldMk cId="3380208860" sldId="326"/>
            <ac:cxnSpMk id="20" creationId="{F7A24FF2-2039-42E4-A044-DC446C496C46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23" creationId="{951812B2-8B3B-478E-8730-F94A7D4D216D}"/>
          </ac:cxnSpMkLst>
        </pc:cxnChg>
        <pc:cxnChg chg="add mod">
          <ac:chgData name="김지환" userId="0b265dc0-671b-48ee-aca7-0abd8a1b305a" providerId="ADAL" clId="{AB626736-4D42-4AB3-8BE7-714A6E46724D}" dt="2020-08-28T17:40:56.214" v="10635" actId="1076"/>
          <ac:cxnSpMkLst>
            <pc:docMk/>
            <pc:sldMk cId="3380208860" sldId="326"/>
            <ac:cxnSpMk id="31" creationId="{EEF5B525-5C36-49D7-A435-5BEB72BD8E9F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21.996" v="14325" actId="478"/>
        <pc:sldMkLst>
          <pc:docMk/>
          <pc:sldMk cId="4243716311" sldId="327"/>
        </pc:sldMkLst>
        <pc:spChg chg="del mod">
          <ac:chgData name="김지환" userId="0b265dc0-671b-48ee-aca7-0abd8a1b305a" providerId="ADAL" clId="{AB626736-4D42-4AB3-8BE7-714A6E46724D}" dt="2020-08-30T13:16:21.996" v="14325" actId="478"/>
          <ac:spMkLst>
            <pc:docMk/>
            <pc:sldMk cId="4243716311" sldId="327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7" creationId="{70E6D78E-FE41-481A-8851-905D90A1DD24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8" creationId="{9C5849E0-59EC-45B4-9E75-58BABDC59BBB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9" creationId="{9987FF15-B7E8-4B6A-B904-5CB641BBE6E2}"/>
          </ac:spMkLst>
        </pc:spChg>
        <pc:spChg chg="add mod">
          <ac:chgData name="김지환" userId="0b265dc0-671b-48ee-aca7-0abd8a1b305a" providerId="ADAL" clId="{AB626736-4D42-4AB3-8BE7-714A6E46724D}" dt="2020-08-25T06:49:48.633" v="7230" actId="20577"/>
          <ac:spMkLst>
            <pc:docMk/>
            <pc:sldMk cId="4243716311" sldId="327"/>
            <ac:spMk id="10" creationId="{16F01BBF-CBBC-40BA-81B3-2EE6033A6F01}"/>
          </ac:spMkLst>
        </pc:spChg>
        <pc:spChg chg="add mod">
          <ac:chgData name="김지환" userId="0b265dc0-671b-48ee-aca7-0abd8a1b305a" providerId="ADAL" clId="{AB626736-4D42-4AB3-8BE7-714A6E46724D}" dt="2020-08-25T06:48:34.694" v="7217" actId="1076"/>
          <ac:spMkLst>
            <pc:docMk/>
            <pc:sldMk cId="4243716311" sldId="327"/>
            <ac:spMk id="11" creationId="{F2394A52-E940-4547-9E79-21B01F4B4162}"/>
          </ac:spMkLst>
        </pc:spChg>
        <pc:spChg chg="add mo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2" creationId="{908D45AD-522D-4F3C-81C9-6E5DEEA71667}"/>
          </ac:spMkLst>
        </pc:spChg>
        <pc:spChg chg="add mod ord">
          <ac:chgData name="김지환" userId="0b265dc0-671b-48ee-aca7-0abd8a1b305a" providerId="ADAL" clId="{AB626736-4D42-4AB3-8BE7-714A6E46724D}" dt="2020-08-25T06:48:28.461" v="7216" actId="1076"/>
          <ac:spMkLst>
            <pc:docMk/>
            <pc:sldMk cId="4243716311" sldId="327"/>
            <ac:spMk id="13" creationId="{40B3D3EA-1491-4266-AACC-B4A22BF707A6}"/>
          </ac:spMkLst>
        </pc:spChg>
        <pc:spChg chg="add mod">
          <ac:chgData name="김지환" userId="0b265dc0-671b-48ee-aca7-0abd8a1b305a" providerId="ADAL" clId="{AB626736-4D42-4AB3-8BE7-714A6E46724D}" dt="2020-08-25T06:48:41.194" v="7218" actId="1076"/>
          <ac:spMkLst>
            <pc:docMk/>
            <pc:sldMk cId="4243716311" sldId="327"/>
            <ac:spMk id="14" creationId="{EC4F5D01-3007-4C8F-970B-C70F63686954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" creationId="{1A55A93E-A58D-40D8-9F2B-D4F0677560C1}"/>
          </ac:spMkLst>
        </pc:spChg>
        <pc:spChg chg="mod">
          <ac:chgData name="김지환" userId="0b265dc0-671b-48ee-aca7-0abd8a1b305a" providerId="ADAL" clId="{AB626736-4D42-4AB3-8BE7-714A6E46724D}" dt="2020-08-29T08:11:48.409" v="11832"/>
          <ac:spMkLst>
            <pc:docMk/>
            <pc:sldMk cId="4243716311" sldId="327"/>
            <ac:spMk id="44" creationId="{7F4EBB1C-FFE2-4669-BD20-719E310FC9C6}"/>
          </ac:spMkLst>
        </pc:spChg>
        <pc:spChg chg="add mod">
          <ac:chgData name="김지환" userId="0b265dc0-671b-48ee-aca7-0abd8a1b305a" providerId="ADAL" clId="{AB626736-4D42-4AB3-8BE7-714A6E46724D}" dt="2020-08-29T08:11:20.874" v="11801" actId="1076"/>
          <ac:spMkLst>
            <pc:docMk/>
            <pc:sldMk cId="4243716311" sldId="327"/>
            <ac:spMk id="152" creationId="{8E6645E9-4BAA-4E42-A1E0-7C8B7B5278D0}"/>
          </ac:spMkLst>
        </pc:spChg>
        <pc:spChg chg="add mod">
          <ac:chgData name="김지환" userId="0b265dc0-671b-48ee-aca7-0abd8a1b305a" providerId="ADAL" clId="{AB626736-4D42-4AB3-8BE7-714A6E46724D}" dt="2020-08-29T08:11:16.622" v="11800" actId="1076"/>
          <ac:spMkLst>
            <pc:docMk/>
            <pc:sldMk cId="4243716311" sldId="327"/>
            <ac:spMk id="153" creationId="{90CCF822-C028-4A11-B15E-B30A610994C8}"/>
          </ac:spMkLst>
        </pc:spChg>
        <pc:spChg chg="add mod">
          <ac:chgData name="김지환" userId="0b265dc0-671b-48ee-aca7-0abd8a1b305a" providerId="ADAL" clId="{AB626736-4D42-4AB3-8BE7-714A6E46724D}" dt="2020-08-25T06:49:40.073" v="7226" actId="571"/>
          <ac:spMkLst>
            <pc:docMk/>
            <pc:sldMk cId="4243716311" sldId="327"/>
            <ac:spMk id="154" creationId="{E47FE667-54F7-4C9F-AC5A-FA18555BD29D}"/>
          </ac:spMkLst>
        </pc:spChg>
        <pc:spChg chg="add mod">
          <ac:chgData name="김지환" userId="0b265dc0-671b-48ee-aca7-0abd8a1b305a" providerId="ADAL" clId="{AB626736-4D42-4AB3-8BE7-714A6E46724D}" dt="2020-08-25T06:50:02.394" v="7231" actId="1076"/>
          <ac:spMkLst>
            <pc:docMk/>
            <pc:sldMk cId="4243716311" sldId="327"/>
            <ac:spMk id="155" creationId="{BFC420D0-BE61-44AB-AA5B-00E9DBF35035}"/>
          </ac:spMkLst>
        </pc:spChg>
        <pc:spChg chg="add mod">
          <ac:chgData name="김지환" userId="0b265dc0-671b-48ee-aca7-0abd8a1b305a" providerId="ADAL" clId="{AB626736-4D42-4AB3-8BE7-714A6E46724D}" dt="2020-08-25T06:50:06.766" v="7232" actId="571"/>
          <ac:spMkLst>
            <pc:docMk/>
            <pc:sldMk cId="4243716311" sldId="327"/>
            <ac:spMk id="156" creationId="{93C5F629-4196-438B-BBD2-D95B31694538}"/>
          </ac:spMkLst>
        </pc:spChg>
        <pc:spChg chg="add mod">
          <ac:chgData name="김지환" userId="0b265dc0-671b-48ee-aca7-0abd8a1b305a" providerId="ADAL" clId="{AB626736-4D42-4AB3-8BE7-714A6E46724D}" dt="2020-08-25T06:50:11.153" v="7233" actId="571"/>
          <ac:spMkLst>
            <pc:docMk/>
            <pc:sldMk cId="4243716311" sldId="327"/>
            <ac:spMk id="157" creationId="{277A8F3E-ECD6-4285-A284-8571336885E6}"/>
          </ac:spMkLst>
        </pc:spChg>
        <pc:spChg chg="add mod">
          <ac:chgData name="김지환" userId="0b265dc0-671b-48ee-aca7-0abd8a1b305a" providerId="ADAL" clId="{AB626736-4D42-4AB3-8BE7-714A6E46724D}" dt="2020-08-25T07:12:51.786" v="7371" actId="1076"/>
          <ac:spMkLst>
            <pc:docMk/>
            <pc:sldMk cId="4243716311" sldId="327"/>
            <ac:spMk id="158" creationId="{EB02F571-A65A-41DC-A7E0-5B4F762E3996}"/>
          </ac:spMkLst>
        </pc:spChg>
        <pc:grpChg chg="add mod">
          <ac:chgData name="김지환" userId="0b265dc0-671b-48ee-aca7-0abd8a1b305a" providerId="ADAL" clId="{AB626736-4D42-4AB3-8BE7-714A6E46724D}" dt="2020-08-29T08:12:48.234" v="11875" actId="1076"/>
          <ac:grpSpMkLst>
            <pc:docMk/>
            <pc:sldMk cId="4243716311" sldId="327"/>
            <ac:grpSpMk id="42" creationId="{ADAD2F60-3BCF-4A56-B39F-F6A506A34F24}"/>
          </ac:grpSpMkLst>
        </pc:grp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6" creationId="{EDEE9E44-52AB-440E-8C19-1C8D66AD341C}"/>
          </ac:cxnSpMkLst>
        </pc:cxnChg>
        <pc:cxnChg chg="add del mod">
          <ac:chgData name="김지환" userId="0b265dc0-671b-48ee-aca7-0abd8a1b305a" providerId="ADAL" clId="{AB626736-4D42-4AB3-8BE7-714A6E46724D}" dt="2020-08-25T06:47:11.696" v="7200" actId="478"/>
          <ac:cxnSpMkLst>
            <pc:docMk/>
            <pc:sldMk cId="4243716311" sldId="327"/>
            <ac:cxnSpMk id="17" creationId="{3E17A5A0-1177-4631-BDFD-54F769DCA4F1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9" creationId="{AAC6650B-1C9B-4A95-9D2A-309A28DBF224}"/>
          </ac:cxnSpMkLst>
        </pc:cxnChg>
        <pc:cxnChg chg="add del mod">
          <ac:chgData name="김지환" userId="0b265dc0-671b-48ee-aca7-0abd8a1b305a" providerId="ADAL" clId="{AB626736-4D42-4AB3-8BE7-714A6E46724D}" dt="2020-08-25T06:45:32.505" v="7182" actId="478"/>
          <ac:cxnSpMkLst>
            <pc:docMk/>
            <pc:sldMk cId="4243716311" sldId="327"/>
            <ac:cxnSpMk id="22" creationId="{79E0BD48-1059-4038-AB2C-EABA3AA29744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25" creationId="{BB43B112-535C-4680-A8C7-99AA5849688C}"/>
          </ac:cxnSpMkLst>
        </pc:cxnChg>
        <pc:cxnChg chg="add mod">
          <ac:chgData name="김지환" userId="0b265dc0-671b-48ee-aca7-0abd8a1b305a" providerId="ADAL" clId="{AB626736-4D42-4AB3-8BE7-714A6E46724D}" dt="2020-08-25T06:48:28.461" v="7216" actId="1076"/>
          <ac:cxnSpMkLst>
            <pc:docMk/>
            <pc:sldMk cId="4243716311" sldId="327"/>
            <ac:cxnSpMk id="31" creationId="{651D7458-21DE-4B2F-B6FE-57DC4B9BD2DC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4" creationId="{3F11C613-6599-46D5-AC87-46C72B5CE64D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37" creationId="{DC1FC0C1-6D0D-4329-9AE1-E6849A755F5F}"/>
          </ac:cxnSpMkLst>
        </pc:cxnChg>
        <pc:cxnChg chg="add mod">
          <ac:chgData name="김지환" userId="0b265dc0-671b-48ee-aca7-0abd8a1b305a" providerId="ADAL" clId="{AB626736-4D42-4AB3-8BE7-714A6E46724D}" dt="2020-08-25T06:48:41.194" v="7218" actId="1076"/>
          <ac:cxnSpMkLst>
            <pc:docMk/>
            <pc:sldMk cId="4243716311" sldId="327"/>
            <ac:cxnSpMk id="41" creationId="{3AE7B29A-B634-4BC9-8149-902B435B0690}"/>
          </ac:cxnSpMkLst>
        </pc:cxnChg>
        <pc:cxnChg chg="add del mod">
          <ac:chgData name="김지환" userId="0b265dc0-671b-48ee-aca7-0abd8a1b305a" providerId="ADAL" clId="{AB626736-4D42-4AB3-8BE7-714A6E46724D}" dt="2020-08-25T07:12:58.758" v="7373" actId="478"/>
          <ac:cxnSpMkLst>
            <pc:docMk/>
            <pc:sldMk cId="4243716311" sldId="327"/>
            <ac:cxnSpMk id="43" creationId="{B34DF87D-B951-4123-957A-85DA1C3332F3}"/>
          </ac:cxnSpMkLst>
        </pc:cxnChg>
        <pc:cxnChg chg="add del mod">
          <ac:chgData name="김지환" userId="0b265dc0-671b-48ee-aca7-0abd8a1b305a" providerId="ADAL" clId="{AB626736-4D42-4AB3-8BE7-714A6E46724D}" dt="2020-08-25T07:12:57.981" v="7372" actId="478"/>
          <ac:cxnSpMkLst>
            <pc:docMk/>
            <pc:sldMk cId="4243716311" sldId="327"/>
            <ac:cxnSpMk id="46" creationId="{A23E854F-243E-4F44-842E-635F80D9D1C0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84" creationId="{662836F3-58F1-4196-9BD2-2159A70084E2}"/>
          </ac:cxnSpMkLst>
        </pc:cxnChg>
        <pc:cxnChg chg="add mod">
          <ac:chgData name="김지환" userId="0b265dc0-671b-48ee-aca7-0abd8a1b305a" providerId="ADAL" clId="{AB626736-4D42-4AB3-8BE7-714A6E46724D}" dt="2020-08-25T06:48:34.694" v="7217" actId="1076"/>
          <ac:cxnSpMkLst>
            <pc:docMk/>
            <pc:sldMk cId="4243716311" sldId="327"/>
            <ac:cxnSpMk id="133" creationId="{8167805E-CB12-43DC-B98A-7DCD71CC5514}"/>
          </ac:cxnSpMkLst>
        </pc:cxnChg>
        <pc:cxnChg chg="add mod">
          <ac:chgData name="김지환" userId="0b265dc0-671b-48ee-aca7-0abd8a1b305a" providerId="ADAL" clId="{AB626736-4D42-4AB3-8BE7-714A6E46724D}" dt="2020-08-25T07:13:03.770" v="7376" actId="14100"/>
          <ac:cxnSpMkLst>
            <pc:docMk/>
            <pc:sldMk cId="4243716311" sldId="327"/>
            <ac:cxnSpMk id="166" creationId="{A2C410E1-651A-4522-B92D-A033C7BF7B86}"/>
          </ac:cxnSpMkLst>
        </pc:cxnChg>
        <pc:cxnChg chg="add mod">
          <ac:chgData name="김지환" userId="0b265dc0-671b-48ee-aca7-0abd8a1b305a" providerId="ADAL" clId="{AB626736-4D42-4AB3-8BE7-714A6E46724D}" dt="2020-08-25T07:13:12.487" v="7380" actId="14100"/>
          <ac:cxnSpMkLst>
            <pc:docMk/>
            <pc:sldMk cId="4243716311" sldId="327"/>
            <ac:cxnSpMk id="169" creationId="{493EF9AB-64D0-491D-9FD6-E9DAC2B5A00E}"/>
          </ac:cxnSpMkLst>
        </pc:cxnChg>
        <pc:cxnChg chg="add mod">
          <ac:chgData name="김지환" userId="0b265dc0-671b-48ee-aca7-0abd8a1b305a" providerId="ADAL" clId="{AB626736-4D42-4AB3-8BE7-714A6E46724D}" dt="2020-08-29T08:11:16.622" v="11800" actId="1076"/>
          <ac:cxnSpMkLst>
            <pc:docMk/>
            <pc:sldMk cId="4243716311" sldId="327"/>
            <ac:cxnSpMk id="172" creationId="{ED5098F3-C001-495B-BDBD-9208EFEBE43C}"/>
          </ac:cxnSpMkLst>
        </pc:cxnChg>
      </pc:sldChg>
      <pc:sldChg chg="addSp delSp modSp">
        <pc:chgData name="김지환" userId="0b265dc0-671b-48ee-aca7-0abd8a1b305a" providerId="ADAL" clId="{AB626736-4D42-4AB3-8BE7-714A6E46724D}" dt="2020-08-30T13:16:07.732" v="14324" actId="478"/>
        <pc:sldMkLst>
          <pc:docMk/>
          <pc:sldMk cId="1674072129" sldId="328"/>
        </pc:sldMkLst>
        <pc:spChg chg="del mod">
          <ac:chgData name="김지환" userId="0b265dc0-671b-48ee-aca7-0abd8a1b305a" providerId="ADAL" clId="{AB626736-4D42-4AB3-8BE7-714A6E46724D}" dt="2020-08-30T13:16:06.685" v="14323" actId="478"/>
          <ac:spMkLst>
            <pc:docMk/>
            <pc:sldMk cId="1674072129" sldId="328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16:07.732" v="14324" actId="478"/>
          <ac:spMkLst>
            <pc:docMk/>
            <pc:sldMk cId="1674072129" sldId="328"/>
            <ac:spMk id="10" creationId="{C7F925E7-536C-4CC6-915E-01AB7D6AE3DC}"/>
          </ac:spMkLst>
        </pc:spChg>
        <pc:spChg chg="mod">
          <ac:chgData name="김지환" userId="0b265dc0-671b-48ee-aca7-0abd8a1b305a" providerId="ADAL" clId="{AB626736-4D42-4AB3-8BE7-714A6E46724D}" dt="2020-08-30T13:06:35.711" v="14005" actId="20577"/>
          <ac:spMkLst>
            <pc:docMk/>
            <pc:sldMk cId="1674072129" sldId="328"/>
            <ac:spMk id="13" creationId="{5A19367A-819F-418E-BF30-07FE184D8D7A}"/>
          </ac:spMkLst>
        </pc:spChg>
        <pc:spChg chg="mod">
          <ac:chgData name="김지환" userId="0b265dc0-671b-48ee-aca7-0abd8a1b305a" providerId="ADAL" clId="{AB626736-4D42-4AB3-8BE7-714A6E46724D}" dt="2020-08-30T13:06:38.555" v="14007" actId="1076"/>
          <ac:spMkLst>
            <pc:docMk/>
            <pc:sldMk cId="1674072129" sldId="328"/>
            <ac:spMk id="14" creationId="{A1B48FBE-49C5-4F96-AF6B-F9AB978E0FFF}"/>
          </ac:spMkLst>
        </pc:spChg>
        <pc:grpChg chg="add mod">
          <ac:chgData name="김지환" userId="0b265dc0-671b-48ee-aca7-0abd8a1b305a" providerId="ADAL" clId="{AB626736-4D42-4AB3-8BE7-714A6E46724D}" dt="2020-08-25T05:14:22.488" v="6552" actId="1076"/>
          <ac:grpSpMkLst>
            <pc:docMk/>
            <pc:sldMk cId="1674072129" sldId="328"/>
            <ac:grpSpMk id="7" creationId="{098BFB4B-0BAB-4AF6-82D9-3736906203A9}"/>
          </ac:grpSpMkLst>
        </pc:grpChg>
        <pc:grpChg chg="add mod">
          <ac:chgData name="김지환" userId="0b265dc0-671b-48ee-aca7-0abd8a1b305a" providerId="ADAL" clId="{AB626736-4D42-4AB3-8BE7-714A6E46724D}" dt="2020-08-30T13:06:41.310" v="14008" actId="1076"/>
          <ac:grpSpMkLst>
            <pc:docMk/>
            <pc:sldMk cId="1674072129" sldId="328"/>
            <ac:grpSpMk id="11" creationId="{5801EC10-201D-4BB3-BB52-26A126ABC997}"/>
          </ac:grpSpMkLst>
        </pc:grpChg>
      </pc:sldChg>
      <pc:sldChg chg="addSp delSp modSp">
        <pc:chgData name="김지환" userId="0b265dc0-671b-48ee-aca7-0abd8a1b305a" providerId="ADAL" clId="{AB626736-4D42-4AB3-8BE7-714A6E46724D}" dt="2020-08-27T15:14:28.092" v="8621"/>
        <pc:sldMkLst>
          <pc:docMk/>
          <pc:sldMk cId="2669376611" sldId="330"/>
        </pc:sldMkLst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2" creationId="{E3C8972C-EC37-4728-B17F-EC87FE27E737}"/>
          </ac:spMkLst>
        </pc:spChg>
        <pc:spChg chg="add del mod">
          <ac:chgData name="김지환" userId="0b265dc0-671b-48ee-aca7-0abd8a1b305a" providerId="ADAL" clId="{AB626736-4D42-4AB3-8BE7-714A6E46724D}" dt="2020-08-25T05:06:39.802" v="6266" actId="478"/>
          <ac:spMkLst>
            <pc:docMk/>
            <pc:sldMk cId="2669376611" sldId="330"/>
            <ac:spMk id="3" creationId="{DD608DB0-DE9F-4A75-A471-7A3461378316}"/>
          </ac:spMkLst>
        </pc:spChg>
        <pc:spChg chg="add mod">
          <ac:chgData name="김지환" userId="0b265dc0-671b-48ee-aca7-0abd8a1b305a" providerId="ADAL" clId="{AB626736-4D42-4AB3-8BE7-714A6E46724D}" dt="2020-08-25T05:07:18.205" v="6294" actId="164"/>
          <ac:spMkLst>
            <pc:docMk/>
            <pc:sldMk cId="2669376611" sldId="330"/>
            <ac:spMk id="4" creationId="{B9CA5D3D-6FC6-4CD8-8F08-FEEEAD0C269E}"/>
          </ac:spMkLst>
        </pc:spChg>
        <pc:spChg chg="add del mod">
          <ac:chgData name="김지환" userId="0b265dc0-671b-48ee-aca7-0abd8a1b305a" providerId="ADAL" clId="{AB626736-4D42-4AB3-8BE7-714A6E46724D}" dt="2020-08-25T06:00:00.708" v="6755" actId="478"/>
          <ac:spMkLst>
            <pc:docMk/>
            <pc:sldMk cId="2669376611" sldId="330"/>
            <ac:spMk id="6" creationId="{224598E1-DB1E-42C8-BB00-11EC1A6AA0DA}"/>
          </ac:spMkLst>
        </pc:spChg>
        <pc:spChg chg="add del mod">
          <ac:chgData name="김지환" userId="0b265dc0-671b-48ee-aca7-0abd8a1b305a" providerId="ADAL" clId="{AB626736-4D42-4AB3-8BE7-714A6E46724D}" dt="2020-08-25T06:00:14.365" v="6758" actId="478"/>
          <ac:spMkLst>
            <pc:docMk/>
            <pc:sldMk cId="2669376611" sldId="330"/>
            <ac:spMk id="7" creationId="{D051BD06-96AF-4D80-BA6D-945C00D0560F}"/>
          </ac:spMkLst>
        </pc:spChg>
        <pc:spChg chg="mod">
          <ac:chgData name="김지환" userId="0b265dc0-671b-48ee-aca7-0abd8a1b305a" providerId="ADAL" clId="{AB626736-4D42-4AB3-8BE7-714A6E46724D}" dt="2020-08-15T13:26:07.651" v="1862" actId="1076"/>
          <ac:spMkLst>
            <pc:docMk/>
            <pc:sldMk cId="2669376611" sldId="330"/>
            <ac:spMk id="8" creationId="{AC4DEB8D-3A42-4D7E-9545-9471E1095EDE}"/>
          </ac:spMkLst>
        </pc:spChg>
        <pc:spChg chg="add del mod">
          <ac:chgData name="김지환" userId="0b265dc0-671b-48ee-aca7-0abd8a1b305a" providerId="ADAL" clId="{AB626736-4D42-4AB3-8BE7-714A6E46724D}" dt="2020-08-25T06:00:21.878" v="6762" actId="478"/>
          <ac:spMkLst>
            <pc:docMk/>
            <pc:sldMk cId="2669376611" sldId="330"/>
            <ac:spMk id="9" creationId="{BB620967-BF9B-40D4-9FA0-0064385FDEF3}"/>
          </ac:spMkLst>
        </pc:spChg>
        <pc:spChg chg="add del mod">
          <ac:chgData name="김지환" userId="0b265dc0-671b-48ee-aca7-0abd8a1b305a" providerId="ADAL" clId="{AB626736-4D42-4AB3-8BE7-714A6E46724D}" dt="2020-08-25T06:00:45.309" v="6764" actId="478"/>
          <ac:spMkLst>
            <pc:docMk/>
            <pc:sldMk cId="2669376611" sldId="330"/>
            <ac:spMk id="10" creationId="{417D93B8-6273-4267-854E-A656AFA21202}"/>
          </ac:spMkLst>
        </pc:spChg>
        <pc:spChg chg="add del mod">
          <ac:chgData name="김지환" userId="0b265dc0-671b-48ee-aca7-0abd8a1b305a" providerId="ADAL" clId="{AB626736-4D42-4AB3-8BE7-714A6E46724D}" dt="2020-08-25T06:01:06.669" v="6769" actId="478"/>
          <ac:spMkLst>
            <pc:docMk/>
            <pc:sldMk cId="2669376611" sldId="330"/>
            <ac:spMk id="11" creationId="{60FD01DA-44B1-4FB1-B8D8-D92DB0811504}"/>
          </ac:spMkLst>
        </pc:spChg>
        <pc:spChg chg="del mod">
          <ac:chgData name="김지환" userId="0b265dc0-671b-48ee-aca7-0abd8a1b305a" providerId="ADAL" clId="{AB626736-4D42-4AB3-8BE7-714A6E46724D}" dt="2020-08-25T06:20:38.124" v="6925" actId="478"/>
          <ac:spMkLst>
            <pc:docMk/>
            <pc:sldMk cId="2669376611" sldId="330"/>
            <ac:spMk id="12" creationId="{C4AA591E-3FCB-485A-80B3-5E3E6AEEEDC2}"/>
          </ac:spMkLst>
        </pc:spChg>
        <pc:spChg chg="add del mod">
          <ac:chgData name="김지환" userId="0b265dc0-671b-48ee-aca7-0abd8a1b305a" providerId="ADAL" clId="{AB626736-4D42-4AB3-8BE7-714A6E46724D}" dt="2020-08-25T06:01:40.213" v="6783" actId="478"/>
          <ac:spMkLst>
            <pc:docMk/>
            <pc:sldMk cId="2669376611" sldId="330"/>
            <ac:spMk id="13" creationId="{C1CF33F0-1D33-4D7D-814A-64BBFF304958}"/>
          </ac:spMkLst>
        </pc:spChg>
        <pc:spChg chg="del mod">
          <ac:chgData name="김지환" userId="0b265dc0-671b-48ee-aca7-0abd8a1b305a" providerId="ADAL" clId="{AB626736-4D42-4AB3-8BE7-714A6E46724D}" dt="2020-08-16T21:14:53.783" v="2110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AB626736-4D42-4AB3-8BE7-714A6E46724D}" dt="2020-08-25T05:07:54.360" v="6305" actId="14100"/>
          <ac:spMkLst>
            <pc:docMk/>
            <pc:sldMk cId="2669376611" sldId="330"/>
            <ac:spMk id="41" creationId="{CDFA5BE6-D1E5-4FD4-A6EA-544BEEE989A5}"/>
          </ac:spMkLst>
        </pc:spChg>
        <pc:spChg chg="del">
          <ac:chgData name="김지환" userId="0b265dc0-671b-48ee-aca7-0abd8a1b305a" providerId="ADAL" clId="{AB626736-4D42-4AB3-8BE7-714A6E46724D}" dt="2020-08-15T13:25:32.619" v="1853" actId="478"/>
          <ac:spMkLst>
            <pc:docMk/>
            <pc:sldMk cId="2669376611" sldId="330"/>
            <ac:spMk id="42" creationId="{9DD3E7E7-86C1-421A-917D-59B8B89CC44E}"/>
          </ac:spMkLst>
        </pc:spChg>
        <pc:spChg chg="mod">
          <ac:chgData name="김지환" userId="0b265dc0-671b-48ee-aca7-0abd8a1b305a" providerId="ADAL" clId="{AB626736-4D42-4AB3-8BE7-714A6E46724D}" dt="2020-08-16T21:15:39.850" v="2137" actId="20577"/>
          <ac:spMkLst>
            <pc:docMk/>
            <pc:sldMk cId="2669376611" sldId="330"/>
            <ac:spMk id="44" creationId="{DAC246FC-A9C6-4B2A-AE66-8E75199AEF6B}"/>
          </ac:spMkLst>
        </pc:spChg>
        <pc:spChg chg="mod">
          <ac:chgData name="김지환" userId="0b265dc0-671b-48ee-aca7-0abd8a1b305a" providerId="ADAL" clId="{AB626736-4D42-4AB3-8BE7-714A6E46724D}" dt="2020-08-25T05:10:29.215" v="6390" actId="14100"/>
          <ac:spMkLst>
            <pc:docMk/>
            <pc:sldMk cId="2669376611" sldId="330"/>
            <ac:spMk id="48" creationId="{F16B6962-3E2A-4444-AEB3-31293F842CF9}"/>
          </ac:spMkLst>
        </pc:spChg>
        <pc:spChg chg="mod">
          <ac:chgData name="김지환" userId="0b265dc0-671b-48ee-aca7-0abd8a1b305a" providerId="ADAL" clId="{AB626736-4D42-4AB3-8BE7-714A6E46724D}" dt="2020-08-25T05:11:31.145" v="6407" actId="14100"/>
          <ac:spMkLst>
            <pc:docMk/>
            <pc:sldMk cId="2669376611" sldId="330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7T15:14:28.092" v="8621"/>
          <ac:spMkLst>
            <pc:docMk/>
            <pc:sldMk cId="2669376611" sldId="330"/>
            <ac:spMk id="50" creationId="{ED978463-7771-43CF-8A46-502A6B4B0224}"/>
          </ac:spMkLst>
        </pc:spChg>
        <pc:spChg chg="mod">
          <ac:chgData name="김지환" userId="0b265dc0-671b-48ee-aca7-0abd8a1b305a" providerId="ADAL" clId="{AB626736-4D42-4AB3-8BE7-714A6E46724D}" dt="2020-08-25T06:20:37.034" v="6924"/>
          <ac:spMkLst>
            <pc:docMk/>
            <pc:sldMk cId="2669376611" sldId="330"/>
            <ac:spMk id="53" creationId="{A28DC920-1B25-45B7-80EC-13EEF00400D4}"/>
          </ac:spMkLst>
        </pc:spChg>
        <pc:grpChg chg="add del mod">
          <ac:chgData name="김지환" userId="0b265dc0-671b-48ee-aca7-0abd8a1b305a" providerId="ADAL" clId="{AB626736-4D42-4AB3-8BE7-714A6E46724D}" dt="2020-08-25T05:09:17.296" v="6327" actId="478"/>
          <ac:grpSpMkLst>
            <pc:docMk/>
            <pc:sldMk cId="2669376611" sldId="330"/>
            <ac:grpSpMk id="5" creationId="{8D244417-EFF1-4DC8-871A-58F007C51243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AB626736-4D42-4AB3-8BE7-714A6E46724D}" dt="2020-08-15T13:26:07.651" v="1862" actId="1076"/>
          <ac:grpSpMkLst>
            <pc:docMk/>
            <pc:sldMk cId="2669376611" sldId="330"/>
            <ac:grpSpMk id="34" creationId="{87F94004-4034-4697-8944-A5B39806C4B7}"/>
          </ac:grpSpMkLst>
        </pc:grpChg>
        <pc:grpChg chg="add del mod">
          <ac:chgData name="김지환" userId="0b265dc0-671b-48ee-aca7-0abd8a1b305a" providerId="ADAL" clId="{AB626736-4D42-4AB3-8BE7-714A6E46724D}" dt="2020-08-25T05:07:36.425" v="6301" actId="1076"/>
          <ac:grpSpMkLst>
            <pc:docMk/>
            <pc:sldMk cId="2669376611" sldId="330"/>
            <ac:grpSpMk id="42" creationId="{D95285EB-AA39-4798-BD5F-EBD37DAD4EAA}"/>
          </ac:grpSpMkLst>
        </pc:grpChg>
        <pc:grpChg chg="add mod">
          <ac:chgData name="김지환" userId="0b265dc0-671b-48ee-aca7-0abd8a1b305a" providerId="ADAL" clId="{AB626736-4D42-4AB3-8BE7-714A6E46724D}" dt="2020-08-25T05:11:27.470" v="6406" actId="14100"/>
          <ac:grpSpMkLst>
            <pc:docMk/>
            <pc:sldMk cId="2669376611" sldId="330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5T06:20:41.697" v="6926" actId="1076"/>
          <ac:grpSpMkLst>
            <pc:docMk/>
            <pc:sldMk cId="2669376611" sldId="330"/>
            <ac:grpSpMk id="51" creationId="{B77E44EC-BB33-41D7-BEC3-2A08D349AD2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6:24.951" v="14326" actId="478"/>
        <pc:sldMkLst>
          <pc:docMk/>
          <pc:sldMk cId="1086688677" sldId="331"/>
        </pc:sldMkLst>
        <pc:spChg chg="del mod">
          <ac:chgData name="김지환" userId="0b265dc0-671b-48ee-aca7-0abd8a1b305a" providerId="ADAL" clId="{AB626736-4D42-4AB3-8BE7-714A6E46724D}" dt="2020-08-30T13:16:24.951" v="14326" actId="478"/>
          <ac:spMkLst>
            <pc:docMk/>
            <pc:sldMk cId="1086688677" sldId="331"/>
            <ac:spMk id="6" creationId="{0F6F2DCE-7677-485A-8506-522DDDC54163}"/>
          </ac:spMkLst>
        </pc:spChg>
        <pc:spChg chg="add mod">
          <ac:chgData name="김지환" userId="0b265dc0-671b-48ee-aca7-0abd8a1b305a" providerId="ADAL" clId="{AB626736-4D42-4AB3-8BE7-714A6E46724D}" dt="2020-08-29T08:12:41.357" v="11874" actId="1076"/>
          <ac:spMkLst>
            <pc:docMk/>
            <pc:sldMk cId="1086688677" sldId="331"/>
            <ac:spMk id="7" creationId="{95FBAFA5-8C0F-4194-ADFA-876581DA44A1}"/>
          </ac:spMkLst>
        </pc:spChg>
        <pc:spChg chg="add mod">
          <ac:chgData name="김지환" userId="0b265dc0-671b-48ee-aca7-0abd8a1b305a" providerId="ADAL" clId="{AB626736-4D42-4AB3-8BE7-714A6E46724D}" dt="2020-08-25T07:03:24.062" v="7358" actId="1076"/>
          <ac:spMkLst>
            <pc:docMk/>
            <pc:sldMk cId="1086688677" sldId="331"/>
            <ac:spMk id="8" creationId="{B780EF89-9A4F-4D77-85F7-4F4690E72774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9" creationId="{7793B2C3-C271-40F7-A06C-CE7850681EA6}"/>
          </ac:spMkLst>
        </pc:spChg>
        <pc:spChg chg="add del">
          <ac:chgData name="김지환" userId="0b265dc0-671b-48ee-aca7-0abd8a1b305a" providerId="ADAL" clId="{AB626736-4D42-4AB3-8BE7-714A6E46724D}" dt="2020-08-24T13:02:35.450" v="5660" actId="478"/>
          <ac:spMkLst>
            <pc:docMk/>
            <pc:sldMk cId="1086688677" sldId="331"/>
            <ac:spMk id="10" creationId="{A6F29ED2-80D0-48B5-A5B8-F547657421C0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1" creationId="{4266D24C-0C0A-4634-8E0C-8729BCC57FB8}"/>
          </ac:spMkLst>
        </pc:spChg>
        <pc:spChg chg="add del">
          <ac:chgData name="김지환" userId="0b265dc0-671b-48ee-aca7-0abd8a1b305a" providerId="ADAL" clId="{AB626736-4D42-4AB3-8BE7-714A6E46724D}" dt="2020-08-24T13:02:35.922" v="5661" actId="478"/>
          <ac:spMkLst>
            <pc:docMk/>
            <pc:sldMk cId="1086688677" sldId="331"/>
            <ac:spMk id="12" creationId="{3B27C0EB-E09D-4803-B453-09C295F2C0A9}"/>
          </ac:spMkLst>
        </pc:spChg>
        <pc:spChg chg="add del">
          <ac:chgData name="김지환" userId="0b265dc0-671b-48ee-aca7-0abd8a1b305a" providerId="ADAL" clId="{AB626736-4D42-4AB3-8BE7-714A6E46724D}" dt="2020-08-24T13:05:16.496" v="5894" actId="478"/>
          <ac:spMkLst>
            <pc:docMk/>
            <pc:sldMk cId="1086688677" sldId="331"/>
            <ac:spMk id="13" creationId="{CF9408B1-F83A-4586-9330-E70BB9D08EE7}"/>
          </ac:spMkLst>
        </pc:spChg>
        <pc:spChg chg="add del mod">
          <ac:chgData name="김지환" userId="0b265dc0-671b-48ee-aca7-0abd8a1b305a" providerId="ADAL" clId="{AB626736-4D42-4AB3-8BE7-714A6E46724D}" dt="2020-08-24T13:04:56.353" v="5892" actId="478"/>
          <ac:spMkLst>
            <pc:docMk/>
            <pc:sldMk cId="1086688677" sldId="331"/>
            <ac:spMk id="14" creationId="{A50C6CCC-5CB7-4C39-B3A1-22BE894E5F9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5" creationId="{531A5045-88B1-4C88-96BB-7C444F89CB88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6" creationId="{DA941A0B-1DAC-4424-8D32-D44C084F7065}"/>
          </ac:spMkLst>
        </pc:spChg>
        <pc:spChg chg="add mod">
          <ac:chgData name="김지환" userId="0b265dc0-671b-48ee-aca7-0abd8a1b305a" providerId="ADAL" clId="{AB626736-4D42-4AB3-8BE7-714A6E46724D}" dt="2020-08-28T17:55:30.521" v="11333" actId="20577"/>
          <ac:spMkLst>
            <pc:docMk/>
            <pc:sldMk cId="1086688677" sldId="331"/>
            <ac:spMk id="17" creationId="{B1AC0EE9-286E-42E3-A307-C1941ABF68B3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18" creationId="{780F0B52-64A9-4CB7-A6EE-3CEA67703AF5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19" creationId="{24B7B2D4-C755-4616-B0C8-00B41846A5DD}"/>
          </ac:spMkLst>
        </pc:spChg>
        <pc:spChg chg="add mod">
          <ac:chgData name="김지환" userId="0b265dc0-671b-48ee-aca7-0abd8a1b305a" providerId="ADAL" clId="{AB626736-4D42-4AB3-8BE7-714A6E46724D}" dt="2020-08-29T08:12:32.510" v="11872" actId="1076"/>
          <ac:spMkLst>
            <pc:docMk/>
            <pc:sldMk cId="1086688677" sldId="331"/>
            <ac:spMk id="20" creationId="{A73B5126-5071-4D4B-B8A8-5EFEDAD4A42A}"/>
          </ac:spMkLst>
        </pc:spChg>
        <pc:spChg chg="add">
          <ac:chgData name="김지환" userId="0b265dc0-671b-48ee-aca7-0abd8a1b305a" providerId="ADAL" clId="{AB626736-4D42-4AB3-8BE7-714A6E46724D}" dt="2020-08-27T15:26:53.507" v="9795"/>
          <ac:spMkLst>
            <pc:docMk/>
            <pc:sldMk cId="1086688677" sldId="331"/>
            <ac:spMk id="33" creationId="{F1B72F18-5316-4858-8D86-FB2AB043F64D}"/>
          </ac:spMkLst>
        </pc:spChg>
        <pc:spChg chg="mod">
          <ac:chgData name="김지환" userId="0b265dc0-671b-48ee-aca7-0abd8a1b305a" providerId="ADAL" clId="{AB626736-4D42-4AB3-8BE7-714A6E46724D}" dt="2020-08-28T17:54:17.529" v="11288" actId="20577"/>
          <ac:spMkLst>
            <pc:docMk/>
            <pc:sldMk cId="1086688677" sldId="331"/>
            <ac:spMk id="36" creationId="{C94A9C7C-14B9-4BC3-8602-EC93F8930307}"/>
          </ac:spMkLst>
        </pc:spChg>
        <pc:spChg chg="mod">
          <ac:chgData name="김지환" userId="0b265dc0-671b-48ee-aca7-0abd8a1b305a" providerId="ADAL" clId="{AB626736-4D42-4AB3-8BE7-714A6E46724D}" dt="2020-08-29T08:11:57.638" v="11860"/>
          <ac:spMkLst>
            <pc:docMk/>
            <pc:sldMk cId="1086688677" sldId="331"/>
            <ac:spMk id="44" creationId="{B164E9FF-EC2E-4639-904F-7ADF26CF5A3E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49" creationId="{61840B3B-D587-4757-949E-6076086BE61B}"/>
          </ac:spMkLst>
        </pc:spChg>
        <pc:spChg chg="add mod">
          <ac:chgData name="김지환" userId="0b265dc0-671b-48ee-aca7-0abd8a1b305a" providerId="ADAL" clId="{AB626736-4D42-4AB3-8BE7-714A6E46724D}" dt="2020-08-29T08:12:38.789" v="11873" actId="1076"/>
          <ac:spMkLst>
            <pc:docMk/>
            <pc:sldMk cId="1086688677" sldId="331"/>
            <ac:spMk id="50" creationId="{86FED9D9-B874-4AFB-AA9B-7B3491B0D2BE}"/>
          </ac:spMkLst>
        </pc:spChg>
        <pc:spChg chg="add mod">
          <ac:chgData name="김지환" userId="0b265dc0-671b-48ee-aca7-0abd8a1b305a" providerId="ADAL" clId="{AB626736-4D42-4AB3-8BE7-714A6E46724D}" dt="2020-08-25T07:02:52.138" v="7348" actId="1076"/>
          <ac:spMkLst>
            <pc:docMk/>
            <pc:sldMk cId="1086688677" sldId="331"/>
            <ac:spMk id="69" creationId="{989A26A0-8981-4E5C-A98F-F9BDC97EF757}"/>
          </ac:spMkLst>
        </pc:spChg>
        <pc:spChg chg="add del mod">
          <ac:chgData name="김지환" userId="0b265dc0-671b-48ee-aca7-0abd8a1b305a" providerId="ADAL" clId="{AB626736-4D42-4AB3-8BE7-714A6E46724D}" dt="2020-08-27T15:26:53.238" v="9794" actId="478"/>
          <ac:spMkLst>
            <pc:docMk/>
            <pc:sldMk cId="1086688677" sldId="331"/>
            <ac:spMk id="70" creationId="{1E05F338-872C-47E8-8094-EFECFEC892A6}"/>
          </ac:spMkLst>
        </pc:spChg>
        <pc:spChg chg="add mod">
          <ac:chgData name="김지환" userId="0b265dc0-671b-48ee-aca7-0abd8a1b305a" providerId="ADAL" clId="{AB626736-4D42-4AB3-8BE7-714A6E46724D}" dt="2020-08-25T07:03:14.840" v="7356" actId="1076"/>
          <ac:spMkLst>
            <pc:docMk/>
            <pc:sldMk cId="1086688677" sldId="331"/>
            <ac:spMk id="74" creationId="{9912BF48-A27F-4176-9ED0-7351D0D41752}"/>
          </ac:spMkLst>
        </pc:spChg>
        <pc:grpChg chg="add mod">
          <ac:chgData name="김지환" userId="0b265dc0-671b-48ee-aca7-0abd8a1b305a" providerId="ADAL" clId="{AB626736-4D42-4AB3-8BE7-714A6E46724D}" dt="2020-08-29T08:12:01.866" v="11862" actId="1076"/>
          <ac:grpSpMkLst>
            <pc:docMk/>
            <pc:sldMk cId="1086688677" sldId="331"/>
            <ac:grpSpMk id="34" creationId="{392EB90B-5F0C-41C5-8A29-1D34E5167C13}"/>
          </ac:grpSpMkLst>
        </pc:grpChg>
        <pc:cxnChg chg="add mod">
          <ac:chgData name="김지환" userId="0b265dc0-671b-48ee-aca7-0abd8a1b305a" providerId="ADAL" clId="{AB626736-4D42-4AB3-8BE7-714A6E46724D}" dt="2020-08-29T08:12:41.357" v="11874" actId="1076"/>
          <ac:cxnSpMkLst>
            <pc:docMk/>
            <pc:sldMk cId="1086688677" sldId="331"/>
            <ac:cxnSpMk id="21" creationId="{7F891ECB-904E-4CF1-AD26-F775BB446386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2" creationId="{57C1834E-8C63-4293-BA99-87CCA00BB459}"/>
          </ac:cxnSpMkLst>
        </pc:cxnChg>
        <pc:cxnChg chg="add mod">
          <ac:chgData name="김지환" userId="0b265dc0-671b-48ee-aca7-0abd8a1b305a" providerId="ADAL" clId="{AB626736-4D42-4AB3-8BE7-714A6E46724D}" dt="2020-08-29T08:12:32.510" v="11872" actId="1076"/>
          <ac:cxnSpMkLst>
            <pc:docMk/>
            <pc:sldMk cId="1086688677" sldId="331"/>
            <ac:cxnSpMk id="23" creationId="{24C086C8-BE95-4543-8F08-5E9C20A46C27}"/>
          </ac:cxnSpMkLst>
        </pc:cxnChg>
        <pc:cxnChg chg="add mod">
          <ac:chgData name="김지환" userId="0b265dc0-671b-48ee-aca7-0abd8a1b305a" providerId="ADAL" clId="{AB626736-4D42-4AB3-8BE7-714A6E46724D}" dt="2020-08-29T08:13:05.907" v="11877" actId="14100"/>
          <ac:cxnSpMkLst>
            <pc:docMk/>
            <pc:sldMk cId="1086688677" sldId="331"/>
            <ac:cxnSpMk id="26" creationId="{D53445E6-EFD4-4742-926F-336B318BEA76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29" creationId="{109665C2-3BEA-4310-BF6C-5C29DAC12890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2" creationId="{AC034DA2-F2F4-4CB7-BA16-FA40CCD7E1F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35" creationId="{8D7C43FC-5C78-45B5-A854-D15616F7D71B}"/>
          </ac:cxnSpMkLst>
        </pc:cxnChg>
        <pc:cxnChg chg="add mod">
          <ac:chgData name="김지환" userId="0b265dc0-671b-48ee-aca7-0abd8a1b305a" providerId="ADAL" clId="{AB626736-4D42-4AB3-8BE7-714A6E46724D}" dt="2020-08-25T07:03:24.062" v="7358" actId="1076"/>
          <ac:cxnSpMkLst>
            <pc:docMk/>
            <pc:sldMk cId="1086688677" sldId="331"/>
            <ac:cxnSpMk id="41" creationId="{7E0BFCFF-D397-4B8D-948A-EAB6C8913203}"/>
          </ac:cxnSpMkLst>
        </pc:cxnChg>
        <pc:cxnChg chg="add mod">
          <ac:chgData name="김지환" userId="0b265dc0-671b-48ee-aca7-0abd8a1b305a" providerId="ADAL" clId="{AB626736-4D42-4AB3-8BE7-714A6E46724D}" dt="2020-08-25T07:02:52.138" v="7348" actId="1076"/>
          <ac:cxnSpMkLst>
            <pc:docMk/>
            <pc:sldMk cId="1086688677" sldId="331"/>
            <ac:cxnSpMk id="42" creationId="{2A03D969-D831-4506-89F0-C1B6359548BD}"/>
          </ac:cxnSpMkLst>
        </pc:cxnChg>
        <pc:cxnChg chg="add mod">
          <ac:chgData name="김지환" userId="0b265dc0-671b-48ee-aca7-0abd8a1b305a" providerId="ADAL" clId="{AB626736-4D42-4AB3-8BE7-714A6E46724D}" dt="2020-08-25T07:13:54.084" v="7391" actId="14100"/>
          <ac:cxnSpMkLst>
            <pc:docMk/>
            <pc:sldMk cId="1086688677" sldId="331"/>
            <ac:cxnSpMk id="46" creationId="{23451E56-9F5E-4689-B809-B7A1C0941B70}"/>
          </ac:cxnSpMkLst>
        </pc:cxnChg>
        <pc:cxnChg chg="add mod">
          <ac:chgData name="김지환" userId="0b265dc0-671b-48ee-aca7-0abd8a1b305a" providerId="ADAL" clId="{AB626736-4D42-4AB3-8BE7-714A6E46724D}" dt="2020-08-25T07:13:48.177" v="7389" actId="14100"/>
          <ac:cxnSpMkLst>
            <pc:docMk/>
            <pc:sldMk cId="1086688677" sldId="331"/>
            <ac:cxnSpMk id="87" creationId="{DA4AB788-9FF3-45DF-915A-3E22B02817BA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53.283" v="14322" actId="478"/>
        <pc:sldMkLst>
          <pc:docMk/>
          <pc:sldMk cId="3071446926" sldId="332"/>
        </pc:sldMkLst>
        <pc:spChg chg="del mod">
          <ac:chgData name="김지환" userId="0b265dc0-671b-48ee-aca7-0abd8a1b305a" providerId="ADAL" clId="{AB626736-4D42-4AB3-8BE7-714A6E46724D}" dt="2020-08-30T13:15:53.283" v="14322" actId="478"/>
          <ac:spMkLst>
            <pc:docMk/>
            <pc:sldMk cId="3071446926" sldId="332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7" creationId="{749E88A0-6127-4657-8C2B-53582DACE26F}"/>
          </ac:spMkLst>
        </pc:spChg>
        <pc:spChg chg="add mod">
          <ac:chgData name="김지환" userId="0b265dc0-671b-48ee-aca7-0abd8a1b305a" providerId="ADAL" clId="{AB626736-4D42-4AB3-8BE7-714A6E46724D}" dt="2020-08-25T07:03:33.233" v="7359" actId="1076"/>
          <ac:spMkLst>
            <pc:docMk/>
            <pc:sldMk cId="3071446926" sldId="332"/>
            <ac:spMk id="8" creationId="{31CF2C77-AF99-41CC-A13E-3E1B9EB7ACC6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9" creationId="{9BC46E72-766F-4690-9D17-13F4C7370722}"/>
          </ac:spMkLst>
        </pc:spChg>
        <pc:spChg chg="add mod">
          <ac:chgData name="김지환" userId="0b265dc0-671b-48ee-aca7-0abd8a1b305a" providerId="ADAL" clId="{AB626736-4D42-4AB3-8BE7-714A6E46724D}" dt="2020-08-28T17:56:19.764" v="11373" actId="1076"/>
          <ac:spMkLst>
            <pc:docMk/>
            <pc:sldMk cId="3071446926" sldId="332"/>
            <ac:spMk id="10" creationId="{CBF8D822-DF17-4B4C-B7E0-6D0F23441D68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1" creationId="{36ADC8D2-B330-4E5D-8E43-24189B881E81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12" creationId="{14A0655A-69A2-42D2-AAB0-EDDEC8DFC7EA}"/>
          </ac:spMkLst>
        </pc:spChg>
        <pc:spChg chg="add mod">
          <ac:chgData name="김지환" userId="0b265dc0-671b-48ee-aca7-0abd8a1b305a" providerId="ADAL" clId="{AB626736-4D42-4AB3-8BE7-714A6E46724D}" dt="2020-08-28T17:56:13.942" v="11372" actId="1076"/>
          <ac:spMkLst>
            <pc:docMk/>
            <pc:sldMk cId="3071446926" sldId="332"/>
            <ac:spMk id="13" creationId="{AB55C232-33D4-4ADF-B126-23C29C350A47}"/>
          </ac:spMkLst>
        </pc:spChg>
        <pc:spChg chg="add del mod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4" creationId="{55975F2F-5EF8-4779-B05A-34E50BFAB289}"/>
          </ac:spMkLst>
        </pc:spChg>
        <pc:spChg chg="add del mod">
          <ac:chgData name="김지환" userId="0b265dc0-671b-48ee-aca7-0abd8a1b305a" providerId="ADAL" clId="{AB626736-4D42-4AB3-8BE7-714A6E46724D}" dt="2020-08-25T06:53:59.745" v="7255" actId="478"/>
          <ac:spMkLst>
            <pc:docMk/>
            <pc:sldMk cId="3071446926" sldId="332"/>
            <ac:spMk id="15" creationId="{BF641E56-2FF7-40EA-B658-AB3206143536}"/>
          </ac:spMkLst>
        </pc:spChg>
        <pc:spChg chg="add del">
          <ac:chgData name="김지환" userId="0b265dc0-671b-48ee-aca7-0abd8a1b305a" providerId="ADAL" clId="{AB626736-4D42-4AB3-8BE7-714A6E46724D}" dt="2020-08-25T06:53:47.888" v="7252" actId="478"/>
          <ac:spMkLst>
            <pc:docMk/>
            <pc:sldMk cId="3071446926" sldId="332"/>
            <ac:spMk id="16" creationId="{D4D67827-4092-4F3D-9518-1FDDF93F757A}"/>
          </ac:spMkLst>
        </pc:spChg>
        <pc:spChg chg="add mod">
          <ac:chgData name="김지환" userId="0b265dc0-671b-48ee-aca7-0abd8a1b305a" providerId="ADAL" clId="{AB626736-4D42-4AB3-8BE7-714A6E46724D}" dt="2020-08-28T17:56:40.688" v="11418"/>
          <ac:spMkLst>
            <pc:docMk/>
            <pc:sldMk cId="3071446926" sldId="332"/>
            <ac:spMk id="32" creationId="{ADBDF9E6-EDD7-4BC2-BC44-479E75816623}"/>
          </ac:spMkLst>
        </pc:spChg>
        <pc:spChg chg="mod">
          <ac:chgData name="김지환" userId="0b265dc0-671b-48ee-aca7-0abd8a1b305a" providerId="ADAL" clId="{AB626736-4D42-4AB3-8BE7-714A6E46724D}" dt="2020-08-29T08:13:56.496" v="11912"/>
          <ac:spMkLst>
            <pc:docMk/>
            <pc:sldMk cId="3071446926" sldId="332"/>
            <ac:spMk id="37" creationId="{E86D23AD-7178-4259-B45A-6E63EE922BC0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6" creationId="{BDC175F8-2F55-4AE4-A955-DE82CD6B52D9}"/>
          </ac:spMkLst>
        </pc:spChg>
        <pc:spChg chg="add mod">
          <ac:chgData name="김지환" userId="0b265dc0-671b-48ee-aca7-0abd8a1b305a" providerId="ADAL" clId="{AB626736-4D42-4AB3-8BE7-714A6E46724D}" dt="2020-08-29T08:13:50.251" v="11894"/>
          <ac:spMkLst>
            <pc:docMk/>
            <pc:sldMk cId="3071446926" sldId="332"/>
            <ac:spMk id="47" creationId="{CF249DC3-2602-41B4-A3DB-3458582BCDBD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48" creationId="{9C68AB3B-F8EC-4C09-9B75-4C69BE55588A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1" creationId="{9171A947-DC9D-464D-88A8-04F4F050946E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2" creationId="{43A84DB2-7B65-4B75-84D4-E77CA69D8930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3" creationId="{8DE90DA0-A1B0-4906-A84E-4809ECE51DD5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4" creationId="{8AB7685C-D82A-4177-9552-6182FC139A7D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8" creationId="{68D03163-76AB-42E4-9A7E-2C4A98F92B9F}"/>
          </ac:spMkLst>
        </pc:spChg>
        <pc:spChg chg="add del mod">
          <ac:chgData name="김지환" userId="0b265dc0-671b-48ee-aca7-0abd8a1b305a" providerId="ADAL" clId="{AB626736-4D42-4AB3-8BE7-714A6E46724D}" dt="2020-08-29T08:13:40.444" v="11883" actId="478"/>
          <ac:spMkLst>
            <pc:docMk/>
            <pc:sldMk cId="3071446926" sldId="332"/>
            <ac:spMk id="59" creationId="{56663C0E-4ADD-4BB3-B591-8E3DD59776C3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1" creationId="{C862E070-4C4E-4F38-9BB9-C749707F99EE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2" creationId="{5D0C3C14-6079-4341-85DF-BA46DE0D61B3}"/>
          </ac:spMkLst>
        </pc:spChg>
        <pc:spChg chg="add">
          <ac:chgData name="김지환" userId="0b265dc0-671b-48ee-aca7-0abd8a1b305a" providerId="ADAL" clId="{AB626736-4D42-4AB3-8BE7-714A6E46724D}" dt="2020-08-29T08:13:40.824" v="11884"/>
          <ac:spMkLst>
            <pc:docMk/>
            <pc:sldMk cId="3071446926" sldId="332"/>
            <ac:spMk id="63" creationId="{AA651F96-7DA7-4D9A-9E5F-59F80072D9E6}"/>
          </ac:spMkLst>
        </pc:spChg>
        <pc:spChg chg="add mod">
          <ac:chgData name="김지환" userId="0b265dc0-671b-48ee-aca7-0abd8a1b305a" providerId="ADAL" clId="{AB626736-4D42-4AB3-8BE7-714A6E46724D}" dt="2020-08-29T08:13:53.273" v="11903"/>
          <ac:spMkLst>
            <pc:docMk/>
            <pc:sldMk cId="3071446926" sldId="332"/>
            <ac:spMk id="64" creationId="{BF33E131-13B5-4FF7-91FD-8536B146A14A}"/>
          </ac:spMkLst>
        </pc:spChg>
        <pc:spChg chg="add mod">
          <ac:chgData name="김지환" userId="0b265dc0-671b-48ee-aca7-0abd8a1b305a" providerId="ADAL" clId="{AB626736-4D42-4AB3-8BE7-714A6E46724D}" dt="2020-08-25T07:02:45.112" v="7347" actId="1076"/>
          <ac:spMkLst>
            <pc:docMk/>
            <pc:sldMk cId="3071446926" sldId="332"/>
            <ac:spMk id="68" creationId="{65664DD8-8B19-4108-9940-EA42778538B2}"/>
          </ac:spMkLst>
        </pc:spChg>
        <pc:spChg chg="add mod">
          <ac:chgData name="김지환" userId="0b265dc0-671b-48ee-aca7-0abd8a1b305a" providerId="ADAL" clId="{AB626736-4D42-4AB3-8BE7-714A6E46724D}" dt="2020-08-27T15:26:49.633" v="9793" actId="1076"/>
          <ac:spMkLst>
            <pc:docMk/>
            <pc:sldMk cId="3071446926" sldId="332"/>
            <ac:spMk id="69" creationId="{D08B9D88-CEA6-468D-82AB-2D75F89A80EA}"/>
          </ac:spMkLst>
        </pc:spChg>
        <pc:spChg chg="add mod">
          <ac:chgData name="김지환" userId="0b265dc0-671b-48ee-aca7-0abd8a1b305a" providerId="ADAL" clId="{AB626736-4D42-4AB3-8BE7-714A6E46724D}" dt="2020-08-25T07:14:10.995" v="7396" actId="1076"/>
          <ac:spMkLst>
            <pc:docMk/>
            <pc:sldMk cId="3071446926" sldId="332"/>
            <ac:spMk id="70" creationId="{C28D2C6E-7535-4BB8-8140-F0CE1B3E6163}"/>
          </ac:spMkLst>
        </pc:spChg>
        <pc:grpChg chg="add">
          <ac:chgData name="김지환" userId="0b265dc0-671b-48ee-aca7-0abd8a1b305a" providerId="ADAL" clId="{AB626736-4D42-4AB3-8BE7-714A6E46724D}" dt="2020-08-29T08:13:15.512" v="11878"/>
          <ac:grpSpMkLst>
            <pc:docMk/>
            <pc:sldMk cId="3071446926" sldId="332"/>
            <ac:grpSpMk id="34" creationId="{01B89101-E5BD-4BC7-9D71-765B30D018BB}"/>
          </ac:grpSpMkLst>
        </pc:grp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17" creationId="{C8C30398-280E-480E-AB99-6AB69F9CED3E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0" creationId="{A9083613-428F-4A6E-8F97-0D01F193BAD5}"/>
          </ac:cxnSpMkLst>
        </pc:cxnChg>
        <pc:cxnChg chg="add del mod">
          <ac:chgData name="김지환" userId="0b265dc0-671b-48ee-aca7-0abd8a1b305a" providerId="ADAL" clId="{AB626736-4D42-4AB3-8BE7-714A6E46724D}" dt="2020-08-25T06:53:47.888" v="7252" actId="478"/>
          <ac:cxnSpMkLst>
            <pc:docMk/>
            <pc:sldMk cId="3071446926" sldId="332"/>
            <ac:cxnSpMk id="23" creationId="{8B33BDF4-11CE-4EA5-B0EA-FF31DB4C79A6}"/>
          </ac:cxnSpMkLst>
        </pc:cxnChg>
        <pc:cxnChg chg="add mod">
          <ac:chgData name="김지환" userId="0b265dc0-671b-48ee-aca7-0abd8a1b305a" providerId="ADAL" clId="{AB626736-4D42-4AB3-8BE7-714A6E46724D}" dt="2020-08-29T08:14:07.356" v="11914" actId="14100"/>
          <ac:cxnSpMkLst>
            <pc:docMk/>
            <pc:sldMk cId="3071446926" sldId="332"/>
            <ac:cxnSpMk id="26" creationId="{C5CEE47A-F362-41ED-B5C8-9BE24C978FE1}"/>
          </ac:cxnSpMkLst>
        </pc:cxnChg>
        <pc:cxnChg chg="add mod">
          <ac:chgData name="김지환" userId="0b265dc0-671b-48ee-aca7-0abd8a1b305a" providerId="ADAL" clId="{AB626736-4D42-4AB3-8BE7-714A6E46724D}" dt="2020-08-28T17:56:19.764" v="11373" actId="1076"/>
          <ac:cxnSpMkLst>
            <pc:docMk/>
            <pc:sldMk cId="3071446926" sldId="332"/>
            <ac:cxnSpMk id="29" creationId="{8B9996DE-03D2-4BCD-B22F-A921A86AF4B1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0" creationId="{7941657A-C7D9-4B64-8901-7CDC1BE30F55}"/>
          </ac:cxnSpMkLst>
        </pc:cxnChg>
        <pc:cxnChg chg="add mod">
          <ac:chgData name="김지환" userId="0b265dc0-671b-48ee-aca7-0abd8a1b305a" providerId="ADAL" clId="{AB626736-4D42-4AB3-8BE7-714A6E46724D}" dt="2020-08-25T07:02:45.112" v="7347" actId="1076"/>
          <ac:cxnSpMkLst>
            <pc:docMk/>
            <pc:sldMk cId="3071446926" sldId="332"/>
            <ac:cxnSpMk id="33" creationId="{2172CC98-2403-4FA1-9187-D2B51BBADE6C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36" creationId="{2E6F2DA0-33DD-465B-A745-34A781CD8CD0}"/>
          </ac:cxnSpMkLst>
        </pc:cxnChg>
        <pc:cxnChg chg="add mod">
          <ac:chgData name="김지환" userId="0b265dc0-671b-48ee-aca7-0abd8a1b305a" providerId="ADAL" clId="{AB626736-4D42-4AB3-8BE7-714A6E46724D}" dt="2020-08-28T17:56:13.942" v="11372" actId="1076"/>
          <ac:cxnSpMkLst>
            <pc:docMk/>
            <pc:sldMk cId="3071446926" sldId="332"/>
            <ac:cxnSpMk id="41" creationId="{8FD246B7-4554-4284-873A-A830170EADBB}"/>
          </ac:cxnSpMkLst>
        </pc:cxnChg>
        <pc:cxnChg chg="add mod">
          <ac:chgData name="김지환" userId="0b265dc0-671b-48ee-aca7-0abd8a1b305a" providerId="ADAL" clId="{AB626736-4D42-4AB3-8BE7-714A6E46724D}" dt="2020-08-28T17:56:34.479" v="11379" actId="1076"/>
          <ac:cxnSpMkLst>
            <pc:docMk/>
            <pc:sldMk cId="3071446926" sldId="332"/>
            <ac:cxnSpMk id="42" creationId="{67F7FA1B-47CF-4B10-9D96-D42E7C5D76BD}"/>
          </ac:cxnSpMkLst>
        </pc:cxnChg>
        <pc:cxnChg chg="add mod">
          <ac:chgData name="김지환" userId="0b265dc0-671b-48ee-aca7-0abd8a1b305a" providerId="ADAL" clId="{AB626736-4D42-4AB3-8BE7-714A6E46724D}" dt="2020-08-25T07:14:40.405" v="7401" actId="14100"/>
          <ac:cxnSpMkLst>
            <pc:docMk/>
            <pc:sldMk cId="3071446926" sldId="332"/>
            <ac:cxnSpMk id="44" creationId="{A72BB095-692A-4688-AA95-183F2508F25F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49" creationId="{26FF6D21-4DC4-4F2D-BEE1-5A0280725FD7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50" creationId="{EA77BEDF-F761-4B64-9932-0EAC6F57484C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5" creationId="{97ADEB0C-0C34-4572-A5B6-D94768B0B984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6" creationId="{E7C5FF47-D2A2-4A60-BB9F-F10AA46FBB5E}"/>
          </ac:cxnSpMkLst>
        </pc:cxnChg>
        <pc:cxnChg chg="add del mod">
          <ac:chgData name="김지환" userId="0b265dc0-671b-48ee-aca7-0abd8a1b305a" providerId="ADAL" clId="{AB626736-4D42-4AB3-8BE7-714A6E46724D}" dt="2020-08-29T08:13:40.444" v="11883" actId="478"/>
          <ac:cxnSpMkLst>
            <pc:docMk/>
            <pc:sldMk cId="3071446926" sldId="332"/>
            <ac:cxnSpMk id="57" creationId="{3B2E5DC3-8E06-4BA0-998F-1E65055E051A}"/>
          </ac:cxnSpMkLst>
        </pc:cxnChg>
        <pc:cxnChg chg="add">
          <ac:chgData name="김지환" userId="0b265dc0-671b-48ee-aca7-0abd8a1b305a" providerId="ADAL" clId="{AB626736-4D42-4AB3-8BE7-714A6E46724D}" dt="2020-08-29T08:13:40.824" v="11884"/>
          <ac:cxnSpMkLst>
            <pc:docMk/>
            <pc:sldMk cId="3071446926" sldId="332"/>
            <ac:cxnSpMk id="60" creationId="{FCE68BFB-D066-4CAE-A9A8-786BB02CCBEF}"/>
          </ac:cxnSpMkLst>
        </pc:cxnChg>
        <pc:cxnChg chg="add mod">
          <ac:chgData name="김지환" userId="0b265dc0-671b-48ee-aca7-0abd8a1b305a" providerId="ADAL" clId="{AB626736-4D42-4AB3-8BE7-714A6E46724D}" dt="2020-08-25T07:14:10.995" v="7396" actId="1076"/>
          <ac:cxnSpMkLst>
            <pc:docMk/>
            <pc:sldMk cId="3071446926" sldId="332"/>
            <ac:cxnSpMk id="84" creationId="{15884E26-239E-499B-883A-F95ECA6FA49E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9:47.524" v="14436" actId="20577"/>
        <pc:sldMkLst>
          <pc:docMk/>
          <pc:sldMk cId="3808036107" sldId="333"/>
        </pc:sldMkLst>
        <pc:spChg chg="del">
          <ac:chgData name="김지환" userId="0b265dc0-671b-48ee-aca7-0abd8a1b305a" providerId="ADAL" clId="{AB626736-4D42-4AB3-8BE7-714A6E46724D}" dt="2020-08-15T13:25:52.907" v="1856" actId="478"/>
          <ac:spMkLst>
            <pc:docMk/>
            <pc:sldMk cId="3808036107" sldId="333"/>
            <ac:spMk id="8" creationId="{AC4DEB8D-3A42-4D7E-9545-9471E1095EDE}"/>
          </ac:spMkLst>
        </pc:spChg>
        <pc:spChg chg="mod">
          <ac:chgData name="김지환" userId="0b265dc0-671b-48ee-aca7-0abd8a1b305a" providerId="ADAL" clId="{AB626736-4D42-4AB3-8BE7-714A6E46724D}" dt="2020-08-25T05:10:54.250" v="6397"/>
          <ac:spMkLst>
            <pc:docMk/>
            <pc:sldMk cId="3808036107" sldId="333"/>
            <ac:spMk id="10" creationId="{F07A01F1-9922-4A0F-9159-3BB99FA479C4}"/>
          </ac:spMkLst>
        </pc:spChg>
        <pc:spChg chg="del mod">
          <ac:chgData name="김지환" userId="0b265dc0-671b-48ee-aca7-0abd8a1b305a" providerId="ADAL" clId="{AB626736-4D42-4AB3-8BE7-714A6E46724D}" dt="2020-08-25T06:20:48.883" v="6929" actId="478"/>
          <ac:spMkLst>
            <pc:docMk/>
            <pc:sldMk cId="3808036107" sldId="333"/>
            <ac:spMk id="12" creationId="{C4AA591E-3FCB-485A-80B3-5E3E6AEEEDC2}"/>
          </ac:spMkLst>
        </pc:spChg>
        <pc:spChg chg="mod">
          <ac:chgData name="김지환" userId="0b265dc0-671b-48ee-aca7-0abd8a1b305a" providerId="ADAL" clId="{AB626736-4D42-4AB3-8BE7-714A6E46724D}" dt="2020-08-30T13:19:47.524" v="14436" actId="20577"/>
          <ac:spMkLst>
            <pc:docMk/>
            <pc:sldMk cId="3808036107" sldId="333"/>
            <ac:spMk id="15" creationId="{ED032F86-F8F5-4536-AD79-F727827A99E3}"/>
          </ac:spMkLst>
        </pc:spChg>
        <pc:spChg chg="mod">
          <ac:chgData name="김지환" userId="0b265dc0-671b-48ee-aca7-0abd8a1b305a" providerId="ADAL" clId="{AB626736-4D42-4AB3-8BE7-714A6E46724D}" dt="2020-08-27T15:14:46.327" v="8674" actId="20577"/>
          <ac:spMkLst>
            <pc:docMk/>
            <pc:sldMk cId="3808036107" sldId="333"/>
            <ac:spMk id="16" creationId="{04AC7481-1146-453E-8DD3-B0485820C655}"/>
          </ac:spMkLst>
        </pc:spChg>
        <pc:spChg chg="mod">
          <ac:chgData name="김지환" userId="0b265dc0-671b-48ee-aca7-0abd8a1b305a" providerId="ADAL" clId="{AB626736-4D42-4AB3-8BE7-714A6E46724D}" dt="2020-08-25T06:20:57.395" v="6939" actId="20577"/>
          <ac:spMkLst>
            <pc:docMk/>
            <pc:sldMk cId="3808036107" sldId="333"/>
            <ac:spMk id="19" creationId="{F9B83E5F-F355-467D-80B9-49B117BD70D2}"/>
          </ac:spMkLst>
        </pc:spChg>
        <pc:spChg chg="mod">
          <ac:chgData name="김지환" userId="0b265dc0-671b-48ee-aca7-0abd8a1b305a" providerId="ADAL" clId="{AB626736-4D42-4AB3-8BE7-714A6E46724D}" dt="2020-08-25T06:21:25.747" v="6956" actId="20577"/>
          <ac:spMkLst>
            <pc:docMk/>
            <pc:sldMk cId="3808036107" sldId="333"/>
            <ac:spMk id="25" creationId="{B0907E35-646B-4847-A59E-1097729D493A}"/>
          </ac:spMkLst>
        </pc:spChg>
        <pc:spChg chg="del mod">
          <ac:chgData name="김지환" userId="0b265dc0-671b-48ee-aca7-0abd8a1b305a" providerId="ADAL" clId="{AB626736-4D42-4AB3-8BE7-714A6E46724D}" dt="2020-08-25T05:09:36.455" v="6337"/>
          <ac:spMkLst>
            <pc:docMk/>
            <pc:sldMk cId="3808036107" sldId="333"/>
            <ac:spMk id="41" creationId="{30F3569B-6C26-4757-AD76-65CD8156873D}"/>
          </ac:spMkLst>
        </pc:spChg>
        <pc:spChg chg="del">
          <ac:chgData name="김지환" userId="0b265dc0-671b-48ee-aca7-0abd8a1b305a" providerId="ADAL" clId="{AB626736-4D42-4AB3-8BE7-714A6E46724D}" dt="2020-08-15T13:25:36.546" v="1854" actId="478"/>
          <ac:spMkLst>
            <pc:docMk/>
            <pc:sldMk cId="3808036107" sldId="333"/>
            <ac:spMk id="42" creationId="{9DD3E7E7-86C1-421A-917D-59B8B89CC44E}"/>
          </ac:spMkLst>
        </pc:spChg>
        <pc:grpChg chg="add del mod">
          <ac:chgData name="김지환" userId="0b265dc0-671b-48ee-aca7-0abd8a1b305a" providerId="ADAL" clId="{AB626736-4D42-4AB3-8BE7-714A6E46724D}" dt="2020-08-25T05:11:03.472" v="6400" actId="478"/>
          <ac:grpSpMkLst>
            <pc:docMk/>
            <pc:sldMk cId="3808036107" sldId="333"/>
            <ac:grpSpMk id="8" creationId="{C4DE4CE6-0B6B-448B-B93E-6E9F6C2D713C}"/>
          </ac:grpSpMkLst>
        </pc:grpChg>
        <pc:grpChg chg="add del mod">
          <ac:chgData name="김지환" userId="0b265dc0-671b-48ee-aca7-0abd8a1b305a" providerId="ADAL" clId="{AB626736-4D42-4AB3-8BE7-714A6E46724D}" dt="2020-08-24T07:02:12.362" v="4622" actId="478"/>
          <ac:grpSpMkLst>
            <pc:docMk/>
            <pc:sldMk cId="3808036107" sldId="333"/>
            <ac:grpSpMk id="8" creationId="{E2C3CFE7-AD36-46B0-931D-4C60566B4795}"/>
          </ac:grpSpMkLst>
        </pc:grpChg>
        <pc:grpChg chg="add mod">
          <ac:chgData name="김지환" userId="0b265dc0-671b-48ee-aca7-0abd8a1b305a" providerId="ADAL" clId="{AB626736-4D42-4AB3-8BE7-714A6E46724D}" dt="2020-08-25T05:11:36.683" v="6408" actId="14100"/>
          <ac:grpSpMkLst>
            <pc:docMk/>
            <pc:sldMk cId="3808036107" sldId="333"/>
            <ac:grpSpMk id="13" creationId="{F9B624A7-A4BD-4BA9-9FC7-9ECCEF1EBF4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14" creationId="{4428CCFE-D95B-41D4-AB85-AEB0130AA02C}"/>
          </ac:grpSpMkLst>
        </pc:grpChg>
        <pc:grpChg chg="add del mod">
          <ac:chgData name="김지환" userId="0b265dc0-671b-48ee-aca7-0abd8a1b305a" providerId="ADAL" clId="{AB626736-4D42-4AB3-8BE7-714A6E46724D}" dt="2020-08-25T06:21:16.578" v="6943" actId="478"/>
          <ac:grpSpMkLst>
            <pc:docMk/>
            <pc:sldMk cId="3808036107" sldId="333"/>
            <ac:grpSpMk id="17" creationId="{1CE77501-67D2-4CD3-ABC6-F90F4796047C}"/>
          </ac:grpSpMkLst>
        </pc:grpChg>
        <pc:grpChg chg="add del">
          <ac:chgData name="김지환" userId="0b265dc0-671b-48ee-aca7-0abd8a1b305a" providerId="ADAL" clId="{AB626736-4D42-4AB3-8BE7-714A6E46724D}" dt="2020-08-25T06:21:14.514" v="6942"/>
          <ac:grpSpMkLst>
            <pc:docMk/>
            <pc:sldMk cId="3808036107" sldId="333"/>
            <ac:grpSpMk id="20" creationId="{661DA8A7-A2F3-4A62-B237-37060C2B5473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2" creationId="{BE2ADF21-6F18-4FEC-9D89-57652E1854B1}"/>
          </ac:grpSpMkLst>
        </pc:grpChg>
        <pc:grpChg chg="add">
          <ac:chgData name="김지환" userId="0b265dc0-671b-48ee-aca7-0abd8a1b305a" providerId="ADAL" clId="{AB626736-4D42-4AB3-8BE7-714A6E46724D}" dt="2020-08-25T06:21:16.870" v="6944"/>
          <ac:grpSpMkLst>
            <pc:docMk/>
            <pc:sldMk cId="3808036107" sldId="333"/>
            <ac:grpSpMk id="23" creationId="{D2108435-18D4-4451-81F7-4EC3113FA4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26" creationId="{3A1CB6FA-595B-46CE-A23F-151F49BA3556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0" creationId="{E8A47560-7231-49A2-84D5-5835342C7BC0}"/>
          </ac:grpSpMkLst>
        </pc:grpChg>
        <pc:grpChg chg="del">
          <ac:chgData name="김지환" userId="0b265dc0-671b-48ee-aca7-0abd8a1b305a" providerId="ADAL" clId="{AB626736-4D42-4AB3-8BE7-714A6E46724D}" dt="2020-08-15T13:25:45.082" v="1855" actId="478"/>
          <ac:grpSpMkLst>
            <pc:docMk/>
            <pc:sldMk cId="3808036107" sldId="333"/>
            <ac:grpSpMk id="34" creationId="{87F94004-4034-4697-8944-A5B39806C4B7}"/>
          </ac:grpSpMkLst>
        </pc:grpChg>
        <pc:picChg chg="add mod">
          <ac:chgData name="김지환" userId="0b265dc0-671b-48ee-aca7-0abd8a1b305a" providerId="ADAL" clId="{AB626736-4D42-4AB3-8BE7-714A6E46724D}" dt="2020-08-15T13:29:07.533" v="1894" actId="1076"/>
          <ac:picMkLst>
            <pc:docMk/>
            <pc:sldMk cId="3808036107" sldId="333"/>
            <ac:picMk id="3" creationId="{31C6BD98-5B3A-42F2-981A-EEF90D58C247}"/>
          </ac:picMkLst>
        </pc:picChg>
      </pc:sldChg>
      <pc:sldChg chg="addSp modSp add">
        <pc:chgData name="김지환" userId="0b265dc0-671b-48ee-aca7-0abd8a1b305a" providerId="ADAL" clId="{AB626736-4D42-4AB3-8BE7-714A6E46724D}" dt="2020-08-28T17:41:26.765" v="10639" actId="14100"/>
        <pc:sldMkLst>
          <pc:docMk/>
          <pc:sldMk cId="1296367688" sldId="334"/>
        </pc:sldMkLst>
        <pc:spChg chg="mod">
          <ac:chgData name="김지환" userId="0b265dc0-671b-48ee-aca7-0abd8a1b305a" providerId="ADAL" clId="{AB626736-4D42-4AB3-8BE7-714A6E46724D}" dt="2020-08-27T15:29:20.989" v="9829" actId="6549"/>
          <ac:spMkLst>
            <pc:docMk/>
            <pc:sldMk cId="1296367688" sldId="334"/>
            <ac:spMk id="10" creationId="{373209A6-961F-4ED9-B673-3B9C73F45912}"/>
          </ac:spMkLst>
        </pc:spChg>
        <pc:spChg chg="mod">
          <ac:chgData name="김지환" userId="0b265dc0-671b-48ee-aca7-0abd8a1b305a" providerId="ADAL" clId="{AB626736-4D42-4AB3-8BE7-714A6E46724D}" dt="2020-08-25T06:23:33.276" v="7050" actId="20577"/>
          <ac:spMkLst>
            <pc:docMk/>
            <pc:sldMk cId="1296367688" sldId="334"/>
            <ac:spMk id="13" creationId="{0A1AD463-AF0B-4938-B605-9323ABD8CB0E}"/>
          </ac:spMkLst>
        </pc:spChg>
        <pc:spChg chg="mod">
          <ac:chgData name="김지환" userId="0b265dc0-671b-48ee-aca7-0abd8a1b305a" providerId="ADAL" clId="{AB626736-4D42-4AB3-8BE7-714A6E46724D}" dt="2020-08-15T13:37:17.892" v="1929" actId="20577"/>
          <ac:spMkLst>
            <pc:docMk/>
            <pc:sldMk cId="1296367688" sldId="334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26.765" v="10639" actId="14100"/>
          <ac:grpSpMkLst>
            <pc:docMk/>
            <pc:sldMk cId="1296367688" sldId="334"/>
            <ac:grpSpMk id="7" creationId="{0687ECBD-D947-4215-B2B3-C5831FE70651}"/>
          </ac:grpSpMkLst>
        </pc:grpChg>
        <pc:grpChg chg="add mod">
          <ac:chgData name="김지환" userId="0b265dc0-671b-48ee-aca7-0abd8a1b305a" providerId="ADAL" clId="{AB626736-4D42-4AB3-8BE7-714A6E46724D}" dt="2020-08-25T06:23:36.830" v="7051" actId="14100"/>
          <ac:grpSpMkLst>
            <pc:docMk/>
            <pc:sldMk cId="1296367688" sldId="334"/>
            <ac:grpSpMk id="11" creationId="{93DC4C36-F6FA-436A-B5C4-214AE1C83B23}"/>
          </ac:grpSpMkLst>
        </pc:grpChg>
        <pc:picChg chg="mod">
          <ac:chgData name="김지환" userId="0b265dc0-671b-48ee-aca7-0abd8a1b305a" providerId="ADAL" clId="{AB626736-4D42-4AB3-8BE7-714A6E46724D}" dt="2020-08-15T13:48:26.898" v="2075" actId="1076"/>
          <ac:picMkLst>
            <pc:docMk/>
            <pc:sldMk cId="1296367688" sldId="334"/>
            <ac:picMk id="3" creationId="{F0498705-F38B-4BA0-ACA9-EC8D4E7779B5}"/>
          </ac:picMkLst>
        </pc:picChg>
      </pc:sldChg>
      <pc:sldChg chg="addSp delSp modSp add">
        <pc:chgData name="김지환" userId="0b265dc0-671b-48ee-aca7-0abd8a1b305a" providerId="ADAL" clId="{AB626736-4D42-4AB3-8BE7-714A6E46724D}" dt="2020-08-30T13:23:15.443" v="14451" actId="20577"/>
        <pc:sldMkLst>
          <pc:docMk/>
          <pc:sldMk cId="196179791" sldId="335"/>
        </pc:sldMkLst>
        <pc:spChg chg="mod">
          <ac:chgData name="김지환" userId="0b265dc0-671b-48ee-aca7-0abd8a1b305a" providerId="ADAL" clId="{AB626736-4D42-4AB3-8BE7-714A6E46724D}" dt="2020-08-30T13:23:15.443" v="14451" actId="20577"/>
          <ac:spMkLst>
            <pc:docMk/>
            <pc:sldMk cId="196179791" sldId="335"/>
            <ac:spMk id="9" creationId="{577EA712-D9DD-45AE-9D32-77680276102F}"/>
          </ac:spMkLst>
        </pc:spChg>
        <pc:spChg chg="mod">
          <ac:chgData name="김지환" userId="0b265dc0-671b-48ee-aca7-0abd8a1b305a" providerId="ADAL" clId="{AB626736-4D42-4AB3-8BE7-714A6E46724D}" dt="2020-08-27T15:29:29.663" v="9844" actId="20577"/>
          <ac:spMkLst>
            <pc:docMk/>
            <pc:sldMk cId="196179791" sldId="335"/>
            <ac:spMk id="10" creationId="{236BF62A-2B83-493C-8B38-E27066037D66}"/>
          </ac:spMkLst>
        </pc:spChg>
        <pc:spChg chg="mod">
          <ac:chgData name="김지환" userId="0b265dc0-671b-48ee-aca7-0abd8a1b305a" providerId="ADAL" clId="{AB626736-4D42-4AB3-8BE7-714A6E46724D}" dt="2020-08-25T06:23:50.725" v="7064"/>
          <ac:spMkLst>
            <pc:docMk/>
            <pc:sldMk cId="196179791" sldId="335"/>
            <ac:spMk id="13" creationId="{392295BD-285D-4EF9-8C32-E280388043FB}"/>
          </ac:spMkLst>
        </pc:spChg>
        <pc:spChg chg="mod">
          <ac:chgData name="김지환" userId="0b265dc0-671b-48ee-aca7-0abd8a1b305a" providerId="ADAL" clId="{AB626736-4D42-4AB3-8BE7-714A6E46724D}" dt="2020-08-15T13:37:14.565" v="1927" actId="20577"/>
          <ac:spMkLst>
            <pc:docMk/>
            <pc:sldMk cId="196179791" sldId="335"/>
            <ac:spMk id="30" creationId="{A0006EC0-C9AA-4C7C-94FB-20CBEFCD0077}"/>
          </ac:spMkLst>
        </pc:spChg>
        <pc:grpChg chg="add mod">
          <ac:chgData name="김지환" userId="0b265dc0-671b-48ee-aca7-0abd8a1b305a" providerId="ADAL" clId="{AB626736-4D42-4AB3-8BE7-714A6E46724D}" dt="2020-08-28T17:41:46.065" v="10645" actId="14100"/>
          <ac:grpSpMkLst>
            <pc:docMk/>
            <pc:sldMk cId="196179791" sldId="335"/>
            <ac:grpSpMk id="7" creationId="{DAC4C9D2-9A41-49B8-BBA8-56A72DAE5C5B}"/>
          </ac:grpSpMkLst>
        </pc:grpChg>
        <pc:grpChg chg="add mod">
          <ac:chgData name="김지환" userId="0b265dc0-671b-48ee-aca7-0abd8a1b305a" providerId="ADAL" clId="{AB626736-4D42-4AB3-8BE7-714A6E46724D}" dt="2020-08-25T06:23:53.185" v="7065" actId="14100"/>
          <ac:grpSpMkLst>
            <pc:docMk/>
            <pc:sldMk cId="196179791" sldId="335"/>
            <ac:grpSpMk id="11" creationId="{41A18AD0-43DB-4C08-8EB7-A64E34692D46}"/>
          </ac:grpSpMkLst>
        </pc:grpChg>
        <pc:picChg chg="del">
          <ac:chgData name="김지환" userId="0b265dc0-671b-48ee-aca7-0abd8a1b305a" providerId="ADAL" clId="{AB626736-4D42-4AB3-8BE7-714A6E46724D}" dt="2020-08-15T13:37:11.857" v="1925" actId="478"/>
          <ac:picMkLst>
            <pc:docMk/>
            <pc:sldMk cId="196179791" sldId="335"/>
            <ac:picMk id="3" creationId="{F0498705-F38B-4BA0-ACA9-EC8D4E7779B5}"/>
          </ac:picMkLst>
        </pc:picChg>
        <pc:picChg chg="add mod">
          <ac:chgData name="김지환" userId="0b265dc0-671b-48ee-aca7-0abd8a1b305a" providerId="ADAL" clId="{AB626736-4D42-4AB3-8BE7-714A6E46724D}" dt="2020-08-15T13:48:29.127" v="2076" actId="1076"/>
          <ac:picMkLst>
            <pc:docMk/>
            <pc:sldMk cId="196179791" sldId="335"/>
            <ac:picMk id="4" creationId="{889D2E89-4B53-471C-9097-03F941595310}"/>
          </ac:picMkLst>
        </pc:picChg>
      </pc:sldChg>
      <pc:sldChg chg="add del">
        <pc:chgData name="김지환" userId="0b265dc0-671b-48ee-aca7-0abd8a1b305a" providerId="ADAL" clId="{AB626736-4D42-4AB3-8BE7-714A6E46724D}" dt="2020-08-24T05:27:04.225" v="2141" actId="2696"/>
        <pc:sldMkLst>
          <pc:docMk/>
          <pc:sldMk cId="626046972" sldId="336"/>
        </pc:sldMkLst>
      </pc:sldChg>
      <pc:sldChg chg="addSp delSp modSp add">
        <pc:chgData name="김지환" userId="0b265dc0-671b-48ee-aca7-0abd8a1b305a" providerId="ADAL" clId="{AB626736-4D42-4AB3-8BE7-714A6E46724D}" dt="2020-08-30T13:16:41.316" v="14327" actId="478"/>
        <pc:sldMkLst>
          <pc:docMk/>
          <pc:sldMk cId="2937977532" sldId="336"/>
        </pc:sldMkLst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3" creationId="{5E5B4B8B-821A-4B62-AA77-4D5AB748E977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4" creationId="{7390B107-DD2A-4980-B405-8251ECF347F4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5" creationId="{97F410DC-7C13-4829-8E3B-9B26EE3E9161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6" creationId="{A6172A16-EBED-4F38-AFD4-B0619444BCA0}"/>
          </ac:spMkLst>
        </pc:spChg>
        <pc:spChg chg="del mod">
          <ac:chgData name="김지환" userId="0b265dc0-671b-48ee-aca7-0abd8a1b305a" providerId="ADAL" clId="{AB626736-4D42-4AB3-8BE7-714A6E46724D}" dt="2020-08-30T13:16:41.316" v="14327" actId="478"/>
          <ac:spMkLst>
            <pc:docMk/>
            <pc:sldMk cId="2937977532" sldId="336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5T06:21:44.410" v="6987" actId="20577"/>
          <ac:spMkLst>
            <pc:docMk/>
            <pc:sldMk cId="2937977532" sldId="336"/>
            <ac:spMk id="9" creationId="{1FB35F0B-9DF4-438D-A138-B1A1176C05FF}"/>
          </ac:spMkLst>
        </pc:spChg>
        <pc:spChg chg="del">
          <ac:chgData name="김지환" userId="0b265dc0-671b-48ee-aca7-0abd8a1b305a" providerId="ADAL" clId="{AB626736-4D42-4AB3-8BE7-714A6E46724D}" dt="2020-08-24T05:57:08.538" v="3376" actId="478"/>
          <ac:spMkLst>
            <pc:docMk/>
            <pc:sldMk cId="2937977532" sldId="336"/>
            <ac:spMk id="9" creationId="{8B0758C5-CF71-4168-BE5E-2F089D3D58A2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1" creationId="{03DF659B-C898-4E1F-B00B-591BDD8193E0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2" creationId="{25026B43-6756-4F86-AA3F-C89DFDD4589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3" creationId="{6AE8EAA9-7EED-4659-AC6D-3CCBE8502729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4" creationId="{0DF03949-1209-4262-928D-7A1F64C7C4AB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5" creationId="{C2E90E69-FEBC-4741-9C24-3C45620AC42F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6" creationId="{7ACCAB3D-7538-4DDF-A441-05B129BF6D33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17" creationId="{D19CE397-344A-458E-A9FA-AB67EBC35145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18" creationId="{B9F90F32-D34E-49AC-89E1-2DCEDCA9232D}"/>
          </ac:spMkLst>
        </pc:spChg>
        <pc:spChg chg="del">
          <ac:chgData name="김지환" userId="0b265dc0-671b-48ee-aca7-0abd8a1b305a" providerId="ADAL" clId="{AB626736-4D42-4AB3-8BE7-714A6E46724D}" dt="2020-08-24T05:57:04.075" v="3373" actId="478"/>
          <ac:spMkLst>
            <pc:docMk/>
            <pc:sldMk cId="2937977532" sldId="336"/>
            <ac:spMk id="21" creationId="{D4F24578-3A65-4ECD-980A-EDE083E5116A}"/>
          </ac:spMkLst>
        </pc:spChg>
        <pc:spChg chg="add del mod">
          <ac:chgData name="김지환" userId="0b265dc0-671b-48ee-aca7-0abd8a1b305a" providerId="ADAL" clId="{AB626736-4D42-4AB3-8BE7-714A6E46724D}" dt="2020-08-24T05:57:58.253" v="3415" actId="478"/>
          <ac:spMkLst>
            <pc:docMk/>
            <pc:sldMk cId="2937977532" sldId="336"/>
            <ac:spMk id="34" creationId="{20CA0C6D-CC36-4866-92AA-B9F80EA61C85}"/>
          </ac:spMkLst>
        </pc:spChg>
        <pc:spChg chg="del">
          <ac:chgData name="김지환" userId="0b265dc0-671b-48ee-aca7-0abd8a1b305a" providerId="ADAL" clId="{AB626736-4D42-4AB3-8BE7-714A6E46724D}" dt="2020-08-24T05:57:06.627" v="3375" actId="478"/>
          <ac:spMkLst>
            <pc:docMk/>
            <pc:sldMk cId="2937977532" sldId="336"/>
            <ac:spMk id="69" creationId="{32616500-5F56-449A-98EF-D9AEFC211226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3" creationId="{B2487600-9388-4DED-902C-C18271734E6D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4" creationId="{1C1B523A-362B-4415-876B-6892D3D566D7}"/>
          </ac:spMkLst>
        </pc:spChg>
        <pc:spChg chg="del">
          <ac:chgData name="김지환" userId="0b265dc0-671b-48ee-aca7-0abd8a1b305a" providerId="ADAL" clId="{AB626736-4D42-4AB3-8BE7-714A6E46724D}" dt="2020-08-24T05:57:05.763" v="3374" actId="478"/>
          <ac:spMkLst>
            <pc:docMk/>
            <pc:sldMk cId="2937977532" sldId="336"/>
            <ac:spMk id="95" creationId="{25686BCF-2823-4D5B-B455-4995E6B7F3C6}"/>
          </ac:spMkLst>
        </pc:spChg>
        <pc:grpChg chg="add mod">
          <ac:chgData name="김지환" userId="0b265dc0-671b-48ee-aca7-0abd8a1b305a" providerId="ADAL" clId="{AB626736-4D42-4AB3-8BE7-714A6E46724D}" dt="2020-08-25T06:22:01.551" v="6989" actId="14100"/>
          <ac:grpSpMkLst>
            <pc:docMk/>
            <pc:sldMk cId="2937977532" sldId="336"/>
            <ac:grpSpMk id="6" creationId="{8D727564-6958-4C61-9502-6F77FDFAE652}"/>
          </ac:grpSpMkLst>
        </pc:grp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23" creationId="{841F3F0B-7DAC-415A-AF64-931044F1A0F6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0" creationId="{88802825-B027-4989-BAF4-81705B7AD1D5}"/>
          </ac:cxnSpMkLst>
        </pc:cxnChg>
        <pc:cxnChg chg="del mod">
          <ac:chgData name="김지환" userId="0b265dc0-671b-48ee-aca7-0abd8a1b305a" providerId="ADAL" clId="{AB626736-4D42-4AB3-8BE7-714A6E46724D}" dt="2020-08-24T05:57:08.538" v="3376" actId="478"/>
          <ac:cxnSpMkLst>
            <pc:docMk/>
            <pc:sldMk cId="2937977532" sldId="336"/>
            <ac:cxnSpMk id="37" creationId="{E038B6B9-D04F-49E3-B9DB-93E233ADADCC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3" creationId="{EE398BE6-071D-4A84-9185-C05F9ED55BD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46" creationId="{56F0DA8C-A71C-43A7-A375-8674C9B28378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1" creationId="{F65B7D5F-EB41-4813-8652-F190231ACE83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5" creationId="{FDB48732-C47E-451B-A09C-ED24DF0DA455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58" creationId="{C77D6EF0-CFAE-49A2-B9F6-3D1C09EF5341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1" creationId="{F668240D-5B70-449B-AA89-E2FFBEB1015A}"/>
          </ac:cxnSpMkLst>
        </pc:cxnChg>
        <pc:cxnChg chg="del mod">
          <ac:chgData name="김지환" userId="0b265dc0-671b-48ee-aca7-0abd8a1b305a" providerId="ADAL" clId="{AB626736-4D42-4AB3-8BE7-714A6E46724D}" dt="2020-08-24T05:57:04.075" v="3373" actId="478"/>
          <ac:cxnSpMkLst>
            <pc:docMk/>
            <pc:sldMk cId="2937977532" sldId="336"/>
            <ac:cxnSpMk id="65" creationId="{1292B175-A793-467C-8315-6482AA5A9817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2:32.394" v="14444" actId="1076"/>
        <pc:sldMkLst>
          <pc:docMk/>
          <pc:sldMk cId="3004511309" sldId="337"/>
        </pc:sldMkLst>
        <pc:spChg chg="add mod">
          <ac:chgData name="김지환" userId="0b265dc0-671b-48ee-aca7-0abd8a1b305a" providerId="ADAL" clId="{AB626736-4D42-4AB3-8BE7-714A6E46724D}" dt="2020-08-25T05:49:13.540" v="6656" actId="164"/>
          <ac:spMkLst>
            <pc:docMk/>
            <pc:sldMk cId="3004511309" sldId="337"/>
            <ac:spMk id="2" creationId="{343960D4-3032-4470-BF04-FEAA22ED638A}"/>
          </ac:spMkLst>
        </pc:spChg>
        <pc:spChg chg="add mod">
          <ac:chgData name="김지환" userId="0b265dc0-671b-48ee-aca7-0abd8a1b305a" providerId="ADAL" clId="{AB626736-4D42-4AB3-8BE7-714A6E46724D}" dt="2020-08-24T05:59:39.214" v="3649" actId="1076"/>
          <ac:spMkLst>
            <pc:docMk/>
            <pc:sldMk cId="3004511309" sldId="337"/>
            <ac:spMk id="7" creationId="{B1B03618-9E29-4031-99F5-3B5AF41A6EFA}"/>
          </ac:spMkLst>
        </pc:spChg>
        <pc:spChg chg="del">
          <ac:chgData name="김지환" userId="0b265dc0-671b-48ee-aca7-0abd8a1b305a" providerId="ADAL" clId="{AB626736-4D42-4AB3-8BE7-714A6E46724D}" dt="2020-08-24T05:58:01.203" v="3417" actId="478"/>
          <ac:spMkLst>
            <pc:docMk/>
            <pc:sldMk cId="3004511309" sldId="337"/>
            <ac:spMk id="8" creationId="{F46174EF-AA69-4BC3-95E5-C7FB32845FDD}"/>
          </ac:spMkLst>
        </pc:spChg>
        <pc:spChg chg="mod">
          <ac:chgData name="김지환" userId="0b265dc0-671b-48ee-aca7-0abd8a1b305a" providerId="ADAL" clId="{AB626736-4D42-4AB3-8BE7-714A6E46724D}" dt="2020-08-27T15:17:33.858" v="8933"/>
          <ac:spMkLst>
            <pc:docMk/>
            <pc:sldMk cId="3004511309" sldId="337"/>
            <ac:spMk id="11" creationId="{B7942807-D99A-4A92-ACA5-D03C6D187519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2" creationId="{CDC68094-C9B5-4E9F-B464-08FB9961D84B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4" creationId="{3C1BC64A-30BD-4E57-AAB1-4900C6285630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7" creationId="{382BB9E3-2283-49C1-A0BD-95DC2239CE96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8" creationId="{B457FB2A-F332-407D-BFD3-5E1E1F02531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19" creationId="{71F53522-00CC-43AB-BBEA-03BD82DEA792}"/>
          </ac:spMkLst>
        </pc:spChg>
        <pc:spChg chg="mod">
          <ac:chgData name="김지환" userId="0b265dc0-671b-48ee-aca7-0abd8a1b305a" providerId="ADAL" clId="{AB626736-4D42-4AB3-8BE7-714A6E46724D}" dt="2020-08-24T05:59:37.716" v="3648" actId="1076"/>
          <ac:spMkLst>
            <pc:docMk/>
            <pc:sldMk cId="3004511309" sldId="337"/>
            <ac:spMk id="34" creationId="{20CA0C6D-CC36-4866-92AA-B9F80EA61C8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5" creationId="{2159F020-B6C9-48E8-9C13-84BCC75B1235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46" creationId="{E432D6D9-4020-4AEC-90BE-23429B51E344}"/>
          </ac:spMkLst>
        </pc:spChg>
        <pc:spChg chg="mod">
          <ac:chgData name="김지환" userId="0b265dc0-671b-48ee-aca7-0abd8a1b305a" providerId="ADAL" clId="{AB626736-4D42-4AB3-8BE7-714A6E46724D}" dt="2020-08-30T13:22:32.394" v="14444" actId="1076"/>
          <ac:spMkLst>
            <pc:docMk/>
            <pc:sldMk cId="3004511309" sldId="337"/>
            <ac:spMk id="52" creationId="{FB2BABE2-8C3B-4003-962B-2EC39F4B0402}"/>
          </ac:spMkLst>
        </pc:spChg>
        <pc:grpChg chg="mod">
          <ac:chgData name="김지환" userId="0b265dc0-671b-48ee-aca7-0abd8a1b305a" providerId="ADAL" clId="{AB626736-4D42-4AB3-8BE7-714A6E46724D}" dt="2020-08-30T13:22:32.394" v="14444" actId="1076"/>
          <ac:grpSpMkLst>
            <pc:docMk/>
            <pc:sldMk cId="3004511309" sldId="337"/>
            <ac:grpSpMk id="2" creationId="{E70FC034-43EF-4ED3-B7CB-BE6A61511C6B}"/>
          </ac:grpSpMkLst>
        </pc:grpChg>
        <pc:grpChg chg="add mod">
          <ac:chgData name="김지환" userId="0b265dc0-671b-48ee-aca7-0abd8a1b305a" providerId="ADAL" clId="{AB626736-4D42-4AB3-8BE7-714A6E46724D}" dt="2020-08-25T05:13:08.991" v="6480" actId="1076"/>
          <ac:grpSpMkLst>
            <pc:docMk/>
            <pc:sldMk cId="3004511309" sldId="337"/>
            <ac:grpSpMk id="8" creationId="{8AC40A95-A8CE-45BD-AB11-040EF4718F18}"/>
          </ac:grpSpMkLst>
        </pc:grpChg>
        <pc:grpChg chg="add del mod">
          <ac:chgData name="김지환" userId="0b265dc0-671b-48ee-aca7-0abd8a1b305a" providerId="ADAL" clId="{AB626736-4D42-4AB3-8BE7-714A6E46724D}" dt="2020-08-25T05:49:17.543" v="6659"/>
          <ac:grpSpMkLst>
            <pc:docMk/>
            <pc:sldMk cId="3004511309" sldId="337"/>
            <ac:grpSpMk id="15" creationId="{44E51FE6-CF07-4551-A4FD-BE873D38AB46}"/>
          </ac:grpSpMkLst>
        </pc:grp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4" creationId="{CB40BA8E-45E4-401C-80EF-6D8DD82E9C56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13" creationId="{054E9819-CB55-43C7-B5BB-8EAF3C8DD232}"/>
          </ac:cxnSpMkLst>
        </pc:cxnChg>
        <pc:cxnChg chg="add mod">
          <ac:chgData name="김지환" userId="0b265dc0-671b-48ee-aca7-0abd8a1b305a" providerId="ADAL" clId="{AB626736-4D42-4AB3-8BE7-714A6E46724D}" dt="2020-08-25T05:49:13.540" v="6656" actId="164"/>
          <ac:cxnSpMkLst>
            <pc:docMk/>
            <pc:sldMk cId="3004511309" sldId="337"/>
            <ac:cxnSpMk id="14" creationId="{EF1EDA62-53D6-43DD-A747-BC643ED7748F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3" creationId="{ABA796D0-8138-4DAC-A645-DC70DFFB732D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7" creationId="{C17D99DF-4419-4AAB-BCA6-1B0A82770612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29" creationId="{72D78F81-19FF-4C80-AF23-2037656BBCA3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35" creationId="{C93D420B-9AF6-40E7-BCC7-AC37BB28C56C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41" creationId="{967F9EF8-1EC1-4A5A-B1E4-8C94FD4B6557}"/>
          </ac:cxnSpMkLst>
        </pc:cxnChg>
        <pc:cxnChg chg="mod">
          <ac:chgData name="김지환" userId="0b265dc0-671b-48ee-aca7-0abd8a1b305a" providerId="ADAL" clId="{AB626736-4D42-4AB3-8BE7-714A6E46724D}" dt="2020-08-30T13:22:32.394" v="14444" actId="1076"/>
          <ac:cxnSpMkLst>
            <pc:docMk/>
            <pc:sldMk cId="3004511309" sldId="337"/>
            <ac:cxnSpMk id="53" creationId="{631A988E-4D8E-47D7-A7CB-C8F743849DB8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26:34.502" v="14516" actId="1076"/>
        <pc:sldMkLst>
          <pc:docMk/>
          <pc:sldMk cId="2716783324" sldId="338"/>
        </pc:sldMkLst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05:46.371" v="3962" actId="478"/>
          <ac:spMkLst>
            <pc:docMk/>
            <pc:sldMk cId="2716783324" sldId="338"/>
            <ac:spMk id="7" creationId="{EED0EA72-7FA6-4253-A021-5F0AE84B2FD6}"/>
          </ac:spMkLst>
        </pc:spChg>
        <pc:spChg chg="del">
          <ac:chgData name="김지환" userId="0b265dc0-671b-48ee-aca7-0abd8a1b305a" providerId="ADAL" clId="{AB626736-4D42-4AB3-8BE7-714A6E46724D}" dt="2020-08-24T06:12:46.305" v="4186" actId="478"/>
          <ac:spMkLst>
            <pc:docMk/>
            <pc:sldMk cId="2716783324" sldId="338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05:50.586" v="3965" actId="478"/>
          <ac:spMkLst>
            <pc:docMk/>
            <pc:sldMk cId="2716783324" sldId="338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05:46.907" v="3963" actId="478"/>
          <ac:spMkLst>
            <pc:docMk/>
            <pc:sldMk cId="2716783324" sldId="338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05:51.481" v="3966" actId="478"/>
          <ac:spMkLst>
            <pc:docMk/>
            <pc:sldMk cId="2716783324" sldId="338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05:47.738" v="3964" actId="478"/>
          <ac:spMkLst>
            <pc:docMk/>
            <pc:sldMk cId="2716783324" sldId="338"/>
            <ac:spMk id="12" creationId="{C9C545DE-BC6A-41CA-9DA6-767B3D540AC8}"/>
          </ac:spMkLst>
        </pc:spChg>
        <pc:spChg chg="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4" creationId="{DE5B42D2-5433-4C41-A518-2C31C5FEBB1C}"/>
          </ac:spMkLst>
        </pc:spChg>
        <pc:spChg chg="mod">
          <ac:chgData name="김지환" userId="0b265dc0-671b-48ee-aca7-0abd8a1b305a" providerId="ADAL" clId="{AB626736-4D42-4AB3-8BE7-714A6E46724D}" dt="2020-08-28T17:38:50.601" v="10589"/>
          <ac:spMkLst>
            <pc:docMk/>
            <pc:sldMk cId="2716783324" sldId="338"/>
            <ac:spMk id="15" creationId="{3F40FE94-D734-479C-BA7D-E8E37753C652}"/>
          </ac:spMkLst>
        </pc:spChg>
        <pc:spChg chg="del mod">
          <ac:chgData name="김지환" userId="0b265dc0-671b-48ee-aca7-0abd8a1b305a" providerId="ADAL" clId="{AB626736-4D42-4AB3-8BE7-714A6E46724D}" dt="2020-08-24T06:12:46.905" v="4188" actId="478"/>
          <ac:spMkLst>
            <pc:docMk/>
            <pc:sldMk cId="2716783324" sldId="338"/>
            <ac:spMk id="15" creationId="{51DBF690-5599-4A5F-BF0E-C3FFF199980E}"/>
          </ac:spMkLst>
        </pc:spChg>
        <pc:spChg chg="add mod">
          <ac:chgData name="김지환" userId="0b265dc0-671b-48ee-aca7-0abd8a1b305a" providerId="ADAL" clId="{AB626736-4D42-4AB3-8BE7-714A6E46724D}" dt="2020-08-30T13:26:34.502" v="14516" actId="1076"/>
          <ac:spMkLst>
            <pc:docMk/>
            <pc:sldMk cId="2716783324" sldId="338"/>
            <ac:spMk id="16" creationId="{A6F7BF79-BDC0-4523-8DF1-E2B0BADA8557}"/>
          </ac:spMkLst>
        </pc:spChg>
        <pc:spChg chg="mod">
          <ac:chgData name="김지환" userId="0b265dc0-671b-48ee-aca7-0abd8a1b305a" providerId="ADAL" clId="{AB626736-4D42-4AB3-8BE7-714A6E46724D}" dt="2020-08-28T17:38:32.180" v="10556"/>
          <ac:spMkLst>
            <pc:docMk/>
            <pc:sldMk cId="2716783324" sldId="338"/>
            <ac:spMk id="19" creationId="{3E16C124-372A-4DBE-958A-B372D1737393}"/>
          </ac:spMkLst>
        </pc:spChg>
        <pc:spChg chg="add del mod">
          <ac:chgData name="김지환" userId="0b265dc0-671b-48ee-aca7-0abd8a1b305a" providerId="ADAL" clId="{AB626736-4D42-4AB3-8BE7-714A6E46724D}" dt="2020-08-24T07:53:39.374" v="5093" actId="478"/>
          <ac:spMkLst>
            <pc:docMk/>
            <pc:sldMk cId="2716783324" sldId="338"/>
            <ac:spMk id="25" creationId="{42CB8F82-960B-45A5-A6F0-7C27339DFEDC}"/>
          </ac:spMkLst>
        </pc:spChg>
        <pc:grpChg chg="add del mod">
          <ac:chgData name="김지환" userId="0b265dc0-671b-48ee-aca7-0abd8a1b305a" providerId="ADAL" clId="{AB626736-4D42-4AB3-8BE7-714A6E46724D}" dt="2020-08-30T13:26:31.778" v="14515" actId="478"/>
          <ac:grpSpMkLst>
            <pc:docMk/>
            <pc:sldMk cId="2716783324" sldId="338"/>
            <ac:grpSpMk id="12" creationId="{7520F83D-54D3-43E7-A64F-A2634AEA946A}"/>
          </ac:grpSpMkLst>
        </pc:grp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7" creationId="{F9EB2CC1-FFAD-4703-AF14-B706CF09939B}"/>
          </ac:cxnSpMkLst>
        </pc:cxnChg>
        <pc:cxnChg chg="add mod">
          <ac:chgData name="김지환" userId="0b265dc0-671b-48ee-aca7-0abd8a1b305a" providerId="ADAL" clId="{AB626736-4D42-4AB3-8BE7-714A6E46724D}" dt="2020-08-30T13:26:34.502" v="14516" actId="1076"/>
          <ac:cxnSpMkLst>
            <pc:docMk/>
            <pc:sldMk cId="2716783324" sldId="338"/>
            <ac:cxnSpMk id="18" creationId="{D3A914BD-7164-4FEF-BC9D-76259351F82D}"/>
          </ac:cxnSpMkLst>
        </pc:cxnChg>
      </pc:sldChg>
      <pc:sldChg chg="delSp modSp add del">
        <pc:chgData name="김지환" userId="0b265dc0-671b-48ee-aca7-0abd8a1b305a" providerId="ADAL" clId="{AB626736-4D42-4AB3-8BE7-714A6E46724D}" dt="2020-08-24T07:01:11.346" v="4487" actId="2696"/>
        <pc:sldMkLst>
          <pc:docMk/>
          <pc:sldMk cId="951927269" sldId="339"/>
        </pc:sldMkLst>
        <pc:spChg chg="del">
          <ac:chgData name="김지환" userId="0b265dc0-671b-48ee-aca7-0abd8a1b305a" providerId="ADAL" clId="{AB626736-4D42-4AB3-8BE7-714A6E46724D}" dt="2020-08-24T06:58:21.556" v="4292" actId="478"/>
          <ac:spMkLst>
            <pc:docMk/>
            <pc:sldMk cId="951927269" sldId="339"/>
            <ac:spMk id="3" creationId="{8DC1C08A-5C70-4E89-838A-DCC091D726BA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4" creationId="{E1E7FE1A-69E3-4470-97A5-18B8C631A418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7" creationId="{EED0EA72-7FA6-4253-A021-5F0AE84B2FD6}"/>
          </ac:spMkLst>
        </pc:spChg>
        <pc:spChg chg="mod">
          <ac:chgData name="김지환" userId="0b265dc0-671b-48ee-aca7-0abd8a1b305a" providerId="ADAL" clId="{AB626736-4D42-4AB3-8BE7-714A6E46724D}" dt="2020-08-24T07:00:19.055" v="4464"/>
          <ac:spMkLst>
            <pc:docMk/>
            <pc:sldMk cId="951927269" sldId="339"/>
            <ac:spMk id="8" creationId="{2C30B74A-65C0-49FD-A718-4B7674EF6E9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9" creationId="{1BE68BD9-C805-4048-9712-5CCB41D78780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0" creationId="{32B8E3B7-37E5-46B8-8792-B7FDD89FA4A3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1" creationId="{9B91E96C-2260-4525-A895-CD24D6896737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2" creationId="{C9C545DE-BC6A-41CA-9DA6-767B3D540AC8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4" creationId="{DE5B42D2-5433-4C41-A518-2C31C5FEBB1C}"/>
          </ac:spMkLst>
        </pc:spChg>
        <pc:spChg chg="del">
          <ac:chgData name="김지환" userId="0b265dc0-671b-48ee-aca7-0abd8a1b305a" providerId="ADAL" clId="{AB626736-4D42-4AB3-8BE7-714A6E46724D}" dt="2020-08-24T06:58:18.940" v="4290" actId="478"/>
          <ac:spMkLst>
            <pc:docMk/>
            <pc:sldMk cId="951927269" sldId="339"/>
            <ac:spMk id="15" creationId="{51DBF690-5599-4A5F-BF0E-C3FFF199980E}"/>
          </ac:spMkLst>
        </pc:spChg>
        <pc:spChg chg="del">
          <ac:chgData name="김지환" userId="0b265dc0-671b-48ee-aca7-0abd8a1b305a" providerId="ADAL" clId="{AB626736-4D42-4AB3-8BE7-714A6E46724D}" dt="2020-08-24T06:58:22.644" v="4293" actId="478"/>
          <ac:spMkLst>
            <pc:docMk/>
            <pc:sldMk cId="951927269" sldId="339"/>
            <ac:spMk id="16" creationId="{24EC2CE4-124E-4837-A479-C99EA86C91B4}"/>
          </ac:spMkLst>
        </pc:sp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18" creationId="{F985C79F-B7C4-4D44-84EB-CA546A16984E}"/>
          </ac:cxnSpMkLst>
        </pc:cxnChg>
        <pc:cxnChg chg="del mod">
          <ac:chgData name="김지환" userId="0b265dc0-671b-48ee-aca7-0abd8a1b305a" providerId="ADAL" clId="{AB626736-4D42-4AB3-8BE7-714A6E46724D}" dt="2020-08-24T06:58:22.644" v="4293" actId="478"/>
          <ac:cxnSpMkLst>
            <pc:docMk/>
            <pc:sldMk cId="951927269" sldId="339"/>
            <ac:cxnSpMk id="21" creationId="{69FA46AE-F186-4529-80AD-3D6F3F1846B4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24" creationId="{F3998E92-CB96-4763-BB45-45F088F022EE}"/>
          </ac:cxnSpMkLst>
        </pc:cxnChg>
        <pc:cxnChg chg="del mod">
          <ac:chgData name="김지환" userId="0b265dc0-671b-48ee-aca7-0abd8a1b305a" providerId="ADAL" clId="{AB626736-4D42-4AB3-8BE7-714A6E46724D}" dt="2020-08-24T06:58:21.556" v="4292" actId="478"/>
          <ac:cxnSpMkLst>
            <pc:docMk/>
            <pc:sldMk cId="951927269" sldId="339"/>
            <ac:cxnSpMk id="28" creationId="{D3C9351A-2FB6-4470-81CD-8641A4A2F0B2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34" creationId="{0D0F6116-44DE-41A0-BDAF-3CCDF0A2BE01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35" creationId="{3A7FF95C-A201-4696-8780-16E429899D63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45" creationId="{9330261A-E7FE-4912-AE1D-5283E7CB3342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0" creationId="{93DC44F8-AB02-40B9-902E-AD79EA20A277}"/>
          </ac:cxnSpMkLst>
        </pc:cxnChg>
        <pc:cxnChg chg="del mod">
          <ac:chgData name="김지환" userId="0b265dc0-671b-48ee-aca7-0abd8a1b305a" providerId="ADAL" clId="{AB626736-4D42-4AB3-8BE7-714A6E46724D}" dt="2020-08-24T06:58:18.940" v="4290" actId="478"/>
          <ac:cxnSpMkLst>
            <pc:docMk/>
            <pc:sldMk cId="951927269" sldId="339"/>
            <ac:cxnSpMk id="54" creationId="{417BEBFB-F278-478B-9085-28315B928815}"/>
          </ac:cxnSpMkLst>
        </pc:cxnChg>
        <pc:cxnChg chg="del mod">
          <ac:chgData name="김지환" userId="0b265dc0-671b-48ee-aca7-0abd8a1b305a" providerId="ADAL" clId="{AB626736-4D42-4AB3-8BE7-714A6E46724D}" dt="2020-08-24T06:58:20.234" v="4291" actId="478"/>
          <ac:cxnSpMkLst>
            <pc:docMk/>
            <pc:sldMk cId="951927269" sldId="339"/>
            <ac:cxnSpMk id="58" creationId="{C5A91C1E-A4B8-4977-9BFF-1AF9BE4992EB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06:13.214" v="14001" actId="1076"/>
        <pc:sldMkLst>
          <pc:docMk/>
          <pc:sldMk cId="3512947396" sldId="339"/>
        </pc:sldMkLst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2" creationId="{90B7C7BE-C800-4D46-8310-2C49B90F57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3" creationId="{E302E829-7E84-4390-9C2B-CBF1B5E9F58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4" creationId="{B60D42C1-3390-4D5C-9A96-4FE9E40BA6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5" creationId="{9A454924-6A95-430E-BAC7-81B7397C6F24}"/>
          </ac:spMkLst>
        </pc:spChg>
        <pc:spChg chg="del mod">
          <ac:chgData name="김지환" userId="0b265dc0-671b-48ee-aca7-0abd8a1b305a" providerId="ADAL" clId="{AB626736-4D42-4AB3-8BE7-714A6E46724D}" dt="2020-08-28T17:44:25.867" v="10920" actId="478"/>
          <ac:spMkLst>
            <pc:docMk/>
            <pc:sldMk cId="3512947396" sldId="339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6" creationId="{62EEC33F-AE9F-46B5-AC1A-6A0803CCC62E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7" creationId="{70E6D78E-FE41-481A-8851-905D90A1DD2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8" creationId="{9C5849E0-59EC-45B4-9E75-58BABDC59BBB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9" creationId="{9987FF15-B7E8-4B6A-B904-5CB641BBE6E2}"/>
          </ac:spMkLst>
        </pc:spChg>
        <pc:spChg chg="add del mod">
          <ac:chgData name="김지환" userId="0b265dc0-671b-48ee-aca7-0abd8a1b305a" providerId="ADAL" clId="{AB626736-4D42-4AB3-8BE7-714A6E46724D}" dt="2020-08-30T12:45:03.575" v="12777" actId="478"/>
          <ac:spMkLst>
            <pc:docMk/>
            <pc:sldMk cId="3512947396" sldId="339"/>
            <ac:spMk id="9" creationId="{D25DF180-43B5-48ED-9080-259B56F151A3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0" creationId="{16F01BBF-CBBC-40BA-81B3-2EE6033A6F0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1" creationId="{F2394A52-E940-4547-9E79-21B01F4B4162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2" creationId="{908D45AD-522D-4F3C-81C9-6E5DEEA71667}"/>
          </ac:spMkLst>
        </pc:spChg>
        <pc:spChg chg="mod">
          <ac:chgData name="김지환" userId="0b265dc0-671b-48ee-aca7-0abd8a1b305a" providerId="ADAL" clId="{AB626736-4D42-4AB3-8BE7-714A6E46724D}" dt="2020-08-29T08:09:54.700" v="11782"/>
          <ac:spMkLst>
            <pc:docMk/>
            <pc:sldMk cId="3512947396" sldId="339"/>
            <ac:spMk id="13" creationId="{38C2257E-9AF0-4FF6-B274-95636AADFE11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3" creationId="{40B3D3EA-1491-4266-AACC-B4A22BF707A6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4" creationId="{EC4F5D01-3007-4C8F-970B-C70F63686954}"/>
          </ac:spMkLst>
        </pc:spChg>
        <pc:spChg chg="del">
          <ac:chgData name="김지환" userId="0b265dc0-671b-48ee-aca7-0abd8a1b305a" providerId="ADAL" clId="{AB626736-4D42-4AB3-8BE7-714A6E46724D}" dt="2020-08-24T13:07:22.328" v="5928" actId="478"/>
          <ac:spMkLst>
            <pc:docMk/>
            <pc:sldMk cId="3512947396" sldId="339"/>
            <ac:spMk id="15" creationId="{1A55A93E-A58D-40D8-9F2B-D4F0677560C1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5" creationId="{B0679223-6421-4257-B31B-7A817D6F90F2}"/>
          </ac:spMkLst>
        </pc:spChg>
        <pc:spChg chg="add del mod">
          <ac:chgData name="김지환" userId="0b265dc0-671b-48ee-aca7-0abd8a1b305a" providerId="ADAL" clId="{AB626736-4D42-4AB3-8BE7-714A6E46724D}" dt="2020-08-30T13:06:08.829" v="13999" actId="478"/>
          <ac:spMkLst>
            <pc:docMk/>
            <pc:sldMk cId="3512947396" sldId="339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2:44:32.878" v="12758" actId="6549"/>
          <ac:spMkLst>
            <pc:docMk/>
            <pc:sldMk cId="3512947396" sldId="339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2:44:51.438" v="12775"/>
          <ac:spMkLst>
            <pc:docMk/>
            <pc:sldMk cId="3512947396" sldId="339"/>
            <ac:spMk id="23" creationId="{8AD96E1A-16F2-4B98-9A87-63D262060C41}"/>
          </ac:spMkLst>
        </pc:spChg>
        <pc:grpChg chg="add">
          <ac:chgData name="김지환" userId="0b265dc0-671b-48ee-aca7-0abd8a1b305a" providerId="ADAL" clId="{AB626736-4D42-4AB3-8BE7-714A6E46724D}" dt="2020-08-25T05:14:12.763" v="6548"/>
          <ac:grpSpMkLst>
            <pc:docMk/>
            <pc:sldMk cId="3512947396" sldId="339"/>
            <ac:grpSpMk id="7" creationId="{1916D58D-8B73-4B68-B215-F6CC730CDC6A}"/>
          </ac:grpSpMkLst>
        </pc:grpChg>
        <pc:grpChg chg="add mod">
          <ac:chgData name="김지환" userId="0b265dc0-671b-48ee-aca7-0abd8a1b305a" providerId="ADAL" clId="{AB626736-4D42-4AB3-8BE7-714A6E46724D}" dt="2020-08-30T13:06:13.214" v="14001" actId="1076"/>
          <ac:grpSpMkLst>
            <pc:docMk/>
            <pc:sldMk cId="3512947396" sldId="339"/>
            <ac:grpSpMk id="11" creationId="{BE4C02B7-FD7A-491F-9C25-BE9E97989909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18" creationId="{CEAD824E-357D-417F-9403-8D4AF1F3B508}"/>
          </ac:grpSpMkLst>
        </pc:grpChg>
        <pc:grpChg chg="add del mod">
          <ac:chgData name="김지환" userId="0b265dc0-671b-48ee-aca7-0abd8a1b305a" providerId="ADAL" clId="{AB626736-4D42-4AB3-8BE7-714A6E46724D}" dt="2020-08-30T13:06:08.829" v="13999" actId="478"/>
          <ac:grpSpMkLst>
            <pc:docMk/>
            <pc:sldMk cId="3512947396" sldId="339"/>
            <ac:grpSpMk id="21" creationId="{1B4E0CA3-B483-4B4F-9EEA-7C9825C41710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9:12.068" v="14429" actId="20577"/>
        <pc:sldMkLst>
          <pc:docMk/>
          <pc:sldMk cId="712932449" sldId="340"/>
        </pc:sldMkLst>
        <pc:spChg chg="del mod">
          <ac:chgData name="김지환" userId="0b265dc0-671b-48ee-aca7-0abd8a1b305a" providerId="ADAL" clId="{AB626736-4D42-4AB3-8BE7-714A6E46724D}" dt="2020-08-30T13:18:48.227" v="14426" actId="478"/>
          <ac:spMkLst>
            <pc:docMk/>
            <pc:sldMk cId="712932449" sldId="340"/>
            <ac:spMk id="7" creationId="{469AE4E7-0791-4E49-92CD-78A93B3E12EA}"/>
          </ac:spMkLst>
        </pc:spChg>
        <pc:spChg chg="mod">
          <ac:chgData name="김지환" userId="0b265dc0-671b-48ee-aca7-0abd8a1b305a" providerId="ADAL" clId="{AB626736-4D42-4AB3-8BE7-714A6E46724D}" dt="2020-08-30T12:46:32.638" v="12844" actId="20577"/>
          <ac:spMkLst>
            <pc:docMk/>
            <pc:sldMk cId="712932449" sldId="340"/>
            <ac:spMk id="15" creationId="{2CAE78D5-FB09-4EDC-85D1-986BA27CEA23}"/>
          </ac:spMkLst>
        </pc:spChg>
        <pc:spChg chg="del mod">
          <ac:chgData name="김지환" userId="0b265dc0-671b-48ee-aca7-0abd8a1b305a" providerId="ADAL" clId="{AB626736-4D42-4AB3-8BE7-714A6E46724D}" dt="2020-08-30T12:46:17.342" v="12824" actId="478"/>
          <ac:spMkLst>
            <pc:docMk/>
            <pc:sldMk cId="712932449" sldId="340"/>
            <ac:spMk id="17" creationId="{382358E5-674F-44C1-98AF-4CD4B5E917FB}"/>
          </ac:spMkLst>
        </pc:spChg>
        <pc:spChg chg="mod">
          <ac:chgData name="김지환" userId="0b265dc0-671b-48ee-aca7-0abd8a1b305a" providerId="ADAL" clId="{AB626736-4D42-4AB3-8BE7-714A6E46724D}" dt="2020-08-30T13:19:12.068" v="14429" actId="20577"/>
          <ac:spMkLst>
            <pc:docMk/>
            <pc:sldMk cId="712932449" sldId="340"/>
            <ac:spMk id="19" creationId="{5DF5B93B-1C59-42E0-9EED-0B0EE94890D6}"/>
          </ac:spMkLst>
        </pc:spChg>
        <pc:spChg chg="mod">
          <ac:chgData name="김지환" userId="0b265dc0-671b-48ee-aca7-0abd8a1b305a" providerId="ADAL" clId="{AB626736-4D42-4AB3-8BE7-714A6E46724D}" dt="2020-08-27T15:11:58.311" v="8331" actId="20577"/>
          <ac:spMkLst>
            <pc:docMk/>
            <pc:sldMk cId="712932449" sldId="340"/>
            <ac:spMk id="20" creationId="{DF04FFDD-94D6-4071-A475-040942661E16}"/>
          </ac:spMkLst>
        </pc:spChg>
        <pc:spChg chg="add mod">
          <ac:chgData name="김지환" userId="0b265dc0-671b-48ee-aca7-0abd8a1b305a" providerId="ADAL" clId="{AB626736-4D42-4AB3-8BE7-714A6E46724D}" dt="2020-08-30T12:46:38.248" v="12846" actId="571"/>
          <ac:spMkLst>
            <pc:docMk/>
            <pc:sldMk cId="712932449" sldId="340"/>
            <ac:spMk id="21" creationId="{F10EC7CB-FD5B-4BE9-A6D4-027F0C887C9C}"/>
          </ac:spMkLst>
        </pc:spChg>
        <pc:spChg chg="add mod">
          <ac:chgData name="김지환" userId="0b265dc0-671b-48ee-aca7-0abd8a1b305a" providerId="ADAL" clId="{AB626736-4D42-4AB3-8BE7-714A6E46724D}" dt="2020-08-30T13:18:51.565" v="14427" actId="1076"/>
          <ac:spMkLst>
            <pc:docMk/>
            <pc:sldMk cId="712932449" sldId="340"/>
            <ac:spMk id="22" creationId="{373D81E9-3B6D-4E0A-AC2C-80970595564D}"/>
          </ac:spMkLst>
        </pc:spChg>
        <pc:grpChg chg="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2" creationId="{D55EDB5A-9DFA-4DB9-81F3-88B4EA0D2853}"/>
          </ac:grpSpMkLst>
        </pc:grpChg>
        <pc:grpChg chg="add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16" creationId="{4113C2E1-5914-42A9-8674-F9A1853C3461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3" creationId="{C84C9E02-B559-4FF1-BE61-BB0CD4741D3B}"/>
          </ac:grpSpMkLst>
        </pc:grpChg>
        <pc:grpChg chg="add del">
          <ac:chgData name="김지환" userId="0b265dc0-671b-48ee-aca7-0abd8a1b305a" providerId="ADAL" clId="{AB626736-4D42-4AB3-8BE7-714A6E46724D}" dt="2020-08-25T07:44:36.916" v="7428" actId="478"/>
          <ac:grpSpMkLst>
            <pc:docMk/>
            <pc:sldMk cId="712932449" sldId="340"/>
            <ac:grpSpMk id="27" creationId="{160A1326-049B-4E45-B122-0DD14048BC84}"/>
          </ac:grpSpMkLst>
        </pc:grpChg>
        <pc:grpChg chg="add del mod">
          <ac:chgData name="김지환" userId="0b265dc0-671b-48ee-aca7-0abd8a1b305a" providerId="ADAL" clId="{AB626736-4D42-4AB3-8BE7-714A6E46724D}" dt="2020-08-30T13:18:51.565" v="14427" actId="1076"/>
          <ac:grpSpMkLst>
            <pc:docMk/>
            <pc:sldMk cId="712932449" sldId="340"/>
            <ac:grpSpMk id="31" creationId="{09170AED-9FF9-415F-9AFE-E0A627E1C65A}"/>
          </ac:grpSpMkLst>
        </pc:grpChg>
      </pc:sldChg>
      <pc:sldChg chg="modSp add">
        <pc:chgData name="김지환" userId="0b265dc0-671b-48ee-aca7-0abd8a1b305a" providerId="ADAL" clId="{AB626736-4D42-4AB3-8BE7-714A6E46724D}" dt="2020-08-30T13:21:15.223" v="14439" actId="1076"/>
        <pc:sldMkLst>
          <pc:docMk/>
          <pc:sldMk cId="3644496389" sldId="341"/>
        </pc:sldMkLst>
        <pc:spChg chg="mod">
          <ac:chgData name="김지환" userId="0b265dc0-671b-48ee-aca7-0abd8a1b305a" providerId="ADAL" clId="{AB626736-4D42-4AB3-8BE7-714A6E46724D}" dt="2020-08-27T15:15:41.267" v="8729" actId="20577"/>
          <ac:spMkLst>
            <pc:docMk/>
            <pc:sldMk cId="3644496389" sldId="341"/>
            <ac:spMk id="5" creationId="{1A4B5A1F-992C-44AA-81B9-EB4382AE2A4C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1" creationId="{A85190E7-DA4E-48E0-9C5F-76248B8631CE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3" creationId="{0C16CB1F-7911-4BE3-8573-76DA7A2D9357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4" creationId="{451AF233-17C9-48CA-B496-36229C772DA0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5" creationId="{0DC17F3A-4B63-4485-BF72-DA6014803A31}"/>
          </ac:spMkLst>
        </pc:spChg>
        <pc:spChg chg="mod">
          <ac:chgData name="김지환" userId="0b265dc0-671b-48ee-aca7-0abd8a1b305a" providerId="ADAL" clId="{AB626736-4D42-4AB3-8BE7-714A6E46724D}" dt="2020-08-30T13:21:13.456" v="14438" actId="1076"/>
          <ac:spMkLst>
            <pc:docMk/>
            <pc:sldMk cId="3644496389" sldId="341"/>
            <ac:spMk id="16" creationId="{FB5B43A8-1796-40F6-B008-9B3071B5DA5E}"/>
          </ac:spMkLst>
        </pc:spChg>
        <pc:spChg chg="mod">
          <ac:chgData name="김지환" userId="0b265dc0-671b-48ee-aca7-0abd8a1b305a" providerId="ADAL" clId="{AB626736-4D42-4AB3-8BE7-714A6E46724D}" dt="2020-08-27T15:19:45.215" v="9039" actId="20577"/>
          <ac:spMkLst>
            <pc:docMk/>
            <pc:sldMk cId="3644496389" sldId="341"/>
            <ac:spMk id="28" creationId="{3099D20B-E6C2-4DAE-8670-25A46C305A52}"/>
          </ac:spMkLst>
        </pc:spChg>
        <pc:spChg chg="mod">
          <ac:chgData name="김지환" userId="0b265dc0-671b-48ee-aca7-0abd8a1b305a" providerId="ADAL" clId="{AB626736-4D42-4AB3-8BE7-714A6E46724D}" dt="2020-08-27T15:19:48.222" v="9041" actId="1076"/>
          <ac:spMkLst>
            <pc:docMk/>
            <pc:sldMk cId="3644496389" sldId="341"/>
            <ac:spMk id="29" creationId="{2A79786A-93A2-42E7-B619-91D788CCECAC}"/>
          </ac:spMkLst>
        </pc:spChg>
        <pc:spChg chg="mod">
          <ac:chgData name="김지환" userId="0b265dc0-671b-48ee-aca7-0abd8a1b305a" providerId="ADAL" clId="{AB626736-4D42-4AB3-8BE7-714A6E46724D}" dt="2020-08-27T15:21:31.511" v="9291" actId="20577"/>
          <ac:spMkLst>
            <pc:docMk/>
            <pc:sldMk cId="3644496389" sldId="341"/>
            <ac:spMk id="33" creationId="{98FE1190-0CD4-4E67-9800-F674178E28F7}"/>
          </ac:spMkLst>
        </pc:spChg>
        <pc:spChg chg="mod">
          <ac:chgData name="김지환" userId="0b265dc0-671b-48ee-aca7-0abd8a1b305a" providerId="ADAL" clId="{AB626736-4D42-4AB3-8BE7-714A6E46724D}" dt="2020-08-27T15:17:16.261" v="8924"/>
          <ac:spMkLst>
            <pc:docMk/>
            <pc:sldMk cId="3644496389" sldId="341"/>
            <ac:spMk id="39" creationId="{6CDC6D6B-2C6F-4506-A1A4-B60E366A7E7F}"/>
          </ac:spMkLst>
        </pc:spChg>
        <pc:grpChg chg="mod">
          <ac:chgData name="김지환" userId="0b265dc0-671b-48ee-aca7-0abd8a1b305a" providerId="ADAL" clId="{AB626736-4D42-4AB3-8BE7-714A6E46724D}" dt="2020-08-30T13:21:15.223" v="14439" actId="1076"/>
          <ac:grpSpMkLst>
            <pc:docMk/>
            <pc:sldMk cId="3644496389" sldId="341"/>
            <ac:grpSpMk id="6" creationId="{FA9F7FA4-206D-499A-B618-BBF3AC4F3851}"/>
          </ac:grpSpMkLst>
        </pc:grpChg>
        <pc:grpChg chg="mod">
          <ac:chgData name="김지환" userId="0b265dc0-671b-48ee-aca7-0abd8a1b305a" providerId="ADAL" clId="{AB626736-4D42-4AB3-8BE7-714A6E46724D}" dt="2020-08-27T15:19:51.145" v="9042" actId="1076"/>
          <ac:grpSpMkLst>
            <pc:docMk/>
            <pc:sldMk cId="3644496389" sldId="341"/>
            <ac:grpSpMk id="25" creationId="{F6B88786-BEC5-4FC4-80B5-E999B6055C55}"/>
          </ac:grpSpMkLst>
        </pc:grpChg>
        <pc:grpChg chg="mod">
          <ac:chgData name="김지환" userId="0b265dc0-671b-48ee-aca7-0abd8a1b305a" providerId="ADAL" clId="{AB626736-4D42-4AB3-8BE7-714A6E46724D}" dt="2020-08-27T15:19:57.547" v="9045" actId="14100"/>
          <ac:grpSpMkLst>
            <pc:docMk/>
            <pc:sldMk cId="3644496389" sldId="341"/>
            <ac:grpSpMk id="31" creationId="{0C3475FD-267E-40FD-BD17-35436E8A37EF}"/>
          </ac:grpSpMkLst>
        </pc:grp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7" creationId="{26FF8677-BA5D-4FB1-8944-B35C583424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18" creationId="{0051CB52-51C2-4B7F-944F-5D28B01BB84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0" creationId="{A1740A7B-C4FD-4C73-A948-29FF2DEAEF92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3" creationId="{63470F00-E265-42B5-8E11-48746F5DC71B}"/>
          </ac:cxnSpMkLst>
        </pc:cxnChg>
        <pc:cxnChg chg="mod">
          <ac:chgData name="김지환" userId="0b265dc0-671b-48ee-aca7-0abd8a1b305a" providerId="ADAL" clId="{AB626736-4D42-4AB3-8BE7-714A6E46724D}" dt="2020-08-30T13:21:13.456" v="14438" actId="1076"/>
          <ac:cxnSpMkLst>
            <pc:docMk/>
            <pc:sldMk cId="3644496389" sldId="341"/>
            <ac:cxnSpMk id="26" creationId="{6F28519D-DE2D-42DE-A23E-792644B045CE}"/>
          </ac:cxnSpMkLst>
        </pc:cxnChg>
      </pc:sldChg>
      <pc:sldChg chg="del">
        <pc:chgData name="김지환" userId="0b265dc0-671b-48ee-aca7-0abd8a1b305a" providerId="ADAL" clId="{AB626736-4D42-4AB3-8BE7-714A6E46724D}" dt="2020-08-28T17:44:59.586" v="10952" actId="2696"/>
        <pc:sldMkLst>
          <pc:docMk/>
          <pc:sldMk cId="1217542691" sldId="342"/>
        </pc:sldMkLst>
      </pc:sldChg>
      <pc:sldChg chg="addSp delSp modSp add">
        <pc:chgData name="김지환" userId="0b265dc0-671b-48ee-aca7-0abd8a1b305a" providerId="ADAL" clId="{AB626736-4D42-4AB3-8BE7-714A6E46724D}" dt="2020-08-28T17:22:11.059" v="10086" actId="1076"/>
        <pc:sldMkLst>
          <pc:docMk/>
          <pc:sldMk cId="1884885287" sldId="343"/>
        </pc:sldMkLst>
        <pc:spChg chg="add mod">
          <ac:chgData name="김지환" userId="0b265dc0-671b-48ee-aca7-0abd8a1b305a" providerId="ADAL" clId="{AB626736-4D42-4AB3-8BE7-714A6E46724D}" dt="2020-08-28T17:22:11.059" v="10086" actId="1076"/>
          <ac:spMkLst>
            <pc:docMk/>
            <pc:sldMk cId="1884885287" sldId="343"/>
            <ac:spMk id="2" creationId="{84F8BC8C-9B00-4C54-B207-C6042450F775}"/>
          </ac:spMkLst>
        </pc:spChg>
        <pc:spChg chg="mod">
          <ac:chgData name="김지환" userId="0b265dc0-671b-48ee-aca7-0abd8a1b305a" providerId="ADAL" clId="{AB626736-4D42-4AB3-8BE7-714A6E46724D}" dt="2020-08-28T17:21:27.148" v="10067" actId="14100"/>
          <ac:spMkLst>
            <pc:docMk/>
            <pc:sldMk cId="1884885287" sldId="343"/>
            <ac:spMk id="8" creationId="{AC4DEB8D-3A42-4D7E-9545-9471E1095EDE}"/>
          </ac:spMkLst>
        </pc:spChg>
        <pc:spChg chg="add mod">
          <ac:chgData name="김지환" userId="0b265dc0-671b-48ee-aca7-0abd8a1b305a" providerId="ADAL" clId="{AB626736-4D42-4AB3-8BE7-714A6E46724D}" dt="2020-08-28T17:20:06.449" v="9893" actId="571"/>
          <ac:spMkLst>
            <pc:docMk/>
            <pc:sldMk cId="1884885287" sldId="343"/>
            <ac:spMk id="41" creationId="{8803C260-8308-4E56-8B80-EDEBADCA4FA0}"/>
          </ac:spMkLst>
        </pc:spChg>
        <pc:spChg chg="mod">
          <ac:chgData name="김지환" userId="0b265dc0-671b-48ee-aca7-0abd8a1b305a" providerId="ADAL" clId="{AB626736-4D42-4AB3-8BE7-714A6E46724D}" dt="2020-08-28T17:21:18.931" v="10066" actId="20577"/>
          <ac:spMkLst>
            <pc:docMk/>
            <pc:sldMk cId="1884885287" sldId="343"/>
            <ac:spMk id="49" creationId="{F68ECBAA-4DFF-4D7E-9567-C227AEA99B07}"/>
          </ac:spMkLst>
        </pc:spChg>
        <pc:spChg chg="mod">
          <ac:chgData name="김지환" userId="0b265dc0-671b-48ee-aca7-0abd8a1b305a" providerId="ADAL" clId="{AB626736-4D42-4AB3-8BE7-714A6E46724D}" dt="2020-08-28T17:19:54.607" v="9891"/>
          <ac:spMkLst>
            <pc:docMk/>
            <pc:sldMk cId="1884885287" sldId="343"/>
            <ac:spMk id="53" creationId="{A28DC920-1B25-45B7-80EC-13EEF00400D4}"/>
          </ac:spMkLst>
        </pc:spChg>
        <pc:spChg chg="add mod ord">
          <ac:chgData name="김지환" userId="0b265dc0-671b-48ee-aca7-0abd8a1b305a" providerId="ADAL" clId="{AB626736-4D42-4AB3-8BE7-714A6E46724D}" dt="2020-08-28T17:21:53.568" v="10074" actId="207"/>
          <ac:spMkLst>
            <pc:docMk/>
            <pc:sldMk cId="1884885287" sldId="343"/>
            <ac:spMk id="74" creationId="{075157B5-CBFB-4C58-9970-CF4DBB101072}"/>
          </ac:spMkLst>
        </pc:s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14" creationId="{4428CCFE-D95B-41D4-AB85-AEB0130AA02C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2" creationId="{BE2ADF21-6F18-4FEC-9D89-57652E1854B1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26" creationId="{3A1CB6FA-595B-46CE-A23F-151F49BA3556}"/>
          </ac:grpSpMkLst>
        </pc:grpChg>
        <pc:grpChg chg="mod">
          <ac:chgData name="김지환" userId="0b265dc0-671b-48ee-aca7-0abd8a1b305a" providerId="ADAL" clId="{AB626736-4D42-4AB3-8BE7-714A6E46724D}" dt="2020-08-28T17:21:34.423" v="10069" actId="1076"/>
          <ac:grpSpMkLst>
            <pc:docMk/>
            <pc:sldMk cId="1884885287" sldId="343"/>
            <ac:grpSpMk id="30" creationId="{E8A47560-7231-49A2-84D5-5835342C7BC0}"/>
          </ac:grpSpMkLst>
        </pc:grpChg>
        <pc:grpChg chg="del mod">
          <ac:chgData name="김지환" userId="0b265dc0-671b-48ee-aca7-0abd8a1b305a" providerId="ADAL" clId="{AB626736-4D42-4AB3-8BE7-714A6E46724D}" dt="2020-08-28T17:21:30.475" v="10068" actId="478"/>
          <ac:grpSpMkLst>
            <pc:docMk/>
            <pc:sldMk cId="1884885287" sldId="343"/>
            <ac:grpSpMk id="34" creationId="{87F94004-4034-4697-8944-A5B39806C4B7}"/>
          </ac:grpSpMkLst>
        </pc:grpChg>
        <pc:grpChg chg="mod">
          <ac:chgData name="김지환" userId="0b265dc0-671b-48ee-aca7-0abd8a1b305a" providerId="ADAL" clId="{AB626736-4D42-4AB3-8BE7-714A6E46724D}" dt="2020-08-28T17:20:13.135" v="9895" actId="1076"/>
          <ac:grpSpMkLst>
            <pc:docMk/>
            <pc:sldMk cId="1884885287" sldId="343"/>
            <ac:grpSpMk id="47" creationId="{8E1252E5-F307-45AA-A8FC-65CA3A0F7AE7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4" creationId="{AB57BCF9-474F-40FF-AD22-47EC4CA2CFCC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58" creationId="{2B9513BE-FD5D-456B-A286-4F59437049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2" creationId="{7F124774-A80F-44E6-A154-7AA902316F4B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66" creationId="{0A324FB0-0DD8-4CAC-842F-5D77B2535745}"/>
          </ac:grpSpMkLst>
        </pc:grpChg>
        <pc:grpChg chg="add mod">
          <ac:chgData name="김지환" userId="0b265dc0-671b-48ee-aca7-0abd8a1b305a" providerId="ADAL" clId="{AB626736-4D42-4AB3-8BE7-714A6E46724D}" dt="2020-08-28T17:20:06.449" v="9893" actId="571"/>
          <ac:grpSpMkLst>
            <pc:docMk/>
            <pc:sldMk cId="1884885287" sldId="343"/>
            <ac:grpSpMk id="70" creationId="{2A9CCAB5-41AC-4877-AA89-DFCFCF1AD2DB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10:52.552" v="11797" actId="2696"/>
        <pc:sldMkLst>
          <pc:docMk/>
          <pc:sldMk cId="28988504" sldId="344"/>
        </pc:sldMkLst>
        <pc:spChg chg="add del mod">
          <ac:chgData name="김지환" userId="0b265dc0-671b-48ee-aca7-0abd8a1b305a" providerId="ADAL" clId="{AB626736-4D42-4AB3-8BE7-714A6E46724D}" dt="2020-08-29T08:10:16.597" v="11785"/>
          <ac:spMkLst>
            <pc:docMk/>
            <pc:sldMk cId="28988504" sldId="344"/>
            <ac:spMk id="9" creationId="{61F94EC4-4D15-4977-8D66-6845AFE54182}"/>
          </ac:spMkLst>
        </pc:spChg>
        <pc:grpChg chg="del">
          <ac:chgData name="김지환" userId="0b265dc0-671b-48ee-aca7-0abd8a1b305a" providerId="ADAL" clId="{AB626736-4D42-4AB3-8BE7-714A6E46724D}" dt="2020-08-28T17:44:43.416" v="10922" actId="478"/>
          <ac:grpSpMkLst>
            <pc:docMk/>
            <pc:sldMk cId="28988504" sldId="344"/>
            <ac:grpSpMk id="11" creationId="{BE4C02B7-FD7A-491F-9C25-BE9E97989909}"/>
          </ac:grpSpMkLst>
        </pc:grpChg>
      </pc:sldChg>
      <pc:sldChg chg="addSp delSp modSp add del">
        <pc:chgData name="김지환" userId="0b265dc0-671b-48ee-aca7-0abd8a1b305a" providerId="ADAL" clId="{AB626736-4D42-4AB3-8BE7-714A6E46724D}" dt="2020-08-29T08:07:49.012" v="11606" actId="2696"/>
        <pc:sldMkLst>
          <pc:docMk/>
          <pc:sldMk cId="2268484272" sldId="345"/>
        </pc:sldMkLst>
        <pc:spChg chg="del">
          <ac:chgData name="김지환" userId="0b265dc0-671b-48ee-aca7-0abd8a1b305a" providerId="ADAL" clId="{AB626736-4D42-4AB3-8BE7-714A6E46724D}" dt="2020-08-28T17:45:09.195" v="10955" actId="478"/>
          <ac:spMkLst>
            <pc:docMk/>
            <pc:sldMk cId="2268484272" sldId="345"/>
            <ac:spMk id="6" creationId="{0F6F2DCE-7677-485A-8506-522DDDC54163}"/>
          </ac:spMkLst>
        </pc:spChg>
        <pc:spChg chg="add del mod">
          <ac:chgData name="김지환" userId="0b265dc0-671b-48ee-aca7-0abd8a1b305a" providerId="ADAL" clId="{AB626736-4D42-4AB3-8BE7-714A6E46724D}" dt="2020-08-29T08:07:45.023" v="11603"/>
          <ac:spMkLst>
            <pc:docMk/>
            <pc:sldMk cId="2268484272" sldId="345"/>
            <ac:spMk id="10" creationId="{BED6C6F5-A61C-40E2-B927-DE69B85B8E98}"/>
          </ac:spMkLst>
        </pc:spChg>
        <pc:grpChg chg="del">
          <ac:chgData name="김지환" userId="0b265dc0-671b-48ee-aca7-0abd8a1b305a" providerId="ADAL" clId="{AB626736-4D42-4AB3-8BE7-714A6E46724D}" dt="2020-08-28T17:45:07.569" v="10954" actId="478"/>
          <ac:grpSpMkLst>
            <pc:docMk/>
            <pc:sldMk cId="2268484272" sldId="345"/>
            <ac:grpSpMk id="11" creationId="{5801EC10-201D-4BB3-BB52-26A126ABC997}"/>
          </ac:grpSpMkLst>
        </pc:grpChg>
      </pc:sldChg>
      <pc:sldChg chg="modSp add">
        <pc:chgData name="김지환" userId="0b265dc0-671b-48ee-aca7-0abd8a1b305a" providerId="ADAL" clId="{AB626736-4D42-4AB3-8BE7-714A6E46724D}" dt="2020-08-30T13:24:08.069" v="14511"/>
        <pc:sldMkLst>
          <pc:docMk/>
          <pc:sldMk cId="1701452856" sldId="346"/>
        </pc:sldMkLst>
        <pc:graphicFrameChg chg="mod modGraphic">
          <ac:chgData name="김지환" userId="0b265dc0-671b-48ee-aca7-0abd8a1b305a" providerId="ADAL" clId="{AB626736-4D42-4AB3-8BE7-714A6E46724D}" dt="2020-08-30T13:24:08.069" v="14511"/>
          <ac:graphicFrameMkLst>
            <pc:docMk/>
            <pc:sldMk cId="1701452856" sldId="346"/>
            <ac:graphicFrameMk id="2" creationId="{B470BD46-689C-4CCF-A48B-F0D7FBD50120}"/>
          </ac:graphicFrameMkLst>
        </pc:graphicFrameChg>
      </pc:sldChg>
      <pc:sldChg chg="add del">
        <pc:chgData name="김지환" userId="0b265dc0-671b-48ee-aca7-0abd8a1b305a" providerId="ADAL" clId="{AB626736-4D42-4AB3-8BE7-714A6E46724D}" dt="2020-08-28T17:50:08.099" v="11272" actId="2696"/>
        <pc:sldMkLst>
          <pc:docMk/>
          <pc:sldMk cId="3660053738" sldId="346"/>
        </pc:sldMkLst>
      </pc:sldChg>
      <pc:sldChg chg="addSp delSp modSp add">
        <pc:chgData name="김지환" userId="0b265dc0-671b-48ee-aca7-0abd8a1b305a" providerId="ADAL" clId="{AB626736-4D42-4AB3-8BE7-714A6E46724D}" dt="2020-08-30T13:09:41.764" v="14192" actId="20577"/>
        <pc:sldMkLst>
          <pc:docMk/>
          <pc:sldMk cId="4044071302" sldId="347"/>
        </pc:sldMkLst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2" creationId="{90B7C7BE-C800-4D46-8310-2C49B90F572E}"/>
          </ac:spMkLst>
        </pc:spChg>
        <pc:spChg chg="mod">
          <ac:chgData name="김지환" userId="0b265dc0-671b-48ee-aca7-0abd8a1b305a" providerId="ADAL" clId="{AB626736-4D42-4AB3-8BE7-714A6E46724D}" dt="2020-08-30T12:45:40.475" v="12787" actId="164"/>
          <ac:spMkLst>
            <pc:docMk/>
            <pc:sldMk cId="4044071302" sldId="347"/>
            <ac:spMk id="3" creationId="{E302E829-7E84-4390-9C2B-CBF1B5E9F58E}"/>
          </ac:spMkLst>
        </pc:spChg>
        <pc:spChg chg="mod">
          <ac:chgData name="김지환" userId="0b265dc0-671b-48ee-aca7-0abd8a1b305a" providerId="ADAL" clId="{AB626736-4D42-4AB3-8BE7-714A6E46724D}" dt="2020-08-30T13:08:00.564" v="14063" actId="20577"/>
          <ac:spMkLst>
            <pc:docMk/>
            <pc:sldMk cId="4044071302" sldId="347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2:51:13.764" v="13125" actId="114"/>
          <ac:spMkLst>
            <pc:docMk/>
            <pc:sldMk cId="4044071302" sldId="347"/>
            <ac:spMk id="5" creationId="{9A454924-6A95-430E-BAC7-81B7397C6F24}"/>
          </ac:spMkLst>
        </pc:spChg>
        <pc:spChg chg="mod">
          <ac:chgData name="김지환" userId="0b265dc0-671b-48ee-aca7-0abd8a1b305a" providerId="ADAL" clId="{AB626736-4D42-4AB3-8BE7-714A6E46724D}" dt="2020-08-30T12:51:18.357" v="13126" actId="114"/>
          <ac:spMkLst>
            <pc:docMk/>
            <pc:sldMk cId="4044071302" sldId="347"/>
            <ac:spMk id="6" creationId="{62EEC33F-AE9F-46B5-AC1A-6A0803CCC62E}"/>
          </ac:spMkLst>
        </pc:spChg>
        <pc:spChg chg="mod">
          <ac:chgData name="김지환" userId="0b265dc0-671b-48ee-aca7-0abd8a1b305a" providerId="ADAL" clId="{AB626736-4D42-4AB3-8BE7-714A6E46724D}" dt="2020-08-30T13:03:42.227" v="13843" actId="114"/>
          <ac:spMkLst>
            <pc:docMk/>
            <pc:sldMk cId="4044071302" sldId="347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9" creationId="{0F1319FC-0283-4142-AE2B-3428C970385B}"/>
          </ac:spMkLst>
        </pc:spChg>
        <pc:spChg chg="add del mod">
          <ac:chgData name="김지환" userId="0b265dc0-671b-48ee-aca7-0abd8a1b305a" providerId="ADAL" clId="{AB626736-4D42-4AB3-8BE7-714A6E46724D}" dt="2020-08-30T13:00:02.230" v="13767" actId="478"/>
          <ac:spMkLst>
            <pc:docMk/>
            <pc:sldMk cId="4044071302" sldId="347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2:51:21.308" v="13127" actId="114"/>
          <ac:spMkLst>
            <pc:docMk/>
            <pc:sldMk cId="4044071302" sldId="347"/>
            <ac:spMk id="15" creationId="{B0679223-6421-4257-B31B-7A817D6F90F2}"/>
          </ac:spMkLst>
        </pc:spChg>
        <pc:spChg chg="mod">
          <ac:chgData name="김지환" userId="0b265dc0-671b-48ee-aca7-0abd8a1b305a" providerId="ADAL" clId="{AB626736-4D42-4AB3-8BE7-714A6E46724D}" dt="2020-08-30T12:51:27.633" v="13129" actId="114"/>
          <ac:spMkLst>
            <pc:docMk/>
            <pc:sldMk cId="4044071302" sldId="347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9:41.764" v="14192" actId="20577"/>
          <ac:spMkLst>
            <pc:docMk/>
            <pc:sldMk cId="4044071302" sldId="347"/>
            <ac:spMk id="26" creationId="{67925BA1-FA9F-4850-A0ED-95F7246A33A3}"/>
          </ac:spMkLst>
        </pc:spChg>
        <pc:spChg chg="mod">
          <ac:chgData name="김지환" userId="0b265dc0-671b-48ee-aca7-0abd8a1b305a" providerId="ADAL" clId="{AB626736-4D42-4AB3-8BE7-714A6E46724D}" dt="2020-08-30T13:02:25.596" v="13840" actId="1076"/>
          <ac:spMkLst>
            <pc:docMk/>
            <pc:sldMk cId="4044071302" sldId="347"/>
            <ac:spMk id="27" creationId="{C1772F92-8F4C-454D-BF1E-022B995537A9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29" creationId="{86B73C23-D01C-48C2-9AE9-15FFB97085E4}"/>
          </ac:spMkLst>
        </pc:spChg>
        <pc:spChg chg="add del mod">
          <ac:chgData name="김지환" userId="0b265dc0-671b-48ee-aca7-0abd8a1b305a" providerId="ADAL" clId="{AB626736-4D42-4AB3-8BE7-714A6E46724D}" dt="2020-08-30T12:55:25.404" v="13427" actId="478"/>
          <ac:spMkLst>
            <pc:docMk/>
            <pc:sldMk cId="4044071302" sldId="347"/>
            <ac:spMk id="30" creationId="{941AA60B-875F-4F29-A5F2-707BE754E97A}"/>
          </ac:spMkLst>
        </pc:spChg>
        <pc:spChg chg="add del mod">
          <ac:chgData name="김지환" userId="0b265dc0-671b-48ee-aca7-0abd8a1b305a" providerId="ADAL" clId="{AB626736-4D42-4AB3-8BE7-714A6E46724D}" dt="2020-08-30T13:00:01.661" v="13766" actId="478"/>
          <ac:spMkLst>
            <pc:docMk/>
            <pc:sldMk cId="4044071302" sldId="347"/>
            <ac:spMk id="32" creationId="{3BF6AD19-6796-4DA5-90E7-D49B40CF4309}"/>
          </ac:spMkLst>
        </pc:spChg>
        <pc:spChg chg="add del mod">
          <ac:chgData name="김지환" userId="0b265dc0-671b-48ee-aca7-0abd8a1b305a" providerId="ADAL" clId="{AB626736-4D42-4AB3-8BE7-714A6E46724D}" dt="2020-08-30T13:00:03.014" v="13768" actId="478"/>
          <ac:spMkLst>
            <pc:docMk/>
            <pc:sldMk cId="4044071302" sldId="347"/>
            <ac:spMk id="33" creationId="{AAA61F26-57FC-441F-98D4-72595D5A9971}"/>
          </ac:spMkLst>
        </pc:s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8" creationId="{912BA257-351E-464A-9F4E-EE0435ABB83A}"/>
          </ac:grpSpMkLst>
        </pc:grpChg>
        <pc:grpChg chg="del">
          <ac:chgData name="김지환" userId="0b265dc0-671b-48ee-aca7-0abd8a1b305a" providerId="ADAL" clId="{AB626736-4D42-4AB3-8BE7-714A6E46724D}" dt="2020-08-30T12:45:10.934" v="12779" actId="478"/>
          <ac:grpSpMkLst>
            <pc:docMk/>
            <pc:sldMk cId="4044071302" sldId="347"/>
            <ac:grpSpMk id="11" creationId="{BE4C02B7-FD7A-491F-9C25-BE9E97989909}"/>
          </ac:grpSpMkLst>
        </pc:grpChg>
        <pc:grpChg chg="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45:27.101" v="12784" actId="478"/>
          <ac:grpSpMkLst>
            <pc:docMk/>
            <pc:sldMk cId="4044071302" sldId="347"/>
            <ac:grpSpMk id="21" creationId="{1B4E0CA3-B483-4B4F-9EEA-7C9825C41710}"/>
          </ac:grpSpMkLst>
        </pc:grpChg>
        <pc:grpChg chg="add mod">
          <ac:chgData name="김지환" userId="0b265dc0-671b-48ee-aca7-0abd8a1b305a" providerId="ADAL" clId="{AB626736-4D42-4AB3-8BE7-714A6E46724D}" dt="2020-08-30T13:03:21.314" v="13842" actId="1076"/>
          <ac:grpSpMkLst>
            <pc:docMk/>
            <pc:sldMk cId="4044071302" sldId="347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4:46.128" v="14308" actId="1076"/>
        <pc:sldMkLst>
          <pc:docMk/>
          <pc:sldMk cId="3752024643" sldId="348"/>
        </pc:sldMkLst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2" creationId="{90B7C7BE-C800-4D46-8310-2C49B90F57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3" creationId="{E302E829-7E84-4390-9C2B-CBF1B5E9F58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4" creationId="{B60D42C1-3390-4D5C-9A96-4FE9E40BA6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5" creationId="{9A454924-6A95-430E-BAC7-81B7397C6F24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6" creationId="{62EEC33F-AE9F-46B5-AC1A-6A0803CCC62E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7" creationId="{6F32AD0D-1865-42EB-A554-08DC321A8E35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5" creationId="{B0679223-6421-4257-B31B-7A817D6F90F2}"/>
          </ac:spMkLst>
        </pc:spChg>
        <pc:spChg chg="del">
          <ac:chgData name="김지환" userId="0b265dc0-671b-48ee-aca7-0abd8a1b305a" providerId="ADAL" clId="{AB626736-4D42-4AB3-8BE7-714A6E46724D}" dt="2020-08-30T12:45:28.686" v="12785" actId="478"/>
          <ac:spMkLst>
            <pc:docMk/>
            <pc:sldMk cId="3752024643" sldId="348"/>
            <ac:spMk id="17" creationId="{EB74C7D5-837A-4468-87DF-71AE70BC3959}"/>
          </ac:spMkLst>
        </pc:spChg>
        <pc:spChg chg="add mod">
          <ac:chgData name="김지환" userId="0b265dc0-671b-48ee-aca7-0abd8a1b305a" providerId="ADAL" clId="{AB626736-4D42-4AB3-8BE7-714A6E46724D}" dt="2020-08-30T13:14:23.427" v="14299" actId="1076"/>
          <ac:spMkLst>
            <pc:docMk/>
            <pc:sldMk cId="3752024643" sldId="348"/>
            <ac:spMk id="33" creationId="{9DBA9EFD-5B22-413F-A583-DD41E94B2B26}"/>
          </ac:spMkLst>
        </pc:spChg>
        <pc:spChg chg="mod">
          <ac:chgData name="김지환" userId="0b265dc0-671b-48ee-aca7-0abd8a1b305a" providerId="ADAL" clId="{AB626736-4D42-4AB3-8BE7-714A6E46724D}" dt="2020-08-30T12:50:25.160" v="13118" actId="14100"/>
          <ac:spMkLst>
            <pc:docMk/>
            <pc:sldMk cId="3752024643" sldId="348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2:45:28.686" v="12785" actId="478"/>
          <ac:grpSpMkLst>
            <pc:docMk/>
            <pc:sldMk cId="3752024643" sldId="348"/>
            <ac:grpSpMk id="18" creationId="{CEAD824E-357D-417F-9403-8D4AF1F3B508}"/>
          </ac:grpSpMkLst>
        </pc:grpChg>
        <pc:grpChg chg="mod">
          <ac:chgData name="김지환" userId="0b265dc0-671b-48ee-aca7-0abd8a1b305a" providerId="ADAL" clId="{AB626736-4D42-4AB3-8BE7-714A6E46724D}" dt="2020-08-30T12:48:21.047" v="12939" actId="1076"/>
          <ac:grpSpMkLst>
            <pc:docMk/>
            <pc:sldMk cId="3752024643" sldId="348"/>
            <ac:grpSpMk id="21" creationId="{1B4E0CA3-B483-4B4F-9EEA-7C9825C41710}"/>
          </ac:grpSpMkLst>
        </pc:grpChg>
        <pc:grpChg chg="add del mod ord">
          <ac:chgData name="김지환" userId="0b265dc0-671b-48ee-aca7-0abd8a1b305a" providerId="ADAL" clId="{AB626736-4D42-4AB3-8BE7-714A6E46724D}" dt="2020-08-30T13:14:21.091" v="14296" actId="478"/>
          <ac:grpSpMkLst>
            <pc:docMk/>
            <pc:sldMk cId="3752024643" sldId="348"/>
            <ac:grpSpMk id="24" creationId="{C8255564-D066-4889-9400-DA60F30EDB8C}"/>
          </ac:grpSpMkLst>
        </pc:grpChg>
        <pc:grpChg chg="add del mod">
          <ac:chgData name="김지환" userId="0b265dc0-671b-48ee-aca7-0abd8a1b305a" providerId="ADAL" clId="{AB626736-4D42-4AB3-8BE7-714A6E46724D}" dt="2020-08-30T13:14:40.460" v="14305" actId="478"/>
          <ac:grpSpMkLst>
            <pc:docMk/>
            <pc:sldMk cId="3752024643" sldId="348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2:50:22.526" v="13117" actId="14100"/>
          <ac:grpSpMkLst>
            <pc:docMk/>
            <pc:sldMk cId="3752024643" sldId="348"/>
            <ac:grpSpMk id="46" creationId="{A8610C2E-BB8E-4309-B506-F9680583B731}"/>
          </ac:grpSpMkLst>
        </pc:grpChg>
        <pc:grpChg chg="add mod">
          <ac:chgData name="김지환" userId="0b265dc0-671b-48ee-aca7-0abd8a1b305a" providerId="ADAL" clId="{AB626736-4D42-4AB3-8BE7-714A6E46724D}" dt="2020-08-30T13:14:42.620" v="14306" actId="1076"/>
          <ac:grpSpMkLst>
            <pc:docMk/>
            <pc:sldMk cId="3752024643" sldId="348"/>
            <ac:grpSpMk id="50" creationId="{E1268E9F-DDF8-4645-AC0E-0A41A1FD96C9}"/>
          </ac:grpSpMkLst>
        </pc:grpChg>
        <pc:grpChg chg="add mod">
          <ac:chgData name="김지환" userId="0b265dc0-671b-48ee-aca7-0abd8a1b305a" providerId="ADAL" clId="{AB626736-4D42-4AB3-8BE7-714A6E46724D}" dt="2020-08-30T13:14:46.128" v="14308" actId="1076"/>
          <ac:grpSpMkLst>
            <pc:docMk/>
            <pc:sldMk cId="3752024643" sldId="348"/>
            <ac:grpSpMk id="59" creationId="{EB5BBC42-3F41-4FD9-A5A4-71F479F2068E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09:00.408" v="14077" actId="114"/>
        <pc:sldMkLst>
          <pc:docMk/>
          <pc:sldMk cId="2519903733" sldId="349"/>
        </pc:sldMkLst>
        <pc:spChg chg="mod">
          <ac:chgData name="김지환" userId="0b265dc0-671b-48ee-aca7-0abd8a1b305a" providerId="ADAL" clId="{AB626736-4D42-4AB3-8BE7-714A6E46724D}" dt="2020-08-30T13:08:09.500" v="14071" actId="14100"/>
          <ac:spMkLst>
            <pc:docMk/>
            <pc:sldMk cId="2519903733" sldId="349"/>
            <ac:spMk id="4" creationId="{B60D42C1-3390-4D5C-9A96-4FE9E40BA6F2}"/>
          </ac:spMkLst>
        </pc:spChg>
        <pc:spChg chg="mod">
          <ac:chgData name="김지환" userId="0b265dc0-671b-48ee-aca7-0abd8a1b305a" providerId="ADAL" clId="{AB626736-4D42-4AB3-8BE7-714A6E46724D}" dt="2020-08-30T13:09:00.408" v="14077" actId="114"/>
          <ac:spMkLst>
            <pc:docMk/>
            <pc:sldMk cId="2519903733" sldId="349"/>
            <ac:spMk id="7" creationId="{6F32AD0D-1865-42EB-A554-08DC321A8E35}"/>
          </ac:spMkLst>
        </pc:spChg>
        <pc:spChg chg="add del mod">
          <ac:chgData name="김지환" userId="0b265dc0-671b-48ee-aca7-0abd8a1b305a" providerId="ADAL" clId="{AB626736-4D42-4AB3-8BE7-714A6E46724D}" dt="2020-08-30T13:00:31.229" v="13773" actId="478"/>
          <ac:spMkLst>
            <pc:docMk/>
            <pc:sldMk cId="2519903733" sldId="349"/>
            <ac:spMk id="9" creationId="{80761F79-97CB-45E5-9C5B-461CE26C9E11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0" creationId="{01B033BB-1040-4D20-902E-88F22FE19A34}"/>
          </ac:spMkLst>
        </pc:spChg>
        <pc:spChg chg="add del mod">
          <ac:chgData name="김지환" userId="0b265dc0-671b-48ee-aca7-0abd8a1b305a" providerId="ADAL" clId="{AB626736-4D42-4AB3-8BE7-714A6E46724D}" dt="2020-08-30T13:00:35.893" v="13775" actId="478"/>
          <ac:spMkLst>
            <pc:docMk/>
            <pc:sldMk cId="2519903733" sldId="349"/>
            <ac:spMk id="11" creationId="{AB00DA89-9B41-4200-9B4D-DA974A4C1B00}"/>
          </ac:spMkLst>
        </pc:spChg>
        <pc:spChg chg="add del mod">
          <ac:chgData name="김지환" userId="0b265dc0-671b-48ee-aca7-0abd8a1b305a" providerId="ADAL" clId="{AB626736-4D42-4AB3-8BE7-714A6E46724D}" dt="2020-08-30T13:01:04.037" v="13784" actId="478"/>
          <ac:spMkLst>
            <pc:docMk/>
            <pc:sldMk cId="2519903733" sldId="349"/>
            <ac:spMk id="12" creationId="{62235C3A-A202-4C54-B4F5-F28D06B3DA64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13" creationId="{963F3C90-D03A-42EC-8286-2865E9CEF500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8" creationId="{FEC7A970-7BA4-4E18-AFD2-49D41401B7BF}"/>
          </ac:spMkLst>
        </pc:spChg>
        <pc:spChg chg="add 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29" creationId="{A7639653-5E62-4206-A332-445E1413DA45}"/>
          </ac:spMkLst>
        </pc:spChg>
        <pc:spChg chg="add mod">
          <ac:chgData name="김지환" userId="0b265dc0-671b-48ee-aca7-0abd8a1b305a" providerId="ADAL" clId="{AB626736-4D42-4AB3-8BE7-714A6E46724D}" dt="2020-08-30T13:08:23.856" v="14073" actId="14100"/>
          <ac:spMkLst>
            <pc:docMk/>
            <pc:sldMk cId="2519903733" sldId="349"/>
            <ac:spMk id="30" creationId="{5CBA46FB-90EF-41D3-B817-3E946C17B061}"/>
          </ac:spMkLst>
        </pc:spChg>
        <pc:spChg chg="add mod">
          <ac:chgData name="김지환" userId="0b265dc0-671b-48ee-aca7-0abd8a1b305a" providerId="ADAL" clId="{AB626736-4D42-4AB3-8BE7-714A6E46724D}" dt="2020-08-30T13:05:51.615" v="13998" actId="14100"/>
          <ac:spMkLst>
            <pc:docMk/>
            <pc:sldMk cId="2519903733" sldId="349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02:10.154" v="13836" actId="1076"/>
          <ac:spMkLst>
            <pc:docMk/>
            <pc:sldMk cId="2519903733" sldId="349"/>
            <ac:spMk id="33" creationId="{AAA61F26-57FC-441F-98D4-72595D5A9971}"/>
          </ac:spMkLst>
        </pc:s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02:10.154" v="13836" actId="1076"/>
          <ac:grpSpMkLst>
            <pc:docMk/>
            <pc:sldMk cId="2519903733" sldId="349"/>
            <ac:grpSpMk id="18" creationId="{CEAD824E-357D-417F-9403-8D4AF1F3B508}"/>
          </ac:grpSpMkLst>
        </pc:grpChg>
        <pc:grpChg chg="del mod">
          <ac:chgData name="김지환" userId="0b265dc0-671b-48ee-aca7-0abd8a1b305a" providerId="ADAL" clId="{AB626736-4D42-4AB3-8BE7-714A6E46724D}" dt="2020-08-30T12:59:54.516" v="13765" actId="478"/>
          <ac:grpSpMkLst>
            <pc:docMk/>
            <pc:sldMk cId="2519903733" sldId="349"/>
            <ac:grpSpMk id="24" creationId="{7C02CDD6-365D-4440-B7C2-EDB78B98EC3C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0:38.022" v="14224" actId="164"/>
        <pc:sldMkLst>
          <pc:docMk/>
          <pc:sldMk cId="2238405979" sldId="350"/>
        </pc:sldMkLst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2" creationId="{90B7C7BE-C800-4D46-8310-2C49B90F572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3" creationId="{E302E829-7E84-4390-9C2B-CBF1B5E9F58E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4" creationId="{B60D42C1-3390-4D5C-9A96-4FE9E40BA6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5" creationId="{9A454924-6A95-430E-BAC7-81B7397C6F24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6" creationId="{62EEC33F-AE9F-46B5-AC1A-6A0803CCC62E}"/>
          </ac:spMkLst>
        </pc:spChg>
        <pc:spChg chg="del mod topLvl">
          <ac:chgData name="김지환" userId="0b265dc0-671b-48ee-aca7-0abd8a1b305a" providerId="ADAL" clId="{AB626736-4D42-4AB3-8BE7-714A6E46724D}" dt="2020-08-30T13:10:07.405" v="14202" actId="478"/>
          <ac:spMkLst>
            <pc:docMk/>
            <pc:sldMk cId="2238405979" sldId="350"/>
            <ac:spMk id="7" creationId="{6F32AD0D-1865-42EB-A554-08DC321A8E35}"/>
          </ac:spMkLst>
        </pc:spChg>
        <pc:spChg chg="del mod topLvl">
          <ac:chgData name="김지환" userId="0b265dc0-671b-48ee-aca7-0abd8a1b305a" providerId="ADAL" clId="{AB626736-4D42-4AB3-8BE7-714A6E46724D}" dt="2020-08-30T13:07:44.606" v="14055" actId="478"/>
          <ac:spMkLst>
            <pc:docMk/>
            <pc:sldMk cId="2238405979" sldId="350"/>
            <ac:spMk id="15" creationId="{B0679223-6421-4257-B31B-7A817D6F90F2}"/>
          </ac:spMkLst>
        </pc:spChg>
        <pc:spChg chg="mod topLvl">
          <ac:chgData name="김지환" userId="0b265dc0-671b-48ee-aca7-0abd8a1b305a" providerId="ADAL" clId="{AB626736-4D42-4AB3-8BE7-714A6E46724D}" dt="2020-08-30T13:10:38.022" v="14224" actId="164"/>
          <ac:spMkLst>
            <pc:docMk/>
            <pc:sldMk cId="2238405979" sldId="350"/>
            <ac:spMk id="17" creationId="{EB74C7D5-837A-4468-87DF-71AE70BC3959}"/>
          </ac:spMkLst>
        </pc:spChg>
        <pc:spChg chg="mod">
          <ac:chgData name="김지환" userId="0b265dc0-671b-48ee-aca7-0abd8a1b305a" providerId="ADAL" clId="{AB626736-4D42-4AB3-8BE7-714A6E46724D}" dt="2020-08-30T13:07:02.192" v="14026"/>
          <ac:spMkLst>
            <pc:docMk/>
            <pc:sldMk cId="2238405979" sldId="350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0:25.485" v="14222"/>
          <ac:spMkLst>
            <pc:docMk/>
            <pc:sldMk cId="2238405979" sldId="350"/>
            <ac:spMk id="26" creationId="{67925BA1-FA9F-4850-A0ED-95F7246A33A3}"/>
          </ac:spMkLst>
        </pc:spChg>
        <pc:grpChg chg="del">
          <ac:chgData name="김지환" userId="0b265dc0-671b-48ee-aca7-0abd8a1b305a" providerId="ADAL" clId="{AB626736-4D42-4AB3-8BE7-714A6E46724D}" dt="2020-08-30T13:07:06.509" v="14027" actId="165"/>
          <ac:grpSpMkLst>
            <pc:docMk/>
            <pc:sldMk cId="2238405979" sldId="350"/>
            <ac:grpSpMk id="8" creationId="{912BA257-351E-464A-9F4E-EE0435ABB83A}"/>
          </ac:grpSpMkLst>
        </pc:grpChg>
        <pc:grpChg chg="add mod">
          <ac:chgData name="김지환" userId="0b265dc0-671b-48ee-aca7-0abd8a1b305a" providerId="ADAL" clId="{AB626736-4D42-4AB3-8BE7-714A6E46724D}" dt="2020-08-30T13:10:38.022" v="14224" actId="164"/>
          <ac:grpSpMkLst>
            <pc:docMk/>
            <pc:sldMk cId="2238405979" sldId="350"/>
            <ac:grpSpMk id="9" creationId="{5576E8F0-3604-4958-BE63-AA799B5B44E6}"/>
          </ac:grpSpMkLst>
        </pc:grpChg>
      </pc:sldChg>
      <pc:sldChg chg="addSp delSp modSp add">
        <pc:chgData name="김지환" userId="0b265dc0-671b-48ee-aca7-0abd8a1b305a" providerId="ADAL" clId="{AB626736-4D42-4AB3-8BE7-714A6E46724D}" dt="2020-08-30T13:13:37.888" v="14282" actId="14100"/>
        <pc:sldMkLst>
          <pc:docMk/>
          <pc:sldMk cId="1124152165" sldId="351"/>
        </pc:sldMkLst>
        <pc:spChg chg="mod">
          <ac:chgData name="김지환" userId="0b265dc0-671b-48ee-aca7-0abd8a1b305a" providerId="ADAL" clId="{AB626736-4D42-4AB3-8BE7-714A6E46724D}" dt="2020-08-30T13:13:35.924" v="14281" actId="14100"/>
          <ac:spMkLst>
            <pc:docMk/>
            <pc:sldMk cId="1124152165" sldId="351"/>
            <ac:spMk id="10" creationId="{01B033BB-1040-4D20-902E-88F22FE19A34}"/>
          </ac:spMkLst>
        </pc:spChg>
        <pc:spChg chg="mod">
          <ac:chgData name="김지환" userId="0b265dc0-671b-48ee-aca7-0abd8a1b305a" providerId="ADAL" clId="{AB626736-4D42-4AB3-8BE7-714A6E46724D}" dt="2020-08-30T13:13:37.888" v="14282" actId="14100"/>
          <ac:spMkLst>
            <pc:docMk/>
            <pc:sldMk cId="1124152165" sldId="351"/>
            <ac:spMk id="13" creationId="{963F3C90-D03A-42EC-8286-2865E9CEF500}"/>
          </ac:spMkLst>
        </pc:spChg>
        <pc:spChg chg="mod">
          <ac:chgData name="김지환" userId="0b265dc0-671b-48ee-aca7-0abd8a1b305a" providerId="ADAL" clId="{AB626736-4D42-4AB3-8BE7-714A6E46724D}" dt="2020-08-30T13:10:56.096" v="14238"/>
          <ac:spMkLst>
            <pc:docMk/>
            <pc:sldMk cId="1124152165" sldId="351"/>
            <ac:spMk id="20" creationId="{62F8E1DD-3937-4963-811F-29496A47B3B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8" creationId="{FEC7A970-7BA4-4E18-AFD2-49D41401B7BF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29" creationId="{A7639653-5E62-4206-A332-445E1413DA45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0" creationId="{5CBA46FB-90EF-41D3-B817-3E946C17B061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1" creationId="{C464EF8C-FDBA-43D8-8D08-C48B43E5B563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2" creationId="{3BF6AD19-6796-4DA5-90E7-D49B40CF4309}"/>
          </ac:spMkLst>
        </pc:spChg>
        <pc:spChg chg="mod">
          <ac:chgData name="김지환" userId="0b265dc0-671b-48ee-aca7-0abd8a1b305a" providerId="ADAL" clId="{AB626736-4D42-4AB3-8BE7-714A6E46724D}" dt="2020-08-30T13:13:13.091" v="14278" actId="1076"/>
          <ac:spMkLst>
            <pc:docMk/>
            <pc:sldMk cId="1124152165" sldId="351"/>
            <ac:spMk id="33" creationId="{AAA61F26-57FC-441F-98D4-72595D5A9971}"/>
          </ac:spMkLst>
        </pc:spChg>
        <pc:grpChg chg="del">
          <ac:chgData name="김지환" userId="0b265dc0-671b-48ee-aca7-0abd8a1b305a" providerId="ADAL" clId="{AB626736-4D42-4AB3-8BE7-714A6E46724D}" dt="2020-08-30T13:10:44.803" v="14226" actId="478"/>
          <ac:grpSpMkLst>
            <pc:docMk/>
            <pc:sldMk cId="1124152165" sldId="351"/>
            <ac:grpSpMk id="8" creationId="{912BA257-351E-464A-9F4E-EE0435ABB83A}"/>
          </ac:grpSpMkLst>
        </pc:grpChg>
        <pc:grpChg chg="mo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18" creationId="{CEAD824E-357D-417F-9403-8D4AF1F3B508}"/>
          </ac:grpSpMkLst>
        </pc:grpChg>
        <pc:grpChg chg="add mod ord">
          <ac:chgData name="김지환" userId="0b265dc0-671b-48ee-aca7-0abd8a1b305a" providerId="ADAL" clId="{AB626736-4D42-4AB3-8BE7-714A6E46724D}" dt="2020-08-30T13:13:13.091" v="14278" actId="1076"/>
          <ac:grpSpMkLst>
            <pc:docMk/>
            <pc:sldMk cId="1124152165" sldId="351"/>
            <ac:grpSpMk id="25" creationId="{5FBA9335-C360-40F1-A5ED-F1C57EC34441}"/>
          </ac:grpSpMkLst>
        </pc:grpChg>
        <pc:cxnChg chg="add del mod">
          <ac:chgData name="김지환" userId="0b265dc0-671b-48ee-aca7-0abd8a1b305a" providerId="ADAL" clId="{AB626736-4D42-4AB3-8BE7-714A6E46724D}" dt="2020-08-30T13:12:32.762" v="14253" actId="478"/>
          <ac:cxnSpMkLst>
            <pc:docMk/>
            <pc:sldMk cId="1124152165" sldId="351"/>
            <ac:cxnSpMk id="11" creationId="{8A19C560-EC6B-4E83-813A-D197C22B8454}"/>
          </ac:cxnSpMkLst>
        </pc:cxnChg>
      </pc:sldChg>
      <pc:sldChg chg="addSp delSp modSp add">
        <pc:chgData name="김지환" userId="0b265dc0-671b-48ee-aca7-0abd8a1b305a" providerId="ADAL" clId="{AB626736-4D42-4AB3-8BE7-714A6E46724D}" dt="2020-08-30T13:15:09.704" v="14320" actId="1076"/>
        <pc:sldMkLst>
          <pc:docMk/>
          <pc:sldMk cId="1347470692" sldId="352"/>
        </pc:sldMkLst>
        <pc:spChg chg="mod">
          <ac:chgData name="김지환" userId="0b265dc0-671b-48ee-aca7-0abd8a1b305a" providerId="ADAL" clId="{AB626736-4D42-4AB3-8BE7-714A6E46724D}" dt="2020-08-30T13:14:11.979" v="14294"/>
          <ac:spMkLst>
            <pc:docMk/>
            <pc:sldMk cId="1347470692" sldId="352"/>
            <ac:spMk id="23" creationId="{8AD96E1A-16F2-4B98-9A87-63D262060C41}"/>
          </ac:spMkLst>
        </pc:spChg>
        <pc:spChg chg="mod">
          <ac:chgData name="김지환" userId="0b265dc0-671b-48ee-aca7-0abd8a1b305a" providerId="ADAL" clId="{AB626736-4D42-4AB3-8BE7-714A6E46724D}" dt="2020-08-30T13:14:57.829" v="14315"/>
          <ac:spMkLst>
            <pc:docMk/>
            <pc:sldMk cId="1347470692" sldId="352"/>
            <ac:spMk id="48" creationId="{CB5CF864-4CC1-4129-AA50-EECA21E9B71C}"/>
          </ac:spMkLst>
        </pc:s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24" creationId="{C8255564-D066-4889-9400-DA60F30EDB8C}"/>
          </ac:grpSpMkLst>
        </pc:grpChg>
        <pc:grpChg chg="del">
          <ac:chgData name="김지환" userId="0b265dc0-671b-48ee-aca7-0abd8a1b305a" providerId="ADAL" clId="{AB626736-4D42-4AB3-8BE7-714A6E46724D}" dt="2020-08-30T13:14:14.795" v="14295" actId="478"/>
          <ac:grpSpMkLst>
            <pc:docMk/>
            <pc:sldMk cId="1347470692" sldId="352"/>
            <ac:grpSpMk id="34" creationId="{DE00B6E2-58CA-47CB-AED7-CE9B46DAF707}"/>
          </ac:grpSpMkLst>
        </pc:grpChg>
        <pc:grpChg chg="add mod">
          <ac:chgData name="김지환" userId="0b265dc0-671b-48ee-aca7-0abd8a1b305a" providerId="ADAL" clId="{AB626736-4D42-4AB3-8BE7-714A6E46724D}" dt="2020-08-30T13:15:05.942" v="14318" actId="1076"/>
          <ac:grpSpMkLst>
            <pc:docMk/>
            <pc:sldMk cId="1347470692" sldId="352"/>
            <ac:grpSpMk id="50" creationId="{6D3A35EC-20BD-4E3A-AC49-32B806E70FBD}"/>
          </ac:grpSpMkLst>
        </pc:grpChg>
        <pc:grpChg chg="add mod">
          <ac:chgData name="김지환" userId="0b265dc0-671b-48ee-aca7-0abd8a1b305a" providerId="ADAL" clId="{AB626736-4D42-4AB3-8BE7-714A6E46724D}" dt="2020-08-30T13:15:09.704" v="14320" actId="1076"/>
          <ac:grpSpMkLst>
            <pc:docMk/>
            <pc:sldMk cId="1347470692" sldId="352"/>
            <ac:grpSpMk id="57" creationId="{4B7ADF23-A0F1-41DF-93AF-DBC3ACAEF4CC}"/>
          </ac:grpSpMkLst>
        </pc:grpChg>
      </pc:sldChg>
    </pc:docChg>
  </pc:docChgLst>
  <pc:docChgLst>
    <pc:chgData name="김지환" userId="0b265dc0-671b-48ee-aca7-0abd8a1b305a" providerId="ADAL" clId="{D59D070D-686C-4590-8B4D-16146D834907}"/>
    <pc:docChg chg="undo custSel addSld delSld modSld">
      <pc:chgData name="김지환" userId="0b265dc0-671b-48ee-aca7-0abd8a1b305a" providerId="ADAL" clId="{D59D070D-686C-4590-8B4D-16146D834907}" dt="2020-08-10T12:44:15.808" v="5643" actId="20577"/>
      <pc:docMkLst>
        <pc:docMk/>
      </pc:docMkLst>
      <pc:sldChg chg="del">
        <pc:chgData name="김지환" userId="0b265dc0-671b-48ee-aca7-0abd8a1b305a" providerId="ADAL" clId="{D59D070D-686C-4590-8B4D-16146D834907}" dt="2020-08-10T10:13:17.537" v="0" actId="2696"/>
        <pc:sldMkLst>
          <pc:docMk/>
          <pc:sldMk cId="1234453536" sldId="264"/>
        </pc:sldMkLst>
      </pc:sldChg>
      <pc:sldChg chg="modSp">
        <pc:chgData name="김지환" userId="0b265dc0-671b-48ee-aca7-0abd8a1b305a" providerId="ADAL" clId="{D59D070D-686C-4590-8B4D-16146D834907}" dt="2020-08-10T10:13:25.001" v="12"/>
        <pc:sldMkLst>
          <pc:docMk/>
          <pc:sldMk cId="1446212793" sldId="312"/>
        </pc:sldMkLst>
        <pc:spChg chg="mod">
          <ac:chgData name="김지환" userId="0b265dc0-671b-48ee-aca7-0abd8a1b305a" providerId="ADAL" clId="{D59D070D-686C-4590-8B4D-16146D834907}" dt="2020-08-10T10:13:25.001" v="12"/>
          <ac:spMkLst>
            <pc:docMk/>
            <pc:sldMk cId="1446212793" sldId="312"/>
            <ac:spMk id="2" creationId="{A65DD9F9-8EAF-4F2C-B12F-36C05D6E3EB0}"/>
          </ac:spMkLst>
        </pc:spChg>
      </pc:sldChg>
      <pc:sldChg chg="modSp">
        <pc:chgData name="김지환" userId="0b265dc0-671b-48ee-aca7-0abd8a1b305a" providerId="ADAL" clId="{D59D070D-686C-4590-8B4D-16146D834907}" dt="2020-08-10T12:33:09.678" v="3748"/>
        <pc:sldMkLst>
          <pc:docMk/>
          <pc:sldMk cId="2414886698" sldId="313"/>
        </pc:sldMkLst>
        <pc:spChg chg="mod">
          <ac:chgData name="김지환" userId="0b265dc0-671b-48ee-aca7-0abd8a1b305a" providerId="ADAL" clId="{D59D070D-686C-4590-8B4D-16146D834907}" dt="2020-08-10T12:33:09.678" v="3748"/>
          <ac:spMkLst>
            <pc:docMk/>
            <pc:sldMk cId="2414886698" sldId="313"/>
            <ac:spMk id="6" creationId="{949094F2-F8BD-47F3-AB24-2FB70DA163F4}"/>
          </ac:spMkLst>
        </pc:spChg>
      </pc:sldChg>
      <pc:sldChg chg="addSp delSp modSp">
        <pc:chgData name="김지환" userId="0b265dc0-671b-48ee-aca7-0abd8a1b305a" providerId="ADAL" clId="{D59D070D-686C-4590-8B4D-16146D834907}" dt="2020-08-10T12:26:35.155" v="2623" actId="5793"/>
        <pc:sldMkLst>
          <pc:docMk/>
          <pc:sldMk cId="4090738660" sldId="314"/>
        </pc:sldMkLst>
        <pc:spChg chg="del">
          <ac:chgData name="김지환" userId="0b265dc0-671b-48ee-aca7-0abd8a1b305a" providerId="ADAL" clId="{D59D070D-686C-4590-8B4D-16146D834907}" dt="2020-08-10T12:21:11.887" v="1537" actId="478"/>
          <ac:spMkLst>
            <pc:docMk/>
            <pc:sldMk cId="4090738660" sldId="314"/>
            <ac:spMk id="6" creationId="{E8F3C96D-CBF2-4735-AB80-99D75D173F5F}"/>
          </ac:spMkLst>
        </pc:spChg>
        <pc:spChg chg="add mod">
          <ac:chgData name="김지환" userId="0b265dc0-671b-48ee-aca7-0abd8a1b305a" providerId="ADAL" clId="{D59D070D-686C-4590-8B4D-16146D834907}" dt="2020-08-10T12:26:35.155" v="2623" actId="5793"/>
          <ac:spMkLst>
            <pc:docMk/>
            <pc:sldMk cId="4090738660" sldId="314"/>
            <ac:spMk id="8" creationId="{F46174EF-AA69-4BC3-95E5-C7FB32845FDD}"/>
          </ac:spMkLst>
        </pc:spChg>
        <pc:spChg chg="del mod">
          <ac:chgData name="김지환" userId="0b265dc0-671b-48ee-aca7-0abd8a1b305a" providerId="ADAL" clId="{D59D070D-686C-4590-8B4D-16146D834907}" dt="2020-08-10T12:21:11.376" v="1536" actId="478"/>
          <ac:spMkLst>
            <pc:docMk/>
            <pc:sldMk cId="4090738660" sldId="31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01.457" v="81"/>
          <ac:spMkLst>
            <pc:docMk/>
            <pc:sldMk cId="4090738660" sldId="31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7.297" v="85" actId="14100"/>
          <ac:grpSpMkLst>
            <pc:docMk/>
            <pc:sldMk cId="4090738660" sldId="314"/>
            <ac:grpSpMk id="38" creationId="{1D8E532E-9E14-4EC0-9A5D-C7F11045D019}"/>
          </ac:grpSpMkLst>
        </pc:grpChg>
      </pc:sldChg>
      <pc:sldChg chg="delSp modSp">
        <pc:chgData name="김지환" userId="0b265dc0-671b-48ee-aca7-0abd8a1b305a" providerId="ADAL" clId="{D59D070D-686C-4590-8B4D-16146D834907}" dt="2020-08-10T12:33:05.526" v="3739"/>
        <pc:sldMkLst>
          <pc:docMk/>
          <pc:sldMk cId="2299424913" sldId="315"/>
        </pc:sldMkLst>
        <pc:spChg chg="del">
          <ac:chgData name="김지환" userId="0b265dc0-671b-48ee-aca7-0abd8a1b305a" providerId="ADAL" clId="{D59D070D-686C-4590-8B4D-16146D834907}" dt="2020-08-10T12:31:59.472" v="3540" actId="478"/>
          <ac:spMkLst>
            <pc:docMk/>
            <pc:sldMk cId="2299424913" sldId="315"/>
            <ac:spMk id="6" creationId="{0F6F2DCE-7677-485A-8506-522DDDC54163}"/>
          </ac:spMkLst>
        </pc:spChg>
        <pc:spChg chg="mod">
          <ac:chgData name="김지환" userId="0b265dc0-671b-48ee-aca7-0abd8a1b305a" providerId="ADAL" clId="{D59D070D-686C-4590-8B4D-16146D834907}" dt="2020-08-10T12:33:05.526" v="3739"/>
          <ac:spMkLst>
            <pc:docMk/>
            <pc:sldMk cId="2299424913" sldId="31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7.246" v="113" actId="20577"/>
          <ac:spMkLst>
            <pc:docMk/>
            <pc:sldMk cId="2299424913" sldId="315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40.183" v="114" actId="14100"/>
          <ac:grpSpMkLst>
            <pc:docMk/>
            <pc:sldMk cId="2299424913" sldId="315"/>
            <ac:grpSpMk id="38" creationId="{1D8E532E-9E14-4EC0-9A5D-C7F11045D019}"/>
          </ac:grpSpMkLst>
        </pc:grpChg>
      </pc:sldChg>
      <pc:sldChg chg="del">
        <pc:chgData name="김지환" userId="0b265dc0-671b-48ee-aca7-0abd8a1b305a" providerId="ADAL" clId="{D59D070D-686C-4590-8B4D-16146D834907}" dt="2020-08-10T10:16:28.484" v="178" actId="2696"/>
        <pc:sldMkLst>
          <pc:docMk/>
          <pc:sldMk cId="1805887169" sldId="316"/>
        </pc:sldMkLst>
      </pc:sldChg>
      <pc:sldChg chg="del">
        <pc:chgData name="김지환" userId="0b265dc0-671b-48ee-aca7-0abd8a1b305a" providerId="ADAL" clId="{D59D070D-686C-4590-8B4D-16146D834907}" dt="2020-08-10T10:16:28.499" v="179" actId="2696"/>
        <pc:sldMkLst>
          <pc:docMk/>
          <pc:sldMk cId="2565441263" sldId="317"/>
        </pc:sldMkLst>
      </pc:sldChg>
      <pc:sldChg chg="addSp delSp modSp">
        <pc:chgData name="김지환" userId="0b265dc0-671b-48ee-aca7-0abd8a1b305a" providerId="ADAL" clId="{D59D070D-686C-4590-8B4D-16146D834907}" dt="2020-08-10T10:26:09.409" v="1398" actId="1076"/>
        <pc:sldMkLst>
          <pc:docMk/>
          <pc:sldMk cId="3447281743" sldId="319"/>
        </pc:sldMkLst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2" creationId="{23F7CB96-F4B8-4F48-AE00-1E02785B9F9A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3" creationId="{0D477677-48AA-42D5-B0F6-B0B657B438D9}"/>
          </ac:spMkLst>
        </pc:spChg>
        <pc:spChg chg="add del mod">
          <ac:chgData name="김지환" userId="0b265dc0-671b-48ee-aca7-0abd8a1b305a" providerId="ADAL" clId="{D59D070D-686C-4590-8B4D-16146D834907}" dt="2020-08-10T10:20:37.566" v="709" actId="478"/>
          <ac:spMkLst>
            <pc:docMk/>
            <pc:sldMk cId="3447281743" sldId="319"/>
            <ac:spMk id="4" creationId="{7DD36391-308C-4993-B208-9BBED61EAD63}"/>
          </ac:spMkLst>
        </pc:spChg>
        <pc:spChg chg="add del mod">
          <ac:chgData name="김지환" userId="0b265dc0-671b-48ee-aca7-0abd8a1b305a" providerId="ADAL" clId="{D59D070D-686C-4590-8B4D-16146D834907}" dt="2020-08-10T10:20:38.066" v="710" actId="478"/>
          <ac:spMkLst>
            <pc:docMk/>
            <pc:sldMk cId="3447281743" sldId="31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16:44.136" v="181" actId="478"/>
          <ac:spMkLst>
            <pc:docMk/>
            <pc:sldMk cId="3447281743" sldId="319"/>
            <ac:spMk id="6" creationId="{E8F3C96D-CBF2-4735-AB80-99D75D173F5F}"/>
          </ac:spMkLst>
        </pc:spChg>
        <pc:spChg chg="mod">
          <ac:chgData name="김지환" userId="0b265dc0-671b-48ee-aca7-0abd8a1b305a" providerId="ADAL" clId="{D59D070D-686C-4590-8B4D-16146D834907}" dt="2020-08-10T10:25:51.554" v="1386" actId="20577"/>
          <ac:spMkLst>
            <pc:docMk/>
            <pc:sldMk cId="3447281743" sldId="319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6" creationId="{74429A89-4B42-4C28-A3F9-D26A666FD0C0}"/>
          </ac:spMkLst>
        </pc:spChg>
        <pc:spChg chg="add mod">
          <ac:chgData name="김지환" userId="0b265dc0-671b-48ee-aca7-0abd8a1b305a" providerId="ADAL" clId="{D59D070D-686C-4590-8B4D-16146D834907}" dt="2020-08-10T10:26:09.409" v="1398" actId="1076"/>
          <ac:spMkLst>
            <pc:docMk/>
            <pc:sldMk cId="3447281743" sldId="319"/>
            <ac:spMk id="17" creationId="{382358E5-674F-44C1-98AF-4CD4B5E917FB}"/>
          </ac:spMkLst>
        </pc:spChg>
        <pc:spChg chg="del">
          <ac:chgData name="김지환" userId="0b265dc0-671b-48ee-aca7-0abd8a1b305a" providerId="ADAL" clId="{D59D070D-686C-4590-8B4D-16146D834907}" dt="2020-08-10T10:16:43.621" v="180" actId="478"/>
          <ac:spMkLst>
            <pc:docMk/>
            <pc:sldMk cId="3447281743" sldId="319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2.993" v="68" actId="20577"/>
          <ac:spMkLst>
            <pc:docMk/>
            <pc:sldMk cId="3447281743" sldId="319"/>
            <ac:spMk id="39" creationId="{6CDC6D6B-2C6F-4506-A1A4-B60E366A7E7F}"/>
          </ac:spMkLst>
        </pc:spChg>
        <pc:grpChg chg="add mod">
          <ac:chgData name="김지환" userId="0b265dc0-671b-48ee-aca7-0abd8a1b305a" providerId="ADAL" clId="{D59D070D-686C-4590-8B4D-16146D834907}" dt="2020-08-10T10:26:09.409" v="1398" actId="1076"/>
          <ac:grpSpMkLst>
            <pc:docMk/>
            <pc:sldMk cId="3447281743" sldId="319"/>
            <ac:grpSpMk id="12" creationId="{D55EDB5A-9DFA-4DB9-81F3-88B4EA0D2853}"/>
          </ac:grpSpMkLst>
        </pc:grpChg>
      </pc:sldChg>
      <pc:sldChg chg="del">
        <pc:chgData name="김지환" userId="0b265dc0-671b-48ee-aca7-0abd8a1b305a" providerId="ADAL" clId="{D59D070D-686C-4590-8B4D-16146D834907}" dt="2020-08-10T10:16:05.302" v="147" actId="2696"/>
        <pc:sldMkLst>
          <pc:docMk/>
          <pc:sldMk cId="267144213" sldId="320"/>
        </pc:sldMkLst>
      </pc:sldChg>
      <pc:sldChg chg="del">
        <pc:chgData name="김지환" userId="0b265dc0-671b-48ee-aca7-0abd8a1b305a" providerId="ADAL" clId="{D59D070D-686C-4590-8B4D-16146D834907}" dt="2020-08-10T10:16:28.468" v="177" actId="2696"/>
        <pc:sldMkLst>
          <pc:docMk/>
          <pc:sldMk cId="3004965497" sldId="321"/>
        </pc:sldMkLst>
      </pc:sldChg>
      <pc:sldChg chg="delSp modSp">
        <pc:chgData name="김지환" userId="0b265dc0-671b-48ee-aca7-0abd8a1b305a" providerId="ADAL" clId="{D59D070D-686C-4590-8B4D-16146D834907}" dt="2020-08-10T12:39:09.807" v="4776" actId="20577"/>
        <pc:sldMkLst>
          <pc:docMk/>
          <pc:sldMk cId="315833620" sldId="322"/>
        </pc:sldMkLst>
        <pc:spChg chg="mod">
          <ac:chgData name="김지환" userId="0b265dc0-671b-48ee-aca7-0abd8a1b305a" providerId="ADAL" clId="{D59D070D-686C-4590-8B4D-16146D834907}" dt="2020-08-10T12:39:09.807" v="4776" actId="20577"/>
          <ac:spMkLst>
            <pc:docMk/>
            <pc:sldMk cId="315833620" sldId="322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5:49.551" v="3982" actId="478"/>
          <ac:spMkLst>
            <pc:docMk/>
            <pc:sldMk cId="315833620" sldId="322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16.627" v="161"/>
          <ac:spMkLst>
            <pc:docMk/>
            <pc:sldMk cId="315833620" sldId="322"/>
            <ac:spMk id="39" creationId="{6CDC6D6B-2C6F-4506-A1A4-B60E366A7E7F}"/>
          </ac:spMkLst>
        </pc:spChg>
      </pc:sldChg>
      <pc:sldChg chg="delSp modSp">
        <pc:chgData name="김지환" userId="0b265dc0-671b-48ee-aca7-0abd8a1b305a" providerId="ADAL" clId="{D59D070D-686C-4590-8B4D-16146D834907}" dt="2020-08-10T12:44:15.808" v="5643" actId="20577"/>
        <pc:sldMkLst>
          <pc:docMk/>
          <pc:sldMk cId="3331964537" sldId="323"/>
        </pc:sldMkLst>
        <pc:spChg chg="mod">
          <ac:chgData name="김지환" userId="0b265dc0-671b-48ee-aca7-0abd8a1b305a" providerId="ADAL" clId="{D59D070D-686C-4590-8B4D-16146D834907}" dt="2020-08-10T12:44:15.808" v="5643" actId="20577"/>
          <ac:spMkLst>
            <pc:docMk/>
            <pc:sldMk cId="3331964537" sldId="323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9:16.207" v="4777" actId="478"/>
          <ac:spMkLst>
            <pc:docMk/>
            <pc:sldMk cId="3331964537" sldId="323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6:24.235" v="175"/>
          <ac:spMkLst>
            <pc:docMk/>
            <pc:sldMk cId="3331964537" sldId="323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6:24.813" v="176" actId="14100"/>
          <ac:grpSpMkLst>
            <pc:docMk/>
            <pc:sldMk cId="3331964537" sldId="323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0:59.192" v="1534" actId="20577"/>
        <pc:sldMkLst>
          <pc:docMk/>
          <pc:sldMk cId="1252953854" sldId="324"/>
        </pc:sldMkLst>
        <pc:spChg chg="add mod">
          <ac:chgData name="김지환" userId="0b265dc0-671b-48ee-aca7-0abd8a1b305a" providerId="ADAL" clId="{D59D070D-686C-4590-8B4D-16146D834907}" dt="2020-08-10T10:26:58.289" v="1439" actId="1076"/>
          <ac:spMkLst>
            <pc:docMk/>
            <pc:sldMk cId="1252953854" sldId="324"/>
            <ac:spMk id="2" creationId="{CDA05D61-E734-4A81-A19D-8C5B54B4F2B2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9" creationId="{9801C2AA-2285-4BCF-BDC6-38193E5E24A9}"/>
          </ac:spMkLst>
        </pc:spChg>
        <pc:spChg chg="add mod">
          <ac:chgData name="김지환" userId="0b265dc0-671b-48ee-aca7-0abd8a1b305a" providerId="ADAL" clId="{D59D070D-686C-4590-8B4D-16146D834907}" dt="2020-08-10T12:20:13.588" v="1451" actId="1076"/>
          <ac:spMkLst>
            <pc:docMk/>
            <pc:sldMk cId="1252953854" sldId="324"/>
            <ac:spMk id="10" creationId="{FC1FF79D-CA7C-4FE3-9CE9-1EAAE890FAE8}"/>
          </ac:spMkLst>
        </pc:spChg>
        <pc:spChg chg="add del mod">
          <ac:chgData name="김지환" userId="0b265dc0-671b-48ee-aca7-0abd8a1b305a" providerId="ADAL" clId="{D59D070D-686C-4590-8B4D-16146D834907}" dt="2020-08-10T10:27:26.391" v="1450" actId="478"/>
          <ac:spMkLst>
            <pc:docMk/>
            <pc:sldMk cId="1252953854" sldId="324"/>
            <ac:spMk id="11" creationId="{DF729CA6-C5E5-432F-A4CD-17AB81DDF4FB}"/>
          </ac:spMkLst>
        </pc:spChg>
        <pc:spChg chg="add del mod">
          <ac:chgData name="김지환" userId="0b265dc0-671b-48ee-aca7-0abd8a1b305a" providerId="ADAL" clId="{D59D070D-686C-4590-8B4D-16146D834907}" dt="2020-08-10T12:20:59.192" v="1534" actId="20577"/>
          <ac:spMkLst>
            <pc:docMk/>
            <pc:sldMk cId="1252953854" sldId="324"/>
            <ac:spMk id="12" creationId="{B77F5132-41AF-4212-813E-72DC83F04840}"/>
          </ac:spMkLst>
        </pc:spChg>
        <pc:spChg chg="del">
          <ac:chgData name="김지환" userId="0b265dc0-671b-48ee-aca7-0abd8a1b305a" providerId="ADAL" clId="{D59D070D-686C-4590-8B4D-16146D834907}" dt="2020-08-10T10:26:25.437" v="1400" actId="478"/>
          <ac:spMkLst>
            <pc:docMk/>
            <pc:sldMk cId="1252953854" sldId="324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4:48.773" v="70" actId="6549"/>
          <ac:spMkLst>
            <pc:docMk/>
            <pc:sldMk cId="1252953854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14.142" v="84" actId="14100"/>
          <ac:grpSpMkLst>
            <pc:docMk/>
            <pc:sldMk cId="1252953854" sldId="324"/>
            <ac:grpSpMk id="38" creationId="{1D8E532E-9E14-4EC0-9A5D-C7F11045D019}"/>
          </ac:grpSpMkLst>
        </pc:grpChg>
      </pc:sldChg>
      <pc:sldChg chg="modSp add del">
        <pc:chgData name="김지환" userId="0b265dc0-671b-48ee-aca7-0abd8a1b305a" providerId="ADAL" clId="{D59D070D-686C-4590-8B4D-16146D834907}" dt="2020-08-10T10:14:31.652" v="63" actId="2696"/>
        <pc:sldMkLst>
          <pc:docMk/>
          <pc:sldMk cId="2211059806" sldId="324"/>
        </pc:sldMkLst>
        <pc:spChg chg="mod">
          <ac:chgData name="김지환" userId="0b265dc0-671b-48ee-aca7-0abd8a1b305a" providerId="ADAL" clId="{D59D070D-686C-4590-8B4D-16146D834907}" dt="2020-08-10T10:14:13.719" v="60"/>
          <ac:spMkLst>
            <pc:docMk/>
            <pc:sldMk cId="2211059806" sldId="324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4:15.343" v="61" actId="14100"/>
          <ac:grpSpMkLst>
            <pc:docMk/>
            <pc:sldMk cId="2211059806" sldId="324"/>
            <ac:grpSpMk id="38" creationId="{1D8E532E-9E14-4EC0-9A5D-C7F11045D019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2:29:35.959" v="2952" actId="1076"/>
        <pc:sldMkLst>
          <pc:docMk/>
          <pc:sldMk cId="2799552828" sldId="325"/>
        </pc:sldMkLst>
        <pc:spChg chg="del">
          <ac:chgData name="김지환" userId="0b265dc0-671b-48ee-aca7-0abd8a1b305a" providerId="ADAL" clId="{D59D070D-686C-4590-8B4D-16146D834907}" dt="2020-08-10T12:23:14.976" v="1981" actId="478"/>
          <ac:spMkLst>
            <pc:docMk/>
            <pc:sldMk cId="2799552828" sldId="325"/>
            <ac:spMk id="6" creationId="{E8F3C96D-CBF2-4735-AB80-99D75D173F5F}"/>
          </ac:spMkLst>
        </pc:spChg>
        <pc:spChg chg="del">
          <ac:chgData name="김지환" userId="0b265dc0-671b-48ee-aca7-0abd8a1b305a" providerId="ADAL" clId="{D59D070D-686C-4590-8B4D-16146D834907}" dt="2020-08-10T12:28:30.856" v="2816" actId="478"/>
          <ac:spMkLst>
            <pc:docMk/>
            <pc:sldMk cId="2799552828" sldId="325"/>
            <ac:spMk id="7" creationId="{469AE4E7-0791-4E49-92CD-78A93B3E12EA}"/>
          </ac:spMkLst>
        </pc:spChg>
        <pc:spChg chg="add mod">
          <ac:chgData name="김지환" userId="0b265dc0-671b-48ee-aca7-0abd8a1b305a" providerId="ADAL" clId="{D59D070D-686C-4590-8B4D-16146D834907}" dt="2020-08-10T12:29:35.959" v="2952" actId="1076"/>
          <ac:spMkLst>
            <pc:docMk/>
            <pc:sldMk cId="2799552828" sldId="325"/>
            <ac:spMk id="8" creationId="{2C30B74A-65C0-49FD-A718-4B7674EF6E97}"/>
          </ac:spMkLst>
        </pc:spChg>
        <pc:spChg chg="del">
          <ac:chgData name="김지환" userId="0b265dc0-671b-48ee-aca7-0abd8a1b305a" providerId="ADAL" clId="{D59D070D-686C-4590-8B4D-16146D834907}" dt="2020-08-10T12:23:15.792" v="1982" actId="478"/>
          <ac:spMkLst>
            <pc:docMk/>
            <pc:sldMk cId="2799552828" sldId="325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25.749" v="97"/>
          <ac:spMkLst>
            <pc:docMk/>
            <pc:sldMk cId="2799552828" sldId="325"/>
            <ac:spMk id="39" creationId="{6CDC6D6B-2C6F-4506-A1A4-B60E366A7E7F}"/>
          </ac:spMkLst>
        </pc:spChg>
      </pc:sldChg>
      <pc:sldChg chg="delSp modSp add">
        <pc:chgData name="김지환" userId="0b265dc0-671b-48ee-aca7-0abd8a1b305a" providerId="ADAL" clId="{D59D070D-686C-4590-8B4D-16146D834907}" dt="2020-08-10T12:30:59.596" v="3248" actId="1076"/>
        <pc:sldMkLst>
          <pc:docMk/>
          <pc:sldMk cId="3380208860" sldId="326"/>
        </pc:sldMkLst>
        <pc:spChg chg="del">
          <ac:chgData name="김지환" userId="0b265dc0-671b-48ee-aca7-0abd8a1b305a" providerId="ADAL" clId="{D59D070D-686C-4590-8B4D-16146D834907}" dt="2020-08-10T12:29:38.327" v="2953" actId="478"/>
          <ac:spMkLst>
            <pc:docMk/>
            <pc:sldMk cId="3380208860" sldId="326"/>
            <ac:spMk id="6" creationId="{E8F3C96D-CBF2-4735-AB80-99D75D173F5F}"/>
          </ac:spMkLst>
        </pc:spChg>
        <pc:spChg chg="del mod">
          <ac:chgData name="김지환" userId="0b265dc0-671b-48ee-aca7-0abd8a1b305a" providerId="ADAL" clId="{D59D070D-686C-4590-8B4D-16146D834907}" dt="2020-08-10T12:30:58.295" v="3247" actId="478"/>
          <ac:spMkLst>
            <pc:docMk/>
            <pc:sldMk cId="3380208860" sldId="326"/>
            <ac:spMk id="7" creationId="{469AE4E7-0791-4E49-92CD-78A93B3E12EA}"/>
          </ac:spMkLst>
        </pc:spChg>
        <pc:spChg chg="mod">
          <ac:chgData name="김지환" userId="0b265dc0-671b-48ee-aca7-0abd8a1b305a" providerId="ADAL" clId="{D59D070D-686C-4590-8B4D-16146D834907}" dt="2020-08-10T12:30:59.596" v="3248" actId="1076"/>
          <ac:spMkLst>
            <pc:docMk/>
            <pc:sldMk cId="3380208860" sldId="326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31.013" v="110"/>
          <ac:spMkLst>
            <pc:docMk/>
            <pc:sldMk cId="3380208860" sldId="326"/>
            <ac:spMk id="39" creationId="{6CDC6D6B-2C6F-4506-A1A4-B60E366A7E7F}"/>
          </ac:spMkLst>
        </pc:spChg>
      </pc:sldChg>
      <pc:sldChg chg="addSp delSp modSp add">
        <pc:chgData name="김지환" userId="0b265dc0-671b-48ee-aca7-0abd8a1b305a" providerId="ADAL" clId="{D59D070D-686C-4590-8B4D-16146D834907}" dt="2020-08-10T12:34:00.610" v="3892"/>
        <pc:sldMkLst>
          <pc:docMk/>
          <pc:sldMk cId="4243716311" sldId="327"/>
        </pc:sldMkLst>
        <pc:spChg chg="mod">
          <ac:chgData name="김지환" userId="0b265dc0-671b-48ee-aca7-0abd8a1b305a" providerId="ADAL" clId="{D59D070D-686C-4590-8B4D-16146D834907}" dt="2020-08-10T12:34:00.610" v="3892"/>
          <ac:spMkLst>
            <pc:docMk/>
            <pc:sldMk cId="4243716311" sldId="327"/>
            <ac:spMk id="6" creationId="{0F6F2DCE-7677-485A-8506-522DDDC54163}"/>
          </ac:spMkLst>
        </pc:spChg>
        <pc:spChg chg="add del">
          <ac:chgData name="김지환" userId="0b265dc0-671b-48ee-aca7-0abd8a1b305a" providerId="ADAL" clId="{D59D070D-686C-4590-8B4D-16146D834907}" dt="2020-08-10T12:32:38.231" v="3660" actId="478"/>
          <ac:spMkLst>
            <pc:docMk/>
            <pc:sldMk cId="4243716311" sldId="327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2:33:01.597" v="3730"/>
          <ac:spMkLst>
            <pc:docMk/>
            <pc:sldMk cId="4243716311" sldId="327"/>
            <ac:spMk id="39" creationId="{6CDC6D6B-2C6F-4506-A1A4-B60E366A7E7F}"/>
          </ac:spMkLst>
        </pc:spChg>
        <pc:grpChg chg="mod">
          <ac:chgData name="김지환" userId="0b265dc0-671b-48ee-aca7-0abd8a1b305a" providerId="ADAL" clId="{D59D070D-686C-4590-8B4D-16146D834907}" dt="2020-08-10T10:15:53.039" v="134" actId="14100"/>
          <ac:grpSpMkLst>
            <pc:docMk/>
            <pc:sldMk cId="4243716311" sldId="327"/>
            <ac:grpSpMk id="38" creationId="{1D8E532E-9E14-4EC0-9A5D-C7F11045D019}"/>
          </ac:grpSpMkLst>
        </pc:grpChg>
      </pc:sldChg>
      <pc:sldChg chg="delSp modSp add">
        <pc:chgData name="김지환" userId="0b265dc0-671b-48ee-aca7-0abd8a1b305a" providerId="ADAL" clId="{D59D070D-686C-4590-8B4D-16146D834907}" dt="2020-08-10T12:35:34.991" v="3981" actId="20577"/>
        <pc:sldMkLst>
          <pc:docMk/>
          <pc:sldMk cId="1674072129" sldId="328"/>
        </pc:sldMkLst>
        <pc:spChg chg="mod">
          <ac:chgData name="김지환" userId="0b265dc0-671b-48ee-aca7-0abd8a1b305a" providerId="ADAL" clId="{D59D070D-686C-4590-8B4D-16146D834907}" dt="2020-08-10T12:35:34.991" v="3981" actId="20577"/>
          <ac:spMkLst>
            <pc:docMk/>
            <pc:sldMk cId="1674072129" sldId="328"/>
            <ac:spMk id="6" creationId="{0F6F2DCE-7677-485A-8506-522DDDC54163}"/>
          </ac:spMkLst>
        </pc:spChg>
        <pc:spChg chg="del">
          <ac:chgData name="김지환" userId="0b265dc0-671b-48ee-aca7-0abd8a1b305a" providerId="ADAL" clId="{D59D070D-686C-4590-8B4D-16146D834907}" dt="2020-08-10T12:34:03.519" v="3893" actId="478"/>
          <ac:spMkLst>
            <pc:docMk/>
            <pc:sldMk cId="1674072129" sldId="328"/>
            <ac:spMk id="30" creationId="{A0006EC0-C9AA-4C7C-94FB-20CBEFCD0077}"/>
          </ac:spMkLst>
        </pc:spChg>
        <pc:spChg chg="mod">
          <ac:chgData name="김지환" userId="0b265dc0-671b-48ee-aca7-0abd8a1b305a" providerId="ADAL" clId="{D59D070D-686C-4590-8B4D-16146D834907}" dt="2020-08-10T10:15:59.069" v="146"/>
          <ac:spMkLst>
            <pc:docMk/>
            <pc:sldMk cId="1674072129" sldId="328"/>
            <ac:spMk id="39" creationId="{6CDC6D6B-2C6F-4506-A1A4-B60E366A7E7F}"/>
          </ac:spMkLst>
        </pc:spChg>
      </pc:sldChg>
      <pc:sldChg chg="addSp delSp modSp add del">
        <pc:chgData name="김지환" userId="0b265dc0-671b-48ee-aca7-0abd8a1b305a" providerId="ADAL" clId="{D59D070D-686C-4590-8B4D-16146D834907}" dt="2020-08-10T10:26:10.581" v="1399" actId="2696"/>
        <pc:sldMkLst>
          <pc:docMk/>
          <pc:sldMk cId="1306167730" sldId="329"/>
        </pc:sldMkLst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2" creationId="{23F7CB96-F4B8-4F48-AE00-1E02785B9F9A}"/>
          </ac:spMkLst>
        </pc:spChg>
        <pc:spChg chg="mod">
          <ac:chgData name="김지환" userId="0b265dc0-671b-48ee-aca7-0abd8a1b305a" providerId="ADAL" clId="{D59D070D-686C-4590-8B4D-16146D834907}" dt="2020-08-10T10:20:54.530" v="713" actId="164"/>
          <ac:spMkLst>
            <pc:docMk/>
            <pc:sldMk cId="1306167730" sldId="329"/>
            <ac:spMk id="3" creationId="{0D477677-48AA-42D5-B0F6-B0B657B438D9}"/>
          </ac:spMkLst>
        </pc:spChg>
        <pc:spChg chg="mod">
          <ac:chgData name="김지환" userId="0b265dc0-671b-48ee-aca7-0abd8a1b305a" providerId="ADAL" clId="{D59D070D-686C-4590-8B4D-16146D834907}" dt="2020-08-10T10:21:01.685" v="716" actId="1076"/>
          <ac:spMkLst>
            <pc:docMk/>
            <pc:sldMk cId="1306167730" sldId="329"/>
            <ac:spMk id="4" creationId="{7DD36391-308C-4993-B208-9BBED61EAD63}"/>
          </ac:spMkLst>
        </pc:spChg>
        <pc:spChg chg="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5" creationId="{A8B1EA96-AF79-469F-A1DD-B80C9B2E506E}"/>
          </ac:spMkLst>
        </pc:spChg>
        <pc:spChg chg="del">
          <ac:chgData name="김지환" userId="0b265dc0-671b-48ee-aca7-0abd8a1b305a" providerId="ADAL" clId="{D59D070D-686C-4590-8B4D-16146D834907}" dt="2020-08-10T10:20:44.845" v="711" actId="478"/>
          <ac:spMkLst>
            <pc:docMk/>
            <pc:sldMk cId="1306167730" sldId="329"/>
            <ac:spMk id="7" creationId="{469AE4E7-0791-4E49-92CD-78A93B3E12EA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8" creationId="{AC4DEB8D-3A42-4D7E-9545-9471E1095EDE}"/>
          </ac:spMkLst>
        </pc:spChg>
        <pc:spChg chg="add del mod">
          <ac:chgData name="김지환" userId="0b265dc0-671b-48ee-aca7-0abd8a1b305a" providerId="ADAL" clId="{D59D070D-686C-4590-8B4D-16146D834907}" dt="2020-08-10T10:25:04.971" v="1273" actId="478"/>
          <ac:spMkLst>
            <pc:docMk/>
            <pc:sldMk cId="1306167730" sldId="329"/>
            <ac:spMk id="11" creationId="{05273E2F-EBC3-4540-A9BD-F1D29FAAEDB7}"/>
          </ac:spMkLst>
        </pc:spChg>
        <pc:spChg chg="add del mod">
          <ac:chgData name="김지환" userId="0b265dc0-671b-48ee-aca7-0abd8a1b305a" providerId="ADAL" clId="{D59D070D-686C-4590-8B4D-16146D834907}" dt="2020-08-10T10:23:20.309" v="877" actId="478"/>
          <ac:spMkLst>
            <pc:docMk/>
            <pc:sldMk cId="1306167730" sldId="329"/>
            <ac:spMk id="12" creationId="{C4AA591E-3FCB-485A-80B3-5E3E6AEEEDC2}"/>
          </ac:spMkLst>
        </pc:spChg>
        <pc:spChg chg="add del mod">
          <ac:chgData name="김지환" userId="0b265dc0-671b-48ee-aca7-0abd8a1b305a" providerId="ADAL" clId="{D59D070D-686C-4590-8B4D-16146D834907}" dt="2020-08-10T10:26:06.207" v="1396"/>
          <ac:spMkLst>
            <pc:docMk/>
            <pc:sldMk cId="1306167730" sldId="329"/>
            <ac:spMk id="41" creationId="{1957DA9E-4A52-4F74-BF8B-FCE1C02DE75B}"/>
          </ac:spMkLst>
        </pc:spChg>
        <pc:grpChg chg="add del mod">
          <ac:chgData name="김지환" userId="0b265dc0-671b-48ee-aca7-0abd8a1b305a" providerId="ADAL" clId="{D59D070D-686C-4590-8B4D-16146D834907}" dt="2020-08-10T10:26:06.207" v="1396"/>
          <ac:grpSpMkLst>
            <pc:docMk/>
            <pc:sldMk cId="1306167730" sldId="329"/>
            <ac:grpSpMk id="6" creationId="{29E4066D-7E1F-4F11-B34C-DDD6B8E159CE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14" creationId="{4428CCFE-D95B-41D4-AB85-AEB0130AA02C}"/>
          </ac:grpSpMkLst>
        </pc:grpChg>
        <pc:grpChg chg="add mod">
          <ac:chgData name="김지환" userId="0b265dc0-671b-48ee-aca7-0abd8a1b305a" providerId="ADAL" clId="{D59D070D-686C-4590-8B4D-16146D834907}" dt="2020-08-10T10:22:35.382" v="867" actId="571"/>
          <ac:grpSpMkLst>
            <pc:docMk/>
            <pc:sldMk cId="1306167730" sldId="329"/>
            <ac:grpSpMk id="18" creationId="{307B0FB0-CF9D-4A55-AB50-76B5F328B519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2" creationId="{BE2ADF21-6F18-4FEC-9D89-57652E1854B1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26" creationId="{3A1CB6FA-595B-46CE-A23F-151F49BA3556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0" creationId="{E8A47560-7231-49A2-84D5-5835342C7BC0}"/>
          </ac:grpSpMkLst>
        </pc:grpChg>
        <pc:grpChg chg="add del mod">
          <ac:chgData name="김지환" userId="0b265dc0-671b-48ee-aca7-0abd8a1b305a" providerId="ADAL" clId="{D59D070D-686C-4590-8B4D-16146D834907}" dt="2020-08-10T10:23:20.309" v="877" actId="478"/>
          <ac:grpSpMkLst>
            <pc:docMk/>
            <pc:sldMk cId="1306167730" sldId="329"/>
            <ac:grpSpMk id="34" creationId="{87F94004-4034-4697-8944-A5B39806C4B7}"/>
          </ac:grpSpMkLst>
        </pc:grpChg>
      </pc:sldChg>
      <pc:sldChg chg="addSp delSp modSp add">
        <pc:chgData name="김지환" userId="0b265dc0-671b-48ee-aca7-0abd8a1b305a" providerId="ADAL" clId="{D59D070D-686C-4590-8B4D-16146D834907}" dt="2020-08-10T10:26:00.021" v="1395" actId="1076"/>
        <pc:sldMkLst>
          <pc:docMk/>
          <pc:sldMk cId="2669376611" sldId="330"/>
        </pc:sldMkLst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5" creationId="{A8B1EA96-AF79-469F-A1DD-B80C9B2E506E}"/>
          </ac:spMkLst>
        </pc:spChg>
        <pc:spChg chg="mod">
          <ac:chgData name="김지환" userId="0b265dc0-671b-48ee-aca7-0abd8a1b305a" providerId="ADAL" clId="{D59D070D-686C-4590-8B4D-16146D834907}" dt="2020-08-10T10:23:28.822" v="879" actId="1076"/>
          <ac:spMkLst>
            <pc:docMk/>
            <pc:sldMk cId="2669376611" sldId="330"/>
            <ac:spMk id="8" creationId="{AC4DEB8D-3A42-4D7E-9545-9471E1095EDE}"/>
          </ac:spMkLst>
        </pc:spChg>
        <pc:spChg chg="del">
          <ac:chgData name="김지환" userId="0b265dc0-671b-48ee-aca7-0abd8a1b305a" providerId="ADAL" clId="{D59D070D-686C-4590-8B4D-16146D834907}" dt="2020-08-10T10:23:25.151" v="878" actId="478"/>
          <ac:spMkLst>
            <pc:docMk/>
            <pc:sldMk cId="2669376611" sldId="330"/>
            <ac:spMk id="11" creationId="{05273E2F-EBC3-4540-A9BD-F1D29FAAEDB7}"/>
          </ac:spMkLst>
        </pc:spChg>
        <pc:spChg chg="mod">
          <ac:chgData name="김지환" userId="0b265dc0-671b-48ee-aca7-0abd8a1b305a" providerId="ADAL" clId="{D59D070D-686C-4590-8B4D-16146D834907}" dt="2020-08-10T10:26:00.021" v="1395" actId="1076"/>
          <ac:spMkLst>
            <pc:docMk/>
            <pc:sldMk cId="2669376611" sldId="330"/>
            <ac:spMk id="12" creationId="{C4AA591E-3FCB-485A-80B3-5E3E6AEEEDC2}"/>
          </ac:spMkLst>
        </pc:spChg>
        <pc:spChg chg="add mod">
          <ac:chgData name="김지환" userId="0b265dc0-671b-48ee-aca7-0abd8a1b305a" providerId="ADAL" clId="{D59D070D-686C-4590-8B4D-16146D834907}" dt="2020-08-10T10:25:56.241" v="1390" actId="1076"/>
          <ac:spMkLst>
            <pc:docMk/>
            <pc:sldMk cId="2669376611" sldId="330"/>
            <ac:spMk id="41" creationId="{30F3569B-6C26-4757-AD76-65CD8156873D}"/>
          </ac:spMkLst>
        </pc:spChg>
        <pc:spChg chg="add mod">
          <ac:chgData name="김지환" userId="0b265dc0-671b-48ee-aca7-0abd8a1b305a" providerId="ADAL" clId="{D59D070D-686C-4590-8B4D-16146D834907}" dt="2020-08-10T10:24:58.520" v="1271" actId="207"/>
          <ac:spMkLst>
            <pc:docMk/>
            <pc:sldMk cId="2669376611" sldId="330"/>
            <ac:spMk id="42" creationId="{9DD3E7E7-86C1-421A-917D-59B8B89CC44E}"/>
          </ac:spMkLst>
        </pc:spChg>
        <pc:grpChg chg="del">
          <ac:chgData name="김지환" userId="0b265dc0-671b-48ee-aca7-0abd8a1b305a" providerId="ADAL" clId="{D59D070D-686C-4590-8B4D-16146D834907}" dt="2020-08-10T10:23:25.151" v="878" actId="478"/>
          <ac:grpSpMkLst>
            <pc:docMk/>
            <pc:sldMk cId="2669376611" sldId="330"/>
            <ac:grpSpMk id="6" creationId="{29E4066D-7E1F-4F11-B34C-DDD6B8E159CE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14" creationId="{4428CCFE-D95B-41D4-AB85-AEB0130AA02C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2" creationId="{BE2ADF21-6F18-4FEC-9D89-57652E1854B1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26" creationId="{3A1CB6FA-595B-46CE-A23F-151F49BA3556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0" creationId="{E8A47560-7231-49A2-84D5-5835342C7BC0}"/>
          </ac:grpSpMkLst>
        </pc:grpChg>
        <pc:grpChg chg="mod">
          <ac:chgData name="김지환" userId="0b265dc0-671b-48ee-aca7-0abd8a1b305a" providerId="ADAL" clId="{D59D070D-686C-4590-8B4D-16146D834907}" dt="2020-08-10T10:23:28.822" v="879" actId="1076"/>
          <ac:grpSpMkLst>
            <pc:docMk/>
            <pc:sldMk cId="2669376611" sldId="330"/>
            <ac:grpSpMk id="34" creationId="{87F94004-4034-4697-8944-A5B39806C4B7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FF3C-9381-4334-95AA-ABB07BBFE4B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4F3CE-F50E-474E-9523-AE23E73EC9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9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51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077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168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811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331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71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83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59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42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2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49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10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20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38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02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591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695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43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74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036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5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68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8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7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2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6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481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679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FD798-7848-4816-945D-B2937F5A900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6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6D025-463F-4CEB-8F31-16F1277C4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854F0-2857-44DE-9F4A-EA6B396F7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7F6F2-7343-4371-B07A-CE5476F5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224BC-A1F0-4B30-B51A-C5F831F6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6EEC9-50D2-484C-8798-5901D74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00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A7449-7A26-4124-990C-531AB55B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2B545-B5A2-499F-A015-0AC0681C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FFCC0-D35F-456A-9FE7-9054BA7B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8F9BC-E086-4D59-9A1B-BBB6015A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1EBC-2342-48F5-BE7A-471B2F48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7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8B805-E50D-475E-8A1E-F09683EA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12199C-1F8D-412C-85AA-A629C3A23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B31D3-33DC-4A5C-A38F-10AAED3A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787AF-1650-4135-8DCF-0A86089B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8E614-E4C4-4B52-99C7-CA9222A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7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A5D9B-2C1F-46AB-9F00-1F772C2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92E17-9E85-4AE3-B750-C6A3EDBB2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3221D-A711-4E10-8FD7-CF242E78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F2D98-CD23-4B7C-8140-09AAEF8D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97F4A-DA97-4ED8-B84E-1DEE1846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7C89-808C-41BE-8EB9-CCF253464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EB4FD-8C11-4F84-8E1A-685E3CAAC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98E42-959B-44BF-983D-1039937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DEADD-D44C-4D92-9B34-5C2BC85D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82145-6EDC-45E5-9155-79C1A6CD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24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017D-C324-4CD2-9602-A535FD69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DB793-1315-4A74-8299-470FC2B90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46641-AA58-42FF-926D-7A6D8C22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A6BD9-D1E4-4926-A9C2-1CD0C82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9507-B713-4B54-8C13-F5A398AF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7E17D-6F15-4674-898F-A15DE936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7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E7585-4E5E-469B-A322-B797CF10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C685B-0B79-45E0-96C5-ADF92B39E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401A9-8873-4639-BE7C-091EDF34D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7D354E-C2E0-4B8B-BFBD-C770FD743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FEDCD2-529D-48E6-97F9-2AEF9E0AE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A54033-FC5B-4392-996F-DB1D2F4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2EB564-63F7-4423-8149-1503F6CF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CE5509-056C-4C7A-91F3-0F350673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5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02476-65F9-4B11-920C-6CDEE44F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4DB767-F26A-4F17-93FE-0F105142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1C6168-8231-486D-AF48-97DB5A32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A2A5A7-BFC0-4D16-8934-47EEEB38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8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1C4428-2877-49BF-BB12-414285A4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89B0E0-3E6F-41FD-8E67-01D20F5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E6A05-B9E5-4D1C-94BF-1E133160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CC6F0-95FE-4CC1-A77A-93628F73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A736A-90AD-4FD2-968B-2C466E9A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455F-51D7-42A8-B801-041BDF5F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BB55B-3FD1-46FD-BD75-079E3F17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BC4DAA-7734-46F0-97CE-14C31A07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590B2-1B11-4209-84E1-398DBA37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3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1C5BD-0FCD-4C77-9D51-06026A82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25927-D098-46BE-9F7F-7CC967C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F521A1-5354-419F-B8C9-7B8848F5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7199B-67A6-48E5-A91F-BC87DD2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A180-B51C-4898-B0E0-B9410346B79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D7FDE-F22C-45BC-A1BF-0845BA12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92021-3D5F-4577-99AF-59801C0A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6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B8CDB-E2C1-4702-815D-D5AC75A7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9E0E4-691C-4F1F-8242-419D6D42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044AD-2BF3-4225-B80A-EC5ECF6A5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A180-B51C-4898-B0E0-B9410346B79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F5BF-13EF-4D3E-90FF-180A04F52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6460A-580F-4A28-9ED6-0C6CB7543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DD7A-1DF5-46AE-A51B-6CC12D6F4C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0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4.xml"/><Relationship Id="rId7" Type="http://schemas.openxmlformats.org/officeDocument/2006/relationships/slide" Target="slide22.xml"/><Relationship Id="rId12" Type="http://schemas.openxmlformats.org/officeDocument/2006/relationships/slide" Target="slide4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slide" Target="slide38.xml"/><Relationship Id="rId5" Type="http://schemas.openxmlformats.org/officeDocument/2006/relationships/slide" Target="slide17.xml"/><Relationship Id="rId10" Type="http://schemas.openxmlformats.org/officeDocument/2006/relationships/slide" Target="slide36.xml"/><Relationship Id="rId4" Type="http://schemas.openxmlformats.org/officeDocument/2006/relationships/slide" Target="slide15.xml"/><Relationship Id="rId9" Type="http://schemas.openxmlformats.org/officeDocument/2006/relationships/slide" Target="slide3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45817;&#44540;&#53412;&#50864;&#44592;%20&#45936;&#51060;&#53552;%20&#49444;&#44228;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ko-KR" altLang="en-US" dirty="0" err="1"/>
              <a:t>당근키우기</a:t>
            </a:r>
            <a:r>
              <a:rPr lang="ko-KR" altLang="en-US" dirty="0"/>
              <a:t> 시스템 기획서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3BF06CDA-4339-49E1-AAE8-F155B976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22702"/>
              </p:ext>
            </p:extLst>
          </p:nvPr>
        </p:nvGraphicFramePr>
        <p:xfrm>
          <a:off x="9975273" y="5654375"/>
          <a:ext cx="1995055" cy="83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252">
                  <a:extLst>
                    <a:ext uri="{9D8B030D-6E8A-4147-A177-3AD203B41FA5}">
                      <a16:colId xmlns:a16="http://schemas.microsoft.com/office/drawing/2014/main" val="343103295"/>
                    </a:ext>
                  </a:extLst>
                </a:gridCol>
                <a:gridCol w="1134803">
                  <a:extLst>
                    <a:ext uri="{9D8B030D-6E8A-4147-A177-3AD203B41FA5}">
                      <a16:colId xmlns:a16="http://schemas.microsoft.com/office/drawing/2014/main" val="3177664756"/>
                    </a:ext>
                  </a:extLst>
                </a:gridCol>
              </a:tblGrid>
              <a:tr h="836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김지환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716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212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인벤토리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4DEB8D-3A42-4D7E-9545-9471E1095EDE}"/>
              </a:ext>
            </a:extLst>
          </p:cNvPr>
          <p:cNvSpPr/>
          <p:nvPr/>
        </p:nvSpPr>
        <p:spPr>
          <a:xfrm>
            <a:off x="517673" y="1833913"/>
            <a:ext cx="6036275" cy="4687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28CCFE-D95B-41D4-AB85-AEB0130AA02C}"/>
              </a:ext>
            </a:extLst>
          </p:cNvPr>
          <p:cNvGrpSpPr/>
          <p:nvPr/>
        </p:nvGrpSpPr>
        <p:grpSpPr>
          <a:xfrm>
            <a:off x="575119" y="2018579"/>
            <a:ext cx="2926342" cy="974565"/>
            <a:chOff x="560322" y="1870813"/>
            <a:chExt cx="5265889" cy="199574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70F17EE-6D4E-4050-A14D-0143B0547A19}"/>
                </a:ext>
              </a:extLst>
            </p:cNvPr>
            <p:cNvSpPr/>
            <p:nvPr/>
          </p:nvSpPr>
          <p:spPr>
            <a:xfrm>
              <a:off x="560322" y="1870813"/>
              <a:ext cx="5265889" cy="19957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A583993-4C68-4FC4-A18E-236A0926CAC7}"/>
                </a:ext>
              </a:extLst>
            </p:cNvPr>
            <p:cNvSpPr/>
            <p:nvPr/>
          </p:nvSpPr>
          <p:spPr>
            <a:xfrm>
              <a:off x="797011" y="2051222"/>
              <a:ext cx="1612557" cy="15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작물 </a:t>
              </a:r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AA1B69-A1BB-449F-8105-A40C4330ED55}"/>
                </a:ext>
              </a:extLst>
            </p:cNvPr>
            <p:cNvSpPr txBox="1"/>
            <p:nvPr/>
          </p:nvSpPr>
          <p:spPr>
            <a:xfrm>
              <a:off x="3039814" y="2593189"/>
              <a:ext cx="2156148" cy="756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보유개수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E2ADF21-6F18-4FEC-9D89-57652E1854B1}"/>
              </a:ext>
            </a:extLst>
          </p:cNvPr>
          <p:cNvGrpSpPr/>
          <p:nvPr/>
        </p:nvGrpSpPr>
        <p:grpSpPr>
          <a:xfrm>
            <a:off x="3559870" y="2018579"/>
            <a:ext cx="2926342" cy="974565"/>
            <a:chOff x="560322" y="1870813"/>
            <a:chExt cx="5265889" cy="199574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DD8BAAE-5207-4512-ACAD-179E400317CB}"/>
                </a:ext>
              </a:extLst>
            </p:cNvPr>
            <p:cNvSpPr/>
            <p:nvPr/>
          </p:nvSpPr>
          <p:spPr>
            <a:xfrm>
              <a:off x="560322" y="1870813"/>
              <a:ext cx="5265889" cy="19957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7862928-EB36-49E3-A360-18B936B248E5}"/>
                </a:ext>
              </a:extLst>
            </p:cNvPr>
            <p:cNvSpPr/>
            <p:nvPr/>
          </p:nvSpPr>
          <p:spPr>
            <a:xfrm>
              <a:off x="797011" y="2051222"/>
              <a:ext cx="1612557" cy="15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작물 </a:t>
              </a:r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CE1020-1888-4C45-A779-4A18085A69CE}"/>
                </a:ext>
              </a:extLst>
            </p:cNvPr>
            <p:cNvSpPr txBox="1"/>
            <p:nvPr/>
          </p:nvSpPr>
          <p:spPr>
            <a:xfrm>
              <a:off x="3039814" y="2593189"/>
              <a:ext cx="2156148" cy="756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보유개수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A1CB6FA-595B-46CE-A23F-151F49BA3556}"/>
              </a:ext>
            </a:extLst>
          </p:cNvPr>
          <p:cNvGrpSpPr/>
          <p:nvPr/>
        </p:nvGrpSpPr>
        <p:grpSpPr>
          <a:xfrm>
            <a:off x="562762" y="3171673"/>
            <a:ext cx="2926342" cy="974565"/>
            <a:chOff x="560322" y="1870813"/>
            <a:chExt cx="5265889" cy="199574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0A22F0F-A7FB-448F-8D67-212F55573BD0}"/>
                </a:ext>
              </a:extLst>
            </p:cNvPr>
            <p:cNvSpPr/>
            <p:nvPr/>
          </p:nvSpPr>
          <p:spPr>
            <a:xfrm>
              <a:off x="560322" y="1870813"/>
              <a:ext cx="5265889" cy="19957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18C43EA-7A82-4BD7-9D44-2D704E710F6A}"/>
                </a:ext>
              </a:extLst>
            </p:cNvPr>
            <p:cNvSpPr/>
            <p:nvPr/>
          </p:nvSpPr>
          <p:spPr>
            <a:xfrm>
              <a:off x="797011" y="2051222"/>
              <a:ext cx="1612557" cy="15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작물 </a:t>
              </a:r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A61216-26E6-496A-8B2D-B140A90E429F}"/>
                </a:ext>
              </a:extLst>
            </p:cNvPr>
            <p:cNvSpPr txBox="1"/>
            <p:nvPr/>
          </p:nvSpPr>
          <p:spPr>
            <a:xfrm>
              <a:off x="3039814" y="2593189"/>
              <a:ext cx="2156148" cy="756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보유개수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A47560-7231-49A2-84D5-5835342C7BC0}"/>
              </a:ext>
            </a:extLst>
          </p:cNvPr>
          <p:cNvGrpSpPr/>
          <p:nvPr/>
        </p:nvGrpSpPr>
        <p:grpSpPr>
          <a:xfrm>
            <a:off x="3559870" y="3171673"/>
            <a:ext cx="2926342" cy="974565"/>
            <a:chOff x="560322" y="1870813"/>
            <a:chExt cx="5265889" cy="19957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F29B60E-1321-4788-9D7F-0057868BBC32}"/>
                </a:ext>
              </a:extLst>
            </p:cNvPr>
            <p:cNvSpPr/>
            <p:nvPr/>
          </p:nvSpPr>
          <p:spPr>
            <a:xfrm>
              <a:off x="560322" y="1870813"/>
              <a:ext cx="5265889" cy="19957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B0200C0-EE59-466F-914B-1626C75AB186}"/>
                </a:ext>
              </a:extLst>
            </p:cNvPr>
            <p:cNvSpPr/>
            <p:nvPr/>
          </p:nvSpPr>
          <p:spPr>
            <a:xfrm>
              <a:off x="797011" y="2051222"/>
              <a:ext cx="1612557" cy="15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작물 </a:t>
              </a:r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1B2D3-DAB8-4774-A27D-DE39AE7B1324}"/>
                </a:ext>
              </a:extLst>
            </p:cNvPr>
            <p:cNvSpPr txBox="1"/>
            <p:nvPr/>
          </p:nvSpPr>
          <p:spPr>
            <a:xfrm>
              <a:off x="3039814" y="2593189"/>
              <a:ext cx="2156148" cy="756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보유개수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F94004-4034-4697-8944-A5B39806C4B7}"/>
              </a:ext>
            </a:extLst>
          </p:cNvPr>
          <p:cNvGrpSpPr/>
          <p:nvPr/>
        </p:nvGrpSpPr>
        <p:grpSpPr>
          <a:xfrm>
            <a:off x="575119" y="4222833"/>
            <a:ext cx="2926342" cy="974565"/>
            <a:chOff x="560322" y="1870813"/>
            <a:chExt cx="5265889" cy="199574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EF138A-CD9B-4813-94AD-8EAD89AAB469}"/>
                </a:ext>
              </a:extLst>
            </p:cNvPr>
            <p:cNvSpPr/>
            <p:nvPr/>
          </p:nvSpPr>
          <p:spPr>
            <a:xfrm>
              <a:off x="560322" y="1870813"/>
              <a:ext cx="5265889" cy="19957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4CF7CA8-FC08-4DDD-B4AB-680EACD15E34}"/>
                </a:ext>
              </a:extLst>
            </p:cNvPr>
            <p:cNvSpPr/>
            <p:nvPr/>
          </p:nvSpPr>
          <p:spPr>
            <a:xfrm>
              <a:off x="797011" y="2051222"/>
              <a:ext cx="1612557" cy="15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작물 </a:t>
              </a:r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82A335-D34C-4424-B59B-BDB0D40BBEC6}"/>
                </a:ext>
              </a:extLst>
            </p:cNvPr>
            <p:cNvSpPr txBox="1"/>
            <p:nvPr/>
          </p:nvSpPr>
          <p:spPr>
            <a:xfrm>
              <a:off x="3039814" y="2593189"/>
              <a:ext cx="2156148" cy="756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보유개수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5285EB-AA39-4798-BD5F-EBD37DAD4EAA}"/>
              </a:ext>
            </a:extLst>
          </p:cNvPr>
          <p:cNvGrpSpPr/>
          <p:nvPr/>
        </p:nvGrpSpPr>
        <p:grpSpPr>
          <a:xfrm>
            <a:off x="13300449" y="1803671"/>
            <a:ext cx="4204700" cy="1914331"/>
            <a:chOff x="1066801" y="1302327"/>
            <a:chExt cx="3962399" cy="3422073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FED3014-AEEB-4200-B48B-773000D84618}"/>
                </a:ext>
              </a:extLst>
            </p:cNvPr>
            <p:cNvGrpSpPr/>
            <p:nvPr/>
          </p:nvGrpSpPr>
          <p:grpSpPr>
            <a:xfrm>
              <a:off x="1066801" y="1302327"/>
              <a:ext cx="3962399" cy="3422073"/>
              <a:chOff x="1579419" y="665018"/>
              <a:chExt cx="6442364" cy="5278582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722E78-23E3-43EB-864D-68486C6F2726}"/>
                  </a:ext>
                </a:extLst>
              </p:cNvPr>
              <p:cNvSpPr/>
              <p:nvPr/>
            </p:nvSpPr>
            <p:spPr>
              <a:xfrm flipH="1">
                <a:off x="1579419" y="665018"/>
                <a:ext cx="6442364" cy="527858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잘린 한쪽 모서리 45">
                <a:extLst>
                  <a:ext uri="{FF2B5EF4-FFF2-40B4-BE49-F238E27FC236}">
                    <a16:creationId xmlns:a16="http://schemas.microsoft.com/office/drawing/2014/main" id="{C1D75826-2280-4BE0-B73E-E703A8C7FFBA}"/>
                  </a:ext>
                </a:extLst>
              </p:cNvPr>
              <p:cNvSpPr/>
              <p:nvPr/>
            </p:nvSpPr>
            <p:spPr>
              <a:xfrm flipH="1">
                <a:off x="1579419" y="665018"/>
                <a:ext cx="6442364" cy="5278582"/>
              </a:xfrm>
              <a:prstGeom prst="snip1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C246FC-A9C6-4B2A-AE66-8E75199AEF6B}"/>
                </a:ext>
              </a:extLst>
            </p:cNvPr>
            <p:cNvSpPr txBox="1"/>
            <p:nvPr/>
          </p:nvSpPr>
          <p:spPr>
            <a:xfrm>
              <a:off x="1219200" y="1859573"/>
              <a:ext cx="3657600" cy="214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인벤토리 슬롯을 </a:t>
              </a:r>
              <a:r>
                <a:rPr lang="en-US" altLang="ko-KR" dirty="0"/>
                <a:t>List up</a:t>
              </a:r>
              <a:r>
                <a:rPr lang="ko-KR" altLang="en-US" dirty="0"/>
                <a:t>해</a:t>
              </a:r>
              <a:br>
                <a:rPr lang="en-US" altLang="ko-KR" dirty="0"/>
              </a:br>
              <a:r>
                <a:rPr lang="ko-KR" altLang="en-US" dirty="0"/>
                <a:t>화면에 나타낸다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한 행에 슬롯 </a:t>
              </a:r>
              <a:r>
                <a:rPr lang="en-US" altLang="ko-KR" dirty="0"/>
                <a:t>2</a:t>
              </a:r>
              <a:r>
                <a:rPr lang="ko-KR" altLang="en-US" dirty="0"/>
                <a:t>개씩 나타난다</a:t>
              </a:r>
              <a:r>
                <a:rPr lang="en-US" altLang="ko-KR" dirty="0"/>
                <a:t>.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E1252E5-F307-45AA-A8FC-65CA3A0F7AE7}"/>
              </a:ext>
            </a:extLst>
          </p:cNvPr>
          <p:cNvGrpSpPr/>
          <p:nvPr/>
        </p:nvGrpSpPr>
        <p:grpSpPr>
          <a:xfrm>
            <a:off x="7209642" y="1833913"/>
            <a:ext cx="4217057" cy="1914331"/>
            <a:chOff x="7280649" y="4038167"/>
            <a:chExt cx="4217057" cy="238908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6B6962-3E2A-4444-AEB3-31293F842CF9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68ECBAA-4DFF-4D7E-9567-C227AEA99B07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인벤토리 슬롯을 </a:t>
              </a:r>
              <a:r>
                <a:rPr lang="en-US" altLang="ko-KR" dirty="0">
                  <a:solidFill>
                    <a:schemeClr val="tx1"/>
                  </a:solidFill>
                </a:rPr>
                <a:t>List up</a:t>
              </a:r>
              <a:r>
                <a:rPr lang="ko-KR" altLang="en-US" dirty="0">
                  <a:solidFill>
                    <a:schemeClr val="tx1"/>
                  </a:solidFill>
                </a:rPr>
                <a:t>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화면에 나타낸다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한 행에 슬롯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개씩 나타난다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D978463-7771-43CF-8A46-502A6B4B0224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77E44EC-BB33-41D7-BEC3-2A08D349AD20}"/>
              </a:ext>
            </a:extLst>
          </p:cNvPr>
          <p:cNvGrpSpPr/>
          <p:nvPr/>
        </p:nvGrpSpPr>
        <p:grpSpPr>
          <a:xfrm>
            <a:off x="517673" y="1262407"/>
            <a:ext cx="2078938" cy="437505"/>
            <a:chOff x="5383928" y="2247900"/>
            <a:chExt cx="2078938" cy="437505"/>
          </a:xfrm>
        </p:grpSpPr>
        <p:sp>
          <p:nvSpPr>
            <p:cNvPr id="52" name="화살표: 오각형 51">
              <a:extLst>
                <a:ext uri="{FF2B5EF4-FFF2-40B4-BE49-F238E27FC236}">
                  <a16:creationId xmlns:a16="http://schemas.microsoft.com/office/drawing/2014/main" id="{6CF491B7-2EFD-411A-94C1-162EDEA9425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8DC920-1B25-45B7-80EC-13EEF00400D4}"/>
                </a:ext>
              </a:extLst>
            </p:cNvPr>
            <p:cNvSpPr txBox="1"/>
            <p:nvPr/>
          </p:nvSpPr>
          <p:spPr>
            <a:xfrm>
              <a:off x="5393131" y="2281986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인벤토리창</a:t>
              </a:r>
              <a:r>
                <a:rPr lang="ko-KR" altLang="en-US" dirty="0"/>
                <a:t> 구성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66937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인벤토리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1C6BD98-5B3A-42F2-981A-EEF90D58C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" y="1806107"/>
            <a:ext cx="6124575" cy="475297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B624A7-A4BD-4BA9-9FC7-9ECCEF1EBF43}"/>
              </a:ext>
            </a:extLst>
          </p:cNvPr>
          <p:cNvGrpSpPr/>
          <p:nvPr/>
        </p:nvGrpSpPr>
        <p:grpSpPr>
          <a:xfrm>
            <a:off x="7209642" y="1833912"/>
            <a:ext cx="4217057" cy="2306287"/>
            <a:chOff x="7280649" y="4038167"/>
            <a:chExt cx="4217057" cy="238908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AC3D2B2-7E8F-4848-AB83-B140F11E052E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D032F86-F8F5-4536-AD79-F727827A99E3}"/>
                </a:ext>
              </a:extLst>
            </p:cNvPr>
            <p:cNvSpPr/>
            <p:nvPr/>
          </p:nvSpPr>
          <p:spPr>
            <a:xfrm>
              <a:off x="7280649" y="4407498"/>
              <a:ext cx="4217057" cy="20197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드래그를 통해 상하로 스크롤하며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슬롯들을 확인할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인벤토리 창을 벗어나는 슬롯은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화면에 나타나지 않는다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AC7481-1146-453E-8DD3-B0485820C655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상호작용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2108435-18D4-4451-81F7-4EC3113FA4C0}"/>
              </a:ext>
            </a:extLst>
          </p:cNvPr>
          <p:cNvGrpSpPr/>
          <p:nvPr/>
        </p:nvGrpSpPr>
        <p:grpSpPr>
          <a:xfrm>
            <a:off x="517673" y="1262407"/>
            <a:ext cx="3996270" cy="437505"/>
            <a:chOff x="5383928" y="2247900"/>
            <a:chExt cx="2834015" cy="437505"/>
          </a:xfrm>
        </p:grpSpPr>
        <p:sp>
          <p:nvSpPr>
            <p:cNvPr id="24" name="화살표: 오각형 23">
              <a:extLst>
                <a:ext uri="{FF2B5EF4-FFF2-40B4-BE49-F238E27FC236}">
                  <a16:creationId xmlns:a16="http://schemas.microsoft.com/office/drawing/2014/main" id="{6717D770-7CCB-4724-8405-29177CF91CAF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907E35-646B-4847-A59E-1097729D493A}"/>
                </a:ext>
              </a:extLst>
            </p:cNvPr>
            <p:cNvSpPr txBox="1"/>
            <p:nvPr/>
          </p:nvSpPr>
          <p:spPr>
            <a:xfrm>
              <a:off x="5393131" y="2281986"/>
              <a:ext cx="2824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인벤토리창</a:t>
              </a:r>
              <a:r>
                <a:rPr lang="ko-KR" altLang="en-US" dirty="0"/>
                <a:t> 상호작용</a:t>
              </a:r>
              <a:r>
                <a:rPr lang="en-US" altLang="ko-KR" dirty="0"/>
                <a:t>(GIF)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03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075157B5-CBFB-4C58-9970-CF4DBB101072}"/>
              </a:ext>
            </a:extLst>
          </p:cNvPr>
          <p:cNvSpPr/>
          <p:nvPr/>
        </p:nvSpPr>
        <p:spPr>
          <a:xfrm>
            <a:off x="5390423" y="163431"/>
            <a:ext cx="6036275" cy="63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인벤토리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4DEB8D-3A42-4D7E-9545-9471E1095EDE}"/>
              </a:ext>
            </a:extLst>
          </p:cNvPr>
          <p:cNvSpPr/>
          <p:nvPr/>
        </p:nvSpPr>
        <p:spPr>
          <a:xfrm>
            <a:off x="5390424" y="4222833"/>
            <a:ext cx="6036275" cy="22981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428CCFE-D95B-41D4-AB85-AEB0130AA02C}"/>
              </a:ext>
            </a:extLst>
          </p:cNvPr>
          <p:cNvGrpSpPr/>
          <p:nvPr/>
        </p:nvGrpSpPr>
        <p:grpSpPr>
          <a:xfrm>
            <a:off x="5447870" y="4325526"/>
            <a:ext cx="2926342" cy="974565"/>
            <a:chOff x="560322" y="1870813"/>
            <a:chExt cx="5265889" cy="199574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70F17EE-6D4E-4050-A14D-0143B0547A19}"/>
                </a:ext>
              </a:extLst>
            </p:cNvPr>
            <p:cNvSpPr/>
            <p:nvPr/>
          </p:nvSpPr>
          <p:spPr>
            <a:xfrm>
              <a:off x="560322" y="1870813"/>
              <a:ext cx="5265889" cy="19957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A583993-4C68-4FC4-A18E-236A0926CAC7}"/>
                </a:ext>
              </a:extLst>
            </p:cNvPr>
            <p:cNvSpPr/>
            <p:nvPr/>
          </p:nvSpPr>
          <p:spPr>
            <a:xfrm>
              <a:off x="797011" y="2051222"/>
              <a:ext cx="1612557" cy="15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작물 </a:t>
              </a:r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AA1B69-A1BB-449F-8105-A40C4330ED55}"/>
                </a:ext>
              </a:extLst>
            </p:cNvPr>
            <p:cNvSpPr txBox="1"/>
            <p:nvPr/>
          </p:nvSpPr>
          <p:spPr>
            <a:xfrm>
              <a:off x="3039815" y="2593189"/>
              <a:ext cx="2156148" cy="55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보유개수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E2ADF21-6F18-4FEC-9D89-57652E1854B1}"/>
              </a:ext>
            </a:extLst>
          </p:cNvPr>
          <p:cNvGrpSpPr/>
          <p:nvPr/>
        </p:nvGrpSpPr>
        <p:grpSpPr>
          <a:xfrm>
            <a:off x="8432621" y="4325526"/>
            <a:ext cx="2926342" cy="974565"/>
            <a:chOff x="560322" y="1870813"/>
            <a:chExt cx="5265889" cy="199574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DD8BAAE-5207-4512-ACAD-179E400317CB}"/>
                </a:ext>
              </a:extLst>
            </p:cNvPr>
            <p:cNvSpPr/>
            <p:nvPr/>
          </p:nvSpPr>
          <p:spPr>
            <a:xfrm>
              <a:off x="560322" y="1870813"/>
              <a:ext cx="5265889" cy="19957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7862928-EB36-49E3-A360-18B936B248E5}"/>
                </a:ext>
              </a:extLst>
            </p:cNvPr>
            <p:cNvSpPr/>
            <p:nvPr/>
          </p:nvSpPr>
          <p:spPr>
            <a:xfrm>
              <a:off x="797011" y="2051222"/>
              <a:ext cx="1612557" cy="15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작물 </a:t>
              </a:r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CE1020-1888-4C45-A779-4A18085A69CE}"/>
                </a:ext>
              </a:extLst>
            </p:cNvPr>
            <p:cNvSpPr txBox="1"/>
            <p:nvPr/>
          </p:nvSpPr>
          <p:spPr>
            <a:xfrm>
              <a:off x="3039815" y="2593189"/>
              <a:ext cx="2156148" cy="55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보유개수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A1CB6FA-595B-46CE-A23F-151F49BA3556}"/>
              </a:ext>
            </a:extLst>
          </p:cNvPr>
          <p:cNvGrpSpPr/>
          <p:nvPr/>
        </p:nvGrpSpPr>
        <p:grpSpPr>
          <a:xfrm>
            <a:off x="5435513" y="5478620"/>
            <a:ext cx="2926342" cy="974565"/>
            <a:chOff x="560322" y="1870813"/>
            <a:chExt cx="5265889" cy="199574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0A22F0F-A7FB-448F-8D67-212F55573BD0}"/>
                </a:ext>
              </a:extLst>
            </p:cNvPr>
            <p:cNvSpPr/>
            <p:nvPr/>
          </p:nvSpPr>
          <p:spPr>
            <a:xfrm>
              <a:off x="560322" y="1870813"/>
              <a:ext cx="5265889" cy="19957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18C43EA-7A82-4BD7-9D44-2D704E710F6A}"/>
                </a:ext>
              </a:extLst>
            </p:cNvPr>
            <p:cNvSpPr/>
            <p:nvPr/>
          </p:nvSpPr>
          <p:spPr>
            <a:xfrm>
              <a:off x="797011" y="2051222"/>
              <a:ext cx="1612557" cy="15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작물 </a:t>
              </a:r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A61216-26E6-496A-8B2D-B140A90E429F}"/>
                </a:ext>
              </a:extLst>
            </p:cNvPr>
            <p:cNvSpPr txBox="1"/>
            <p:nvPr/>
          </p:nvSpPr>
          <p:spPr>
            <a:xfrm>
              <a:off x="3039815" y="2593189"/>
              <a:ext cx="2156148" cy="55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보유개수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8A47560-7231-49A2-84D5-5835342C7BC0}"/>
              </a:ext>
            </a:extLst>
          </p:cNvPr>
          <p:cNvGrpSpPr/>
          <p:nvPr/>
        </p:nvGrpSpPr>
        <p:grpSpPr>
          <a:xfrm>
            <a:off x="8432621" y="5478620"/>
            <a:ext cx="2926342" cy="974565"/>
            <a:chOff x="560322" y="1870813"/>
            <a:chExt cx="5265889" cy="1995742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F29B60E-1321-4788-9D7F-0057868BBC32}"/>
                </a:ext>
              </a:extLst>
            </p:cNvPr>
            <p:cNvSpPr/>
            <p:nvPr/>
          </p:nvSpPr>
          <p:spPr>
            <a:xfrm>
              <a:off x="560322" y="1870813"/>
              <a:ext cx="5265889" cy="19957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B0200C0-EE59-466F-914B-1626C75AB186}"/>
                </a:ext>
              </a:extLst>
            </p:cNvPr>
            <p:cNvSpPr/>
            <p:nvPr/>
          </p:nvSpPr>
          <p:spPr>
            <a:xfrm>
              <a:off x="797011" y="2051222"/>
              <a:ext cx="1612557" cy="15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작물 </a:t>
              </a:r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1B2D3-DAB8-4774-A27D-DE39AE7B1324}"/>
                </a:ext>
              </a:extLst>
            </p:cNvPr>
            <p:cNvSpPr txBox="1"/>
            <p:nvPr/>
          </p:nvSpPr>
          <p:spPr>
            <a:xfrm>
              <a:off x="3039815" y="2593189"/>
              <a:ext cx="2156148" cy="55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보유개수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95285EB-AA39-4798-BD5F-EBD37DAD4EAA}"/>
              </a:ext>
            </a:extLst>
          </p:cNvPr>
          <p:cNvGrpSpPr/>
          <p:nvPr/>
        </p:nvGrpSpPr>
        <p:grpSpPr>
          <a:xfrm>
            <a:off x="13300449" y="1803671"/>
            <a:ext cx="4204700" cy="1914331"/>
            <a:chOff x="1066801" y="1302327"/>
            <a:chExt cx="3962399" cy="3422073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FED3014-AEEB-4200-B48B-773000D84618}"/>
                </a:ext>
              </a:extLst>
            </p:cNvPr>
            <p:cNvGrpSpPr/>
            <p:nvPr/>
          </p:nvGrpSpPr>
          <p:grpSpPr>
            <a:xfrm>
              <a:off x="1066801" y="1302327"/>
              <a:ext cx="3962399" cy="3422073"/>
              <a:chOff x="1579419" y="665018"/>
              <a:chExt cx="6442364" cy="5278582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722E78-23E3-43EB-864D-68486C6F2726}"/>
                  </a:ext>
                </a:extLst>
              </p:cNvPr>
              <p:cNvSpPr/>
              <p:nvPr/>
            </p:nvSpPr>
            <p:spPr>
              <a:xfrm flipH="1">
                <a:off x="1579419" y="665018"/>
                <a:ext cx="6442364" cy="527858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잘린 한쪽 모서리 45">
                <a:extLst>
                  <a:ext uri="{FF2B5EF4-FFF2-40B4-BE49-F238E27FC236}">
                    <a16:creationId xmlns:a16="http://schemas.microsoft.com/office/drawing/2014/main" id="{C1D75826-2280-4BE0-B73E-E703A8C7FFBA}"/>
                  </a:ext>
                </a:extLst>
              </p:cNvPr>
              <p:cNvSpPr/>
              <p:nvPr/>
            </p:nvSpPr>
            <p:spPr>
              <a:xfrm flipH="1">
                <a:off x="1579419" y="665018"/>
                <a:ext cx="6442364" cy="5278582"/>
              </a:xfrm>
              <a:prstGeom prst="snip1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C246FC-A9C6-4B2A-AE66-8E75199AEF6B}"/>
                </a:ext>
              </a:extLst>
            </p:cNvPr>
            <p:cNvSpPr txBox="1"/>
            <p:nvPr/>
          </p:nvSpPr>
          <p:spPr>
            <a:xfrm>
              <a:off x="1219200" y="1859573"/>
              <a:ext cx="3657600" cy="214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인벤토리 슬롯을 </a:t>
              </a:r>
              <a:r>
                <a:rPr lang="en-US" altLang="ko-KR" dirty="0"/>
                <a:t>List up</a:t>
              </a:r>
              <a:r>
                <a:rPr lang="ko-KR" altLang="en-US" dirty="0"/>
                <a:t>해</a:t>
              </a:r>
              <a:br>
                <a:rPr lang="en-US" altLang="ko-KR" dirty="0"/>
              </a:br>
              <a:r>
                <a:rPr lang="ko-KR" altLang="en-US" dirty="0"/>
                <a:t>화면에 나타낸다</a:t>
              </a: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/>
                <a:t>한 행에 슬롯 </a:t>
              </a:r>
              <a:r>
                <a:rPr lang="en-US" altLang="ko-KR" dirty="0"/>
                <a:t>2</a:t>
              </a:r>
              <a:r>
                <a:rPr lang="ko-KR" altLang="en-US" dirty="0"/>
                <a:t>개씩 나타난다</a:t>
              </a:r>
              <a:r>
                <a:rPr lang="en-US" altLang="ko-KR" dirty="0"/>
                <a:t>.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E1252E5-F307-45AA-A8FC-65CA3A0F7AE7}"/>
              </a:ext>
            </a:extLst>
          </p:cNvPr>
          <p:cNvGrpSpPr/>
          <p:nvPr/>
        </p:nvGrpSpPr>
        <p:grpSpPr>
          <a:xfrm>
            <a:off x="517673" y="2355944"/>
            <a:ext cx="4217057" cy="1914331"/>
            <a:chOff x="7280649" y="4038167"/>
            <a:chExt cx="4217057" cy="2389089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16B6962-3E2A-4444-AEB3-31293F842CF9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68ECBAA-4DFF-4D7E-9567-C227AEA99B07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밭 화면 하단부에 위치한다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i="1" dirty="0">
                  <a:solidFill>
                    <a:schemeClr val="tx1"/>
                  </a:solidFill>
                </a:rPr>
                <a:t>차후</a:t>
              </a:r>
              <a:r>
                <a:rPr lang="en-US" altLang="ko-KR" i="1" dirty="0">
                  <a:solidFill>
                    <a:schemeClr val="tx1"/>
                  </a:solidFill>
                </a:rPr>
                <a:t> </a:t>
              </a:r>
              <a:r>
                <a:rPr lang="ko-KR" altLang="en-US" i="1" dirty="0">
                  <a:solidFill>
                    <a:schemeClr val="tx1"/>
                  </a:solidFill>
                </a:rPr>
                <a:t>밭이 확장될 것을 염두에 두고 크기를 설정한다</a:t>
              </a:r>
              <a:r>
                <a:rPr lang="en-US" altLang="ko-KR" i="1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D978463-7771-43CF-8A46-502A6B4B0224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77E44EC-BB33-41D7-BEC3-2A08D349AD20}"/>
              </a:ext>
            </a:extLst>
          </p:cNvPr>
          <p:cNvGrpSpPr/>
          <p:nvPr/>
        </p:nvGrpSpPr>
        <p:grpSpPr>
          <a:xfrm>
            <a:off x="517673" y="1770470"/>
            <a:ext cx="2078938" cy="437505"/>
            <a:chOff x="5383928" y="2247900"/>
            <a:chExt cx="2078938" cy="437505"/>
          </a:xfrm>
        </p:grpSpPr>
        <p:sp>
          <p:nvSpPr>
            <p:cNvPr id="52" name="화살표: 오각형 51">
              <a:extLst>
                <a:ext uri="{FF2B5EF4-FFF2-40B4-BE49-F238E27FC236}">
                  <a16:creationId xmlns:a16="http://schemas.microsoft.com/office/drawing/2014/main" id="{6CF491B7-2EFD-411A-94C1-162EDEA9425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8DC920-1B25-45B7-80EC-13EEF00400D4}"/>
                </a:ext>
              </a:extLst>
            </p:cNvPr>
            <p:cNvSpPr txBox="1"/>
            <p:nvPr/>
          </p:nvSpPr>
          <p:spPr>
            <a:xfrm>
              <a:off x="5393131" y="2281986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인벤토리창</a:t>
              </a:r>
              <a:r>
                <a:rPr lang="ko-KR" altLang="en-US" dirty="0"/>
                <a:t> 위치</a:t>
              </a:r>
              <a:endParaRPr lang="en-US" altLang="ko-KR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F8BC8C-9B00-4C54-B207-C6042450F775}"/>
              </a:ext>
            </a:extLst>
          </p:cNvPr>
          <p:cNvSpPr txBox="1"/>
          <p:nvPr/>
        </p:nvSpPr>
        <p:spPr>
          <a:xfrm>
            <a:off x="8135103" y="175982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885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농사 시스템</a:t>
            </a:r>
          </a:p>
        </p:txBody>
      </p:sp>
    </p:spTree>
    <p:extLst>
      <p:ext uri="{BB962C8B-B14F-4D97-AF65-F5344CB8AC3E}">
        <p14:creationId xmlns:p14="http://schemas.microsoft.com/office/powerpoint/2010/main" val="83082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1" y="99367"/>
            <a:ext cx="2128058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농사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순서도: 다른 페이지 연결선 10">
            <a:extLst>
              <a:ext uri="{FF2B5EF4-FFF2-40B4-BE49-F238E27FC236}">
                <a16:creationId xmlns:a16="http://schemas.microsoft.com/office/drawing/2014/main" id="{A85190E7-DA4E-48E0-9C5F-76248B8631CE}"/>
              </a:ext>
            </a:extLst>
          </p:cNvPr>
          <p:cNvSpPr/>
          <p:nvPr/>
        </p:nvSpPr>
        <p:spPr>
          <a:xfrm>
            <a:off x="9019176" y="1806823"/>
            <a:ext cx="1206411" cy="1116458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linkClick r:id="rId3" action="ppaction://hlinksldjump"/>
              </a:rPr>
              <a:t>파종</a:t>
            </a:r>
            <a:endParaRPr lang="en-US" altLang="ko-KR" dirty="0">
              <a:solidFill>
                <a:schemeClr val="tx1"/>
              </a:solidFill>
              <a:hlinkClick r:id="rId3" action="ppaction://hlinksldjump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hlinkClick r:id="rId3" action="ppaction://hlinksldjump"/>
              </a:rPr>
              <a:t>프로세스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순서도: 다른 페이지 연결선 12">
            <a:extLst>
              <a:ext uri="{FF2B5EF4-FFF2-40B4-BE49-F238E27FC236}">
                <a16:creationId xmlns:a16="http://schemas.microsoft.com/office/drawing/2014/main" id="{0C16CB1F-7911-4BE3-8573-76DA7A2D9357}"/>
              </a:ext>
            </a:extLst>
          </p:cNvPr>
          <p:cNvSpPr/>
          <p:nvPr/>
        </p:nvSpPr>
        <p:spPr>
          <a:xfrm>
            <a:off x="9019175" y="3285497"/>
            <a:ext cx="1206411" cy="1116458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linkClick r:id="rId4" action="ppaction://hlinksldjump"/>
              </a:rPr>
              <a:t>성장</a:t>
            </a:r>
            <a:endParaRPr lang="en-US" altLang="ko-KR" dirty="0">
              <a:solidFill>
                <a:schemeClr val="tx1"/>
              </a:solidFill>
              <a:hlinkClick r:id="rId4" action="ppaction://hlinksldjump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hlinkClick r:id="rId4" action="ppaction://hlinksldjump"/>
              </a:rPr>
              <a:t>프로세스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순서도: 다른 페이지 연결선 13">
            <a:extLst>
              <a:ext uri="{FF2B5EF4-FFF2-40B4-BE49-F238E27FC236}">
                <a16:creationId xmlns:a16="http://schemas.microsoft.com/office/drawing/2014/main" id="{451AF233-17C9-48CA-B496-36229C772DA0}"/>
              </a:ext>
            </a:extLst>
          </p:cNvPr>
          <p:cNvSpPr/>
          <p:nvPr/>
        </p:nvSpPr>
        <p:spPr>
          <a:xfrm>
            <a:off x="9019174" y="4741554"/>
            <a:ext cx="1206411" cy="1116458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linkClick r:id="rId5" action="ppaction://hlinksldjump"/>
              </a:rPr>
              <a:t>수확</a:t>
            </a:r>
            <a:endParaRPr lang="en-US" altLang="ko-KR" dirty="0">
              <a:solidFill>
                <a:schemeClr val="tx1"/>
              </a:solidFill>
              <a:hlinkClick r:id="rId5" action="ppaction://hlinksldjump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hlinkClick r:id="rId5" action="ppaction://hlinksldjump"/>
              </a:rPr>
              <a:t>프로세스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0DC17F3A-4B63-4485-BF72-DA6014803A31}"/>
              </a:ext>
            </a:extLst>
          </p:cNvPr>
          <p:cNvSpPr/>
          <p:nvPr/>
        </p:nvSpPr>
        <p:spPr>
          <a:xfrm>
            <a:off x="8530764" y="979564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FB5B43A8-1796-40F6-B008-9B3071B5DA5E}"/>
              </a:ext>
            </a:extLst>
          </p:cNvPr>
          <p:cNvSpPr/>
          <p:nvPr/>
        </p:nvSpPr>
        <p:spPr>
          <a:xfrm>
            <a:off x="8530764" y="6112025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6FF8677-BA5D-4FB1-8944-B35C5834244B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>
            <a:off x="9622379" y="1550317"/>
            <a:ext cx="3" cy="256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51CB52-51C2-4B7F-944F-5D28B01BB84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9622381" y="2923281"/>
            <a:ext cx="1" cy="362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1740A7B-C4FD-4C73-A948-29FF2DEAEF9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9622380" y="4401955"/>
            <a:ext cx="1" cy="339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3470F00-E265-42B5-8E11-48746F5DC71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9622379" y="5858012"/>
            <a:ext cx="1" cy="2540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F28519D-DE2D-42DE-A23E-792644B045CE}"/>
              </a:ext>
            </a:extLst>
          </p:cNvPr>
          <p:cNvCxnSpPr>
            <a:cxnSpLocks/>
            <a:stCxn id="11" idx="1"/>
            <a:endCxn id="16" idx="1"/>
          </p:cNvCxnSpPr>
          <p:nvPr/>
        </p:nvCxnSpPr>
        <p:spPr>
          <a:xfrm rot="10800000" flipV="1">
            <a:off x="8530764" y="2365052"/>
            <a:ext cx="488412" cy="4032350"/>
          </a:xfrm>
          <a:prstGeom prst="bentConnector3">
            <a:avLst>
              <a:gd name="adj1" fmla="val 23298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6B88786-BEC5-4FC4-80B5-E999B6055C55}"/>
              </a:ext>
            </a:extLst>
          </p:cNvPr>
          <p:cNvGrpSpPr/>
          <p:nvPr/>
        </p:nvGrpSpPr>
        <p:grpSpPr>
          <a:xfrm>
            <a:off x="517123" y="1443359"/>
            <a:ext cx="6807221" cy="1864693"/>
            <a:chOff x="7280649" y="4038166"/>
            <a:chExt cx="4217057" cy="238909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F1D79E9-7765-4F01-9155-64FB7D5A2E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099D20B-E6C2-4DAE-8670-25A46C305A52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메인 플레이를 이룬다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상호작용을 기반으로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보상</a:t>
              </a: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당근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</a:rPr>
                <a:t>을 획득할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79786A-93A2-42E7-B619-91D788CCECAC}"/>
                </a:ext>
              </a:extLst>
            </p:cNvPr>
            <p:cNvSpPr txBox="1"/>
            <p:nvPr/>
          </p:nvSpPr>
          <p:spPr>
            <a:xfrm>
              <a:off x="7442366" y="4038166"/>
              <a:ext cx="3881263" cy="382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3475FD-267E-40FD-BD17-35436E8A37EF}"/>
              </a:ext>
            </a:extLst>
          </p:cNvPr>
          <p:cNvGrpSpPr/>
          <p:nvPr/>
        </p:nvGrpSpPr>
        <p:grpSpPr>
          <a:xfrm>
            <a:off x="517123" y="3860843"/>
            <a:ext cx="6807230" cy="1864692"/>
            <a:chOff x="7280649" y="4038167"/>
            <a:chExt cx="4217057" cy="238908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3CF579-410C-4899-B643-E54F0F244685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8FE1190-0CD4-4E67-9800-F674178E28F7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파종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성장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 프로세스로 이루어진다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프로세스마다 유저의 상호작용이 이루어진다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성장 프로세스의 경우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방치형을 기반으로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유저의 상호작용이 이루어진다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14D47A7-2ECB-4303-B75C-78F2AA1A1D8E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A9F7FA4-206D-499A-B618-BBF3AC4F3851}"/>
              </a:ext>
            </a:extLst>
          </p:cNvPr>
          <p:cNvGrpSpPr/>
          <p:nvPr/>
        </p:nvGrpSpPr>
        <p:grpSpPr>
          <a:xfrm>
            <a:off x="7636157" y="288542"/>
            <a:ext cx="1789214" cy="437505"/>
            <a:chOff x="5383928" y="2247900"/>
            <a:chExt cx="2078938" cy="437505"/>
          </a:xfrm>
        </p:grpSpPr>
        <p:sp>
          <p:nvSpPr>
            <p:cNvPr id="3" name="화살표: 오각형 2">
              <a:extLst>
                <a:ext uri="{FF2B5EF4-FFF2-40B4-BE49-F238E27FC236}">
                  <a16:creationId xmlns:a16="http://schemas.microsoft.com/office/drawing/2014/main" id="{5FC17DB5-9492-40FB-8863-D9143918CE0D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4B5A1F-992C-44AA-81B9-EB4382AE2A4C}"/>
                </a:ext>
              </a:extLst>
            </p:cNvPr>
            <p:cNvSpPr txBox="1"/>
            <p:nvPr/>
          </p:nvSpPr>
          <p:spPr>
            <a:xfrm>
              <a:off x="5393131" y="2281986"/>
              <a:ext cx="1483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농사</a:t>
              </a:r>
              <a:r>
                <a:rPr lang="en-US" altLang="ko-KR" dirty="0"/>
                <a:t> </a:t>
              </a:r>
              <a:r>
                <a:rPr lang="ko-KR" altLang="en-US" dirty="0"/>
                <a:t>프로세스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64449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327564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3.1 </a:t>
              </a:r>
              <a:r>
                <a:rPr lang="ko-KR" altLang="en-US" sz="2800" b="1" dirty="0"/>
                <a:t>파종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5E5B4B8B-821A-4B62-AA77-4D5AB748E977}"/>
              </a:ext>
            </a:extLst>
          </p:cNvPr>
          <p:cNvSpPr/>
          <p:nvPr/>
        </p:nvSpPr>
        <p:spPr>
          <a:xfrm>
            <a:off x="309250" y="2710512"/>
            <a:ext cx="2812471" cy="1279828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인벤토리 슬롯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좌클릭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터치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90B107-DD2A-4980-B405-8251ECF347F4}"/>
              </a:ext>
            </a:extLst>
          </p:cNvPr>
          <p:cNvSpPr/>
          <p:nvPr/>
        </p:nvSpPr>
        <p:spPr>
          <a:xfrm>
            <a:off x="530920" y="4825466"/>
            <a:ext cx="2341419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슬롯의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 이미지가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터치를 따라 이동</a:t>
            </a: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97F410DC-7C13-4829-8E3B-9B26EE3E9161}"/>
              </a:ext>
            </a:extLst>
          </p:cNvPr>
          <p:cNvSpPr/>
          <p:nvPr/>
        </p:nvSpPr>
        <p:spPr>
          <a:xfrm>
            <a:off x="4009232" y="416573"/>
            <a:ext cx="3117273" cy="1634836"/>
          </a:xfrm>
          <a:prstGeom prst="flowChartDecision">
            <a:avLst/>
          </a:prstGeom>
          <a:solidFill>
            <a:srgbClr val="F3F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72A16-EBED-4F38-AFD4-B0619444BCA0}"/>
              </a:ext>
            </a:extLst>
          </p:cNvPr>
          <p:cNvSpPr txBox="1"/>
          <p:nvPr/>
        </p:nvSpPr>
        <p:spPr>
          <a:xfrm>
            <a:off x="7197545" y="779519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F659B-C898-4E1F-B00B-591BDD8193E0}"/>
              </a:ext>
            </a:extLst>
          </p:cNvPr>
          <p:cNvSpPr txBox="1"/>
          <p:nvPr/>
        </p:nvSpPr>
        <p:spPr>
          <a:xfrm>
            <a:off x="7228804" y="2762362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25026B43-6756-4F86-AA3F-C89DFDD4589B}"/>
              </a:ext>
            </a:extLst>
          </p:cNvPr>
          <p:cNvSpPr/>
          <p:nvPr/>
        </p:nvSpPr>
        <p:spPr>
          <a:xfrm>
            <a:off x="4009231" y="2355504"/>
            <a:ext cx="3117273" cy="1634836"/>
          </a:xfrm>
          <a:prstGeom prst="flowChartDecision">
            <a:avLst/>
          </a:prstGeom>
          <a:solidFill>
            <a:srgbClr val="F3F3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8EAA9-7EED-4659-AC6D-3CCBE8502729}"/>
              </a:ext>
            </a:extLst>
          </p:cNvPr>
          <p:cNvSpPr txBox="1"/>
          <p:nvPr/>
        </p:nvSpPr>
        <p:spPr>
          <a:xfrm>
            <a:off x="5057207" y="5810148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03949-1209-4262-928D-7A1F64C7C4AB}"/>
              </a:ext>
            </a:extLst>
          </p:cNvPr>
          <p:cNvSpPr txBox="1"/>
          <p:nvPr/>
        </p:nvSpPr>
        <p:spPr>
          <a:xfrm>
            <a:off x="5025948" y="3837157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C2E90E69-FEBC-4741-9C24-3C45620AC42F}"/>
              </a:ext>
            </a:extLst>
          </p:cNvPr>
          <p:cNvSpPr/>
          <p:nvPr/>
        </p:nvSpPr>
        <p:spPr>
          <a:xfrm>
            <a:off x="4009231" y="4246552"/>
            <a:ext cx="3117273" cy="1696955"/>
          </a:xfrm>
          <a:prstGeom prst="flowChartDecision">
            <a:avLst/>
          </a:prstGeom>
          <a:solidFill>
            <a:srgbClr val="F3F3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CAB3D-7538-4DDF-A441-05B129BF6D33}"/>
              </a:ext>
            </a:extLst>
          </p:cNvPr>
          <p:cNvSpPr txBox="1"/>
          <p:nvPr/>
        </p:nvSpPr>
        <p:spPr>
          <a:xfrm>
            <a:off x="7197545" y="4630812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CE397-344A-458E-A9FA-AB67EBC35145}"/>
              </a:ext>
            </a:extLst>
          </p:cNvPr>
          <p:cNvSpPr txBox="1"/>
          <p:nvPr/>
        </p:nvSpPr>
        <p:spPr>
          <a:xfrm>
            <a:off x="5057207" y="1919668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8B0758C5-CF71-4168-BE5E-2F089D3D58A2}"/>
              </a:ext>
            </a:extLst>
          </p:cNvPr>
          <p:cNvSpPr/>
          <p:nvPr/>
        </p:nvSpPr>
        <p:spPr>
          <a:xfrm>
            <a:off x="610016" y="1493598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21" name="순서도: 수행의 시작/종료 20">
            <a:extLst>
              <a:ext uri="{FF2B5EF4-FFF2-40B4-BE49-F238E27FC236}">
                <a16:creationId xmlns:a16="http://schemas.microsoft.com/office/drawing/2014/main" id="{D4F24578-3A65-4ECD-980A-EDE083E5116A}"/>
              </a:ext>
            </a:extLst>
          </p:cNvPr>
          <p:cNvSpPr/>
          <p:nvPr/>
        </p:nvSpPr>
        <p:spPr>
          <a:xfrm>
            <a:off x="8761698" y="96300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41F3F0B-7DAC-415A-AF64-931044F1A0F6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>
            <a:off x="1701631" y="2064351"/>
            <a:ext cx="13855" cy="646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8802825-B027-4989-BAF4-81705B7AD1D5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1701630" y="3990340"/>
            <a:ext cx="13856" cy="8351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E038B6B9-D04F-49E3-B9DB-93E233ADADC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872339" y="1233991"/>
            <a:ext cx="1136893" cy="414971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E398BE6-071D-4A84-9185-C05F9ED55BD8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5567868" y="2051409"/>
            <a:ext cx="1" cy="3040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6F0DA8C-A71C-43A7-A375-8674C9B28378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567868" y="3990340"/>
            <a:ext cx="0" cy="2562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65B7D5F-EB41-4813-8652-F190231ACE83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7126505" y="1233991"/>
            <a:ext cx="1635193" cy="143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DB48732-C47E-451B-A09C-ED24DF0DA455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7126504" y="1248377"/>
            <a:ext cx="1635194" cy="192454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77D6EF0-CFAE-49A2-B9F6-3D1C09EF5341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7126504" y="1248377"/>
            <a:ext cx="1635194" cy="38466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F668240D-5B70-449B-AA89-E2FFBEB1015A}"/>
              </a:ext>
            </a:extLst>
          </p:cNvPr>
          <p:cNvCxnSpPr>
            <a:cxnSpLocks/>
            <a:stCxn id="15" idx="2"/>
            <a:endCxn id="52" idx="2"/>
          </p:cNvCxnSpPr>
          <p:nvPr/>
        </p:nvCxnSpPr>
        <p:spPr>
          <a:xfrm rot="16200000" flipH="1">
            <a:off x="6002923" y="5508452"/>
            <a:ext cx="177050" cy="104716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292B175-A793-467C-8315-6482AA5A9817}"/>
              </a:ext>
            </a:extLst>
          </p:cNvPr>
          <p:cNvCxnSpPr>
            <a:cxnSpLocks/>
            <a:stCxn id="52" idx="6"/>
            <a:endCxn id="34" idx="1"/>
          </p:cNvCxnSpPr>
          <p:nvPr/>
        </p:nvCxnSpPr>
        <p:spPr>
          <a:xfrm flipV="1">
            <a:off x="7729709" y="6103997"/>
            <a:ext cx="738507" cy="16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다른 페이지 연결선 68">
            <a:extLst>
              <a:ext uri="{FF2B5EF4-FFF2-40B4-BE49-F238E27FC236}">
                <a16:creationId xmlns:a16="http://schemas.microsoft.com/office/drawing/2014/main" id="{32616500-5F56-449A-98EF-D9AEFC211226}"/>
              </a:ext>
            </a:extLst>
          </p:cNvPr>
          <p:cNvSpPr/>
          <p:nvPr/>
        </p:nvSpPr>
        <p:spPr>
          <a:xfrm>
            <a:off x="10944928" y="5545780"/>
            <a:ext cx="1206411" cy="1116458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2487600-9388-4DED-902C-C18271734E6D}"/>
              </a:ext>
            </a:extLst>
          </p:cNvPr>
          <p:cNvSpPr txBox="1"/>
          <p:nvPr/>
        </p:nvSpPr>
        <p:spPr>
          <a:xfrm>
            <a:off x="4343012" y="914492"/>
            <a:ext cx="2449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클릭</a:t>
            </a:r>
            <a:r>
              <a:rPr lang="en-US" altLang="ko-KR" dirty="0"/>
              <a:t>/</a:t>
            </a:r>
            <a:r>
              <a:rPr lang="ko-KR" altLang="en-US" dirty="0"/>
              <a:t>터치 종료가</a:t>
            </a:r>
            <a:endParaRPr lang="en-US" altLang="ko-KR" dirty="0"/>
          </a:p>
          <a:p>
            <a:pPr algn="ctr"/>
            <a:r>
              <a:rPr lang="ko-KR" altLang="en-US" dirty="0"/>
              <a:t>밭에서 이루어졌는가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1B523A-362B-4415-876B-6892D3D566D7}"/>
              </a:ext>
            </a:extLst>
          </p:cNvPr>
          <p:cNvSpPr txBox="1"/>
          <p:nvPr/>
        </p:nvSpPr>
        <p:spPr>
          <a:xfrm>
            <a:off x="4689262" y="2672555"/>
            <a:ext cx="17572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밭에</a:t>
            </a:r>
            <a:endParaRPr lang="en-US" altLang="ko-KR" dirty="0"/>
          </a:p>
          <a:p>
            <a:pPr algn="ctr"/>
            <a:r>
              <a:rPr lang="ko-KR" altLang="en-US" dirty="0"/>
              <a:t>작물이 이미</a:t>
            </a:r>
            <a:endParaRPr lang="en-US" altLang="ko-KR" dirty="0"/>
          </a:p>
          <a:p>
            <a:pPr algn="ctr"/>
            <a:r>
              <a:rPr lang="ko-KR" altLang="en-US" dirty="0"/>
              <a:t>심어져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5686BCF-2823-4D5B-B455-4995E6B7F3C6}"/>
              </a:ext>
            </a:extLst>
          </p:cNvPr>
          <p:cNvSpPr txBox="1"/>
          <p:nvPr/>
        </p:nvSpPr>
        <p:spPr>
          <a:xfrm>
            <a:off x="4470451" y="4696671"/>
            <a:ext cx="2194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심고자 하는 작물의</a:t>
            </a:r>
            <a:endParaRPr lang="en-US" altLang="ko-KR" dirty="0"/>
          </a:p>
          <a:p>
            <a:pPr algn="ctr"/>
            <a:r>
              <a:rPr lang="ko-KR" altLang="en-US" dirty="0"/>
              <a:t>보유 씨앗 개수가</a:t>
            </a:r>
            <a:endParaRPr lang="en-US" altLang="ko-KR" dirty="0"/>
          </a:p>
          <a:p>
            <a:pPr algn="ctr"/>
            <a:r>
              <a:rPr lang="en-US" altLang="ko-KR" dirty="0"/>
              <a:t>1</a:t>
            </a:r>
            <a:r>
              <a:rPr lang="ko-KR" altLang="en-US" dirty="0"/>
              <a:t>개 이상인가</a:t>
            </a:r>
            <a:r>
              <a:rPr lang="en-US" altLang="ko-KR" dirty="0"/>
              <a:t>?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E8A3E6-C44B-42D5-9EF3-5E3AD9778675}"/>
              </a:ext>
            </a:extLst>
          </p:cNvPr>
          <p:cNvSpPr/>
          <p:nvPr/>
        </p:nvSpPr>
        <p:spPr>
          <a:xfrm>
            <a:off x="8468216" y="5545756"/>
            <a:ext cx="2015491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터치를 따라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이동하던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 이미지 제거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96561CF-B527-4C21-B448-784CCF96CE11}"/>
              </a:ext>
            </a:extLst>
          </p:cNvPr>
          <p:cNvCxnSpPr>
            <a:cxnSpLocks/>
            <a:stCxn id="34" idx="3"/>
            <a:endCxn id="69" idx="1"/>
          </p:cNvCxnSpPr>
          <p:nvPr/>
        </p:nvCxnSpPr>
        <p:spPr>
          <a:xfrm>
            <a:off x="10483707" y="6103997"/>
            <a:ext cx="461221" cy="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연결자 51">
            <a:extLst>
              <a:ext uri="{FF2B5EF4-FFF2-40B4-BE49-F238E27FC236}">
                <a16:creationId xmlns:a16="http://schemas.microsoft.com/office/drawing/2014/main" id="{FE275827-477A-4CB7-A1D6-FA0AB8AEA31A}"/>
              </a:ext>
            </a:extLst>
          </p:cNvPr>
          <p:cNvSpPr/>
          <p:nvPr/>
        </p:nvSpPr>
        <p:spPr>
          <a:xfrm>
            <a:off x="6615028" y="5623150"/>
            <a:ext cx="1114681" cy="9948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파종수행</a:t>
            </a:r>
          </a:p>
        </p:txBody>
      </p:sp>
    </p:spTree>
    <p:extLst>
      <p:ext uri="{BB962C8B-B14F-4D97-AF65-F5344CB8AC3E}">
        <p14:creationId xmlns:p14="http://schemas.microsoft.com/office/powerpoint/2010/main" val="409073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327564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3.1 </a:t>
              </a:r>
              <a:r>
                <a:rPr lang="ko-KR" altLang="en-US" sz="2800" b="1" dirty="0"/>
                <a:t>파종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CDC68094-C9B5-4E9F-B464-08FB9961D84B}"/>
              </a:ext>
            </a:extLst>
          </p:cNvPr>
          <p:cNvSpPr/>
          <p:nvPr/>
        </p:nvSpPr>
        <p:spPr>
          <a:xfrm>
            <a:off x="1959717" y="1085185"/>
            <a:ext cx="1114681" cy="9948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파종수행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54E9819-CB55-43C7-B5BB-8EAF3C8DD232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2517057" y="2079999"/>
            <a:ext cx="1" cy="309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1BC64A-30BD-4E57-AAB1-4900C6285630}"/>
              </a:ext>
            </a:extLst>
          </p:cNvPr>
          <p:cNvSpPr/>
          <p:nvPr/>
        </p:nvSpPr>
        <p:spPr>
          <a:xfrm>
            <a:off x="917101" y="2389196"/>
            <a:ext cx="3199911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상호작용이 이루어진 밭을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작물이 심어진 상태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로 전환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0FC034-43EF-4ED3-B7CB-BE6A61511C6B}"/>
              </a:ext>
            </a:extLst>
          </p:cNvPr>
          <p:cNvGrpSpPr/>
          <p:nvPr/>
        </p:nvGrpSpPr>
        <p:grpSpPr>
          <a:xfrm>
            <a:off x="5966458" y="488705"/>
            <a:ext cx="3117273" cy="1634836"/>
            <a:chOff x="4009232" y="416573"/>
            <a:chExt cx="3117273" cy="1634836"/>
          </a:xfrm>
        </p:grpSpPr>
        <p:sp>
          <p:nvSpPr>
            <p:cNvPr id="15" name="순서도: 판단 14">
              <a:extLst>
                <a:ext uri="{FF2B5EF4-FFF2-40B4-BE49-F238E27FC236}">
                  <a16:creationId xmlns:a16="http://schemas.microsoft.com/office/drawing/2014/main" id="{6D47A2BD-CFC9-479C-A3CA-CA3C875DF838}"/>
                </a:ext>
              </a:extLst>
            </p:cNvPr>
            <p:cNvSpPr/>
            <p:nvPr/>
          </p:nvSpPr>
          <p:spPr>
            <a:xfrm>
              <a:off x="4009232" y="416573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2F3253-25D1-4565-A27B-9CD827D1A1AF}"/>
                </a:ext>
              </a:extLst>
            </p:cNvPr>
            <p:cNvSpPr txBox="1"/>
            <p:nvPr/>
          </p:nvSpPr>
          <p:spPr>
            <a:xfrm>
              <a:off x="4585869" y="914492"/>
              <a:ext cx="1963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보유 씨앗 개수가</a:t>
              </a:r>
              <a:endParaRPr lang="en-US" altLang="ko-KR" dirty="0"/>
            </a:p>
            <a:p>
              <a:pPr algn="ctr"/>
              <a:r>
                <a:rPr lang="en-US" altLang="ko-KR" dirty="0"/>
                <a:t>0</a:t>
              </a:r>
              <a:r>
                <a:rPr lang="ko-KR" altLang="en-US" dirty="0"/>
                <a:t>개가 됐는가</a:t>
              </a:r>
              <a:r>
                <a:rPr lang="en-US" altLang="ko-KR" dirty="0"/>
                <a:t>?</a:t>
              </a:r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2BB9E3-2283-49C1-A0BD-95DC2239CE96}"/>
              </a:ext>
            </a:extLst>
          </p:cNvPr>
          <p:cNvSpPr/>
          <p:nvPr/>
        </p:nvSpPr>
        <p:spPr>
          <a:xfrm>
            <a:off x="917100" y="5252967"/>
            <a:ext cx="3199911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파종 작물의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보유 씨앗 개수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개 차감</a:t>
            </a:r>
            <a:r>
              <a:rPr lang="en-US" altLang="ko-KR" dirty="0">
                <a:solidFill>
                  <a:schemeClr val="tx1"/>
                </a:solidFill>
              </a:rPr>
              <a:t>(-1)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57FB2A-F332-407D-BFD3-5E1E1F025315}"/>
              </a:ext>
            </a:extLst>
          </p:cNvPr>
          <p:cNvSpPr/>
          <p:nvPr/>
        </p:nvSpPr>
        <p:spPr>
          <a:xfrm>
            <a:off x="8553797" y="1934194"/>
            <a:ext cx="2625297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작물 슬롯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인벤토리에서 제외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F53522-00CC-43AB-BBEA-03BD82DEA792}"/>
              </a:ext>
            </a:extLst>
          </p:cNvPr>
          <p:cNvSpPr/>
          <p:nvPr/>
        </p:nvSpPr>
        <p:spPr>
          <a:xfrm>
            <a:off x="6212446" y="3916473"/>
            <a:ext cx="2625296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파종된</a:t>
            </a:r>
            <a:r>
              <a:rPr lang="ko-KR" altLang="en-US" dirty="0">
                <a:solidFill>
                  <a:schemeClr val="tx1"/>
                </a:solidFill>
              </a:rPr>
              <a:t> 작물의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 이미지 활성화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  <a:hlinkClick r:id="rId3" action="ppaction://hlinksldjump"/>
              </a:rPr>
              <a:t>파종 이미지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BA796D0-8138-4DAC-A645-DC70DFFB732D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flipH="1">
            <a:off x="2517055" y="3505678"/>
            <a:ext cx="2" cy="3091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7D99DF-4419-4AAB-BCA6-1B0A82770612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7525094" y="2123541"/>
            <a:ext cx="1" cy="1792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2D78F81-19FF-4C80-AF23-2037656BBCA3}"/>
              </a:ext>
            </a:extLst>
          </p:cNvPr>
          <p:cNvCxnSpPr>
            <a:cxnSpLocks/>
            <a:stCxn id="17" idx="2"/>
            <a:endCxn id="15" idx="1"/>
          </p:cNvCxnSpPr>
          <p:nvPr/>
        </p:nvCxnSpPr>
        <p:spPr>
          <a:xfrm rot="5400000" flipH="1" flipV="1">
            <a:off x="1710094" y="2113085"/>
            <a:ext cx="5063326" cy="3449402"/>
          </a:xfrm>
          <a:prstGeom prst="bentConnector4">
            <a:avLst>
              <a:gd name="adj1" fmla="val -4515"/>
              <a:gd name="adj2" fmla="val 731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C93D420B-9AF6-40E7-BCC7-AC37BB28C56C}"/>
              </a:ext>
            </a:extLst>
          </p:cNvPr>
          <p:cNvCxnSpPr>
            <a:cxnSpLocks/>
            <a:stCxn id="15" idx="3"/>
            <a:endCxn id="18" idx="0"/>
          </p:cNvCxnSpPr>
          <p:nvPr/>
        </p:nvCxnSpPr>
        <p:spPr>
          <a:xfrm>
            <a:off x="9083731" y="1306123"/>
            <a:ext cx="782715" cy="62807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67F9EF8-1EC1-4A5A-B1E4-8C94FD4B655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8262872" y="2312898"/>
            <a:ext cx="865797" cy="2341352"/>
          </a:xfrm>
          <a:prstGeom prst="bentConnector3">
            <a:avLst>
              <a:gd name="adj1" fmla="val 315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159F020-B6C9-48E8-9C13-84BCC75B1235}"/>
              </a:ext>
            </a:extLst>
          </p:cNvPr>
          <p:cNvSpPr txBox="1"/>
          <p:nvPr/>
        </p:nvSpPr>
        <p:spPr>
          <a:xfrm>
            <a:off x="7021426" y="2072642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32D6D9-4020-4AEC-90BE-23429B51E344}"/>
              </a:ext>
            </a:extLst>
          </p:cNvPr>
          <p:cNvSpPr txBox="1"/>
          <p:nvPr/>
        </p:nvSpPr>
        <p:spPr>
          <a:xfrm>
            <a:off x="9014259" y="796079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B2BABE2-8C3B-4003-962B-2EC39F4B0402}"/>
              </a:ext>
            </a:extLst>
          </p:cNvPr>
          <p:cNvSpPr/>
          <p:nvPr/>
        </p:nvSpPr>
        <p:spPr>
          <a:xfrm>
            <a:off x="6212446" y="5522608"/>
            <a:ext cx="2625296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 게이지 활성화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1A988E-4D8E-47D7-A7CB-C8F743849DB8}"/>
              </a:ext>
            </a:extLst>
          </p:cNvPr>
          <p:cNvCxnSpPr>
            <a:cxnSpLocks/>
            <a:stCxn id="19" idx="2"/>
            <a:endCxn id="52" idx="0"/>
          </p:cNvCxnSpPr>
          <p:nvPr/>
        </p:nvCxnSpPr>
        <p:spPr>
          <a:xfrm>
            <a:off x="7525094" y="5032955"/>
            <a:ext cx="0" cy="489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812AEE-6051-44AD-AD31-96A20E07B7BC}"/>
              </a:ext>
            </a:extLst>
          </p:cNvPr>
          <p:cNvSpPr/>
          <p:nvPr/>
        </p:nvSpPr>
        <p:spPr>
          <a:xfrm>
            <a:off x="917099" y="3814875"/>
            <a:ext cx="3199911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밭의 </a:t>
            </a:r>
            <a:r>
              <a:rPr lang="en-US" altLang="ko-KR" i="1" dirty="0">
                <a:solidFill>
                  <a:schemeClr val="tx1"/>
                </a:solidFill>
              </a:rPr>
              <a:t>Plant ID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i="1" dirty="0">
                <a:solidFill>
                  <a:schemeClr val="tx1"/>
                </a:solidFill>
              </a:rPr>
              <a:t>Plant </a:t>
            </a:r>
            <a:r>
              <a:rPr lang="en-US" altLang="ko-KR" i="1" dirty="0" err="1">
                <a:solidFill>
                  <a:schemeClr val="tx1"/>
                </a:solidFill>
              </a:rPr>
              <a:t>SellPrice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i="1" dirty="0">
                <a:solidFill>
                  <a:schemeClr val="tx1"/>
                </a:solidFill>
              </a:rPr>
              <a:t>Plant </a:t>
            </a:r>
            <a:r>
              <a:rPr lang="en-US" altLang="ko-KR" i="1" dirty="0" err="1">
                <a:solidFill>
                  <a:schemeClr val="tx1"/>
                </a:solidFill>
              </a:rPr>
              <a:t>GrowTime</a:t>
            </a:r>
            <a:r>
              <a:rPr lang="ko-KR" altLang="en-US" dirty="0">
                <a:solidFill>
                  <a:schemeClr val="tx1"/>
                </a:solidFill>
              </a:rPr>
              <a:t>에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파종 작물의 값 전달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4ABA94-17AF-47AE-B603-6F0F1C6C43BC}"/>
              </a:ext>
            </a:extLst>
          </p:cNvPr>
          <p:cNvCxnSpPr>
            <a:cxnSpLocks/>
            <a:stCxn id="25" idx="2"/>
            <a:endCxn id="17" idx="0"/>
          </p:cNvCxnSpPr>
          <p:nvPr/>
        </p:nvCxnSpPr>
        <p:spPr>
          <a:xfrm>
            <a:off x="2517055" y="4931357"/>
            <a:ext cx="1" cy="321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1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327564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3.2 </a:t>
              </a:r>
              <a:r>
                <a:rPr lang="ko-KR" altLang="en-US" sz="2800" b="1" dirty="0"/>
                <a:t>성장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순서도: 다른 페이지 연결선 6">
            <a:extLst>
              <a:ext uri="{FF2B5EF4-FFF2-40B4-BE49-F238E27FC236}">
                <a16:creationId xmlns:a16="http://schemas.microsoft.com/office/drawing/2014/main" id="{EED0EA72-7FA6-4253-A021-5F0AE84B2FD6}"/>
              </a:ext>
            </a:extLst>
          </p:cNvPr>
          <p:cNvSpPr/>
          <p:nvPr/>
        </p:nvSpPr>
        <p:spPr>
          <a:xfrm>
            <a:off x="1057383" y="1599813"/>
            <a:ext cx="1206411" cy="1116458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파종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B8E3B7-37E5-46B8-8792-B7FDD89FA4A3}"/>
              </a:ext>
            </a:extLst>
          </p:cNvPr>
          <p:cNvSpPr/>
          <p:nvPr/>
        </p:nvSpPr>
        <p:spPr>
          <a:xfrm>
            <a:off x="489878" y="3046603"/>
            <a:ext cx="2341419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 잔여 시간 </a:t>
            </a:r>
            <a:r>
              <a:rPr lang="en-US" altLang="ko-KR" dirty="0">
                <a:solidFill>
                  <a:schemeClr val="tx1"/>
                </a:solidFill>
              </a:rPr>
              <a:t>:=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 총 성장시간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C545DE-BC6A-41CA-9DA6-767B3D540AC8}"/>
              </a:ext>
            </a:extLst>
          </p:cNvPr>
          <p:cNvSpPr/>
          <p:nvPr/>
        </p:nvSpPr>
        <p:spPr>
          <a:xfrm>
            <a:off x="8230592" y="4712884"/>
            <a:ext cx="2341419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 이미지 변화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  <a:hlinkClick r:id="rId3" action="ppaction://hlinksldjump"/>
              </a:rPr>
              <a:t>중간성장 이미지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8DC1C08A-5C70-4E89-838A-DCC091D726BA}"/>
              </a:ext>
            </a:extLst>
          </p:cNvPr>
          <p:cNvSpPr/>
          <p:nvPr/>
        </p:nvSpPr>
        <p:spPr>
          <a:xfrm>
            <a:off x="8570056" y="308609"/>
            <a:ext cx="1114681" cy="9948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수동성장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5B42D2-5433-4C41-A518-2C31C5FEBB1C}"/>
              </a:ext>
            </a:extLst>
          </p:cNvPr>
          <p:cNvSpPr/>
          <p:nvPr/>
        </p:nvSpPr>
        <p:spPr>
          <a:xfrm>
            <a:off x="7956688" y="2288962"/>
            <a:ext cx="2341419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 이미지 변화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  <a:hlinkClick r:id="rId3" action="ppaction://hlinksldjump"/>
              </a:rPr>
              <a:t>완전성장 이미지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순서도: 다른 페이지 연결선 14">
            <a:extLst>
              <a:ext uri="{FF2B5EF4-FFF2-40B4-BE49-F238E27FC236}">
                <a16:creationId xmlns:a16="http://schemas.microsoft.com/office/drawing/2014/main" id="{51DBF690-5599-4A5F-BF0E-C3FFF199980E}"/>
              </a:ext>
            </a:extLst>
          </p:cNvPr>
          <p:cNvSpPr/>
          <p:nvPr/>
        </p:nvSpPr>
        <p:spPr>
          <a:xfrm>
            <a:off x="10820074" y="2288962"/>
            <a:ext cx="1206411" cy="1116458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수확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EC2CE4-124E-4837-A479-C99EA86C91B4}"/>
              </a:ext>
            </a:extLst>
          </p:cNvPr>
          <p:cNvSpPr/>
          <p:nvPr/>
        </p:nvSpPr>
        <p:spPr>
          <a:xfrm>
            <a:off x="489878" y="4521107"/>
            <a:ext cx="2341416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 잔여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성장시간 </a:t>
            </a:r>
            <a:r>
              <a:rPr lang="en-US" altLang="ko-KR" dirty="0">
                <a:solidFill>
                  <a:schemeClr val="tx1"/>
                </a:solidFill>
              </a:rPr>
              <a:t>-= 1 /s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자동성장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985C79F-B7C4-4D44-84EB-CA546A16984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660588" y="2716271"/>
            <a:ext cx="1" cy="3303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9FA46AE-F186-4529-80AD-3D6F3F1846B4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1660586" y="4163085"/>
            <a:ext cx="2" cy="358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3C9351A-2FB6-4470-81CD-8641A4A2F0B2}"/>
              </a:ext>
            </a:extLst>
          </p:cNvPr>
          <p:cNvCxnSpPr>
            <a:cxnSpLocks/>
            <a:stCxn id="3" idx="2"/>
            <a:endCxn id="48" idx="3"/>
          </p:cNvCxnSpPr>
          <p:nvPr/>
        </p:nvCxnSpPr>
        <p:spPr>
          <a:xfrm flipH="1">
            <a:off x="7101899" y="806016"/>
            <a:ext cx="14681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0D0F6116-44DE-41A0-BDAF-3CCDF0A2BE01}"/>
              </a:ext>
            </a:extLst>
          </p:cNvPr>
          <p:cNvCxnSpPr>
            <a:cxnSpLocks/>
            <a:stCxn id="12" idx="2"/>
            <a:endCxn id="16" idx="2"/>
          </p:cNvCxnSpPr>
          <p:nvPr/>
        </p:nvCxnSpPr>
        <p:spPr>
          <a:xfrm rot="5400000" flipH="1">
            <a:off x="5435055" y="1863120"/>
            <a:ext cx="191777" cy="7740716"/>
          </a:xfrm>
          <a:prstGeom prst="bentConnector3">
            <a:avLst>
              <a:gd name="adj1" fmla="val -3992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A7FF95C-A201-4696-8780-16E429899D63}"/>
              </a:ext>
            </a:extLst>
          </p:cNvPr>
          <p:cNvCxnSpPr>
            <a:cxnSpLocks/>
            <a:stCxn id="48" idx="2"/>
            <a:endCxn id="9" idx="0"/>
          </p:cNvCxnSpPr>
          <p:nvPr/>
        </p:nvCxnSpPr>
        <p:spPr>
          <a:xfrm>
            <a:off x="5811618" y="1364257"/>
            <a:ext cx="1" cy="640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330261A-E7FE-4912-AE1D-5283E7CB334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7370255" y="2822026"/>
            <a:ext cx="586433" cy="251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3DC44F8-AB02-40B9-902E-AD79EA20A27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10298107" y="2847191"/>
            <a:ext cx="521967" cy="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7BEBFB-F278-478B-9085-28315B92881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492822" y="5271125"/>
            <a:ext cx="7377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5A91C1E-A4B8-4977-9BFF-1AF9BE4992EB}"/>
              </a:ext>
            </a:extLst>
          </p:cNvPr>
          <p:cNvCxnSpPr>
            <a:cxnSpLocks/>
            <a:stCxn id="11" idx="2"/>
            <a:endCxn id="16" idx="2"/>
          </p:cNvCxnSpPr>
          <p:nvPr/>
        </p:nvCxnSpPr>
        <p:spPr>
          <a:xfrm rot="5400000" flipH="1">
            <a:off x="3452610" y="3845566"/>
            <a:ext cx="562564" cy="4146611"/>
          </a:xfrm>
          <a:prstGeom prst="bentConnector3">
            <a:avLst>
              <a:gd name="adj1" fmla="val -699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906C34F-E700-45F3-AEE1-7FB36A9EE95A}"/>
              </a:ext>
            </a:extLst>
          </p:cNvPr>
          <p:cNvGrpSpPr/>
          <p:nvPr/>
        </p:nvGrpSpPr>
        <p:grpSpPr>
          <a:xfrm>
            <a:off x="4121572" y="4342096"/>
            <a:ext cx="3371250" cy="1858057"/>
            <a:chOff x="4002002" y="1787242"/>
            <a:chExt cx="3371250" cy="1858057"/>
          </a:xfrm>
        </p:grpSpPr>
        <p:sp>
          <p:nvSpPr>
            <p:cNvPr id="11" name="순서도: 판단 10">
              <a:extLst>
                <a:ext uri="{FF2B5EF4-FFF2-40B4-BE49-F238E27FC236}">
                  <a16:creationId xmlns:a16="http://schemas.microsoft.com/office/drawing/2014/main" id="{9B91E96C-2260-4525-A895-CD24D6896737}"/>
                </a:ext>
              </a:extLst>
            </p:cNvPr>
            <p:cNvSpPr/>
            <p:nvPr/>
          </p:nvSpPr>
          <p:spPr>
            <a:xfrm>
              <a:off x="4002002" y="1787242"/>
              <a:ext cx="3371250" cy="1858057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504045-1A60-48BF-8732-265F893D4EF9}"/>
                </a:ext>
              </a:extLst>
            </p:cNvPr>
            <p:cNvSpPr txBox="1"/>
            <p:nvPr/>
          </p:nvSpPr>
          <p:spPr>
            <a:xfrm>
              <a:off x="4553754" y="2309992"/>
              <a:ext cx="22765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작물 잔여 성장 시간</a:t>
              </a:r>
              <a:endParaRPr lang="en-US" altLang="ko-KR" dirty="0"/>
            </a:p>
            <a:p>
              <a:pPr algn="ctr"/>
              <a:r>
                <a:rPr lang="en-US" altLang="ko-KR" dirty="0"/>
                <a:t>&lt;=</a:t>
              </a:r>
            </a:p>
            <a:p>
              <a:pPr algn="ctr"/>
              <a:r>
                <a:rPr lang="ko-KR" altLang="en-US" dirty="0"/>
                <a:t>총 성장시간</a:t>
              </a:r>
              <a:r>
                <a:rPr lang="en-US" altLang="ko-KR" dirty="0"/>
                <a:t>/2 ?</a:t>
              </a:r>
              <a:endParaRPr lang="ko-KR" altLang="en-US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5C1DB99-2955-47E6-A88A-C8D115594D62}"/>
              </a:ext>
            </a:extLst>
          </p:cNvPr>
          <p:cNvGrpSpPr/>
          <p:nvPr/>
        </p:nvGrpSpPr>
        <p:grpSpPr>
          <a:xfrm>
            <a:off x="4252982" y="2004608"/>
            <a:ext cx="3117273" cy="1634836"/>
            <a:chOff x="4133411" y="4261930"/>
            <a:chExt cx="3117273" cy="1634836"/>
          </a:xfrm>
        </p:grpSpPr>
        <p:sp>
          <p:nvSpPr>
            <p:cNvPr id="9" name="순서도: 판단 8">
              <a:extLst>
                <a:ext uri="{FF2B5EF4-FFF2-40B4-BE49-F238E27FC236}">
                  <a16:creationId xmlns:a16="http://schemas.microsoft.com/office/drawing/2014/main" id="{1BE68BD9-C805-4048-9712-5CCB41D78780}"/>
                </a:ext>
              </a:extLst>
            </p:cNvPr>
            <p:cNvSpPr/>
            <p:nvPr/>
          </p:nvSpPr>
          <p:spPr>
            <a:xfrm>
              <a:off x="4133411" y="4261930"/>
              <a:ext cx="3117273" cy="1634836"/>
            </a:xfrm>
            <a:prstGeom prst="flowChartDecision">
              <a:avLst/>
            </a:prstGeom>
            <a:solidFill>
              <a:srgbClr val="F3F3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92379B-F5C6-49C6-B4C2-0D884BA116B5}"/>
                </a:ext>
              </a:extLst>
            </p:cNvPr>
            <p:cNvSpPr txBox="1"/>
            <p:nvPr/>
          </p:nvSpPr>
          <p:spPr>
            <a:xfrm>
              <a:off x="4549334" y="4797153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작물 잔여 성장 시간</a:t>
              </a:r>
              <a:endParaRPr lang="en-US" altLang="ko-KR" dirty="0"/>
            </a:p>
            <a:p>
              <a:pPr algn="ctr"/>
              <a:r>
                <a:rPr lang="en-US" altLang="ko-KR" dirty="0"/>
                <a:t>&gt; 0 ?</a:t>
              </a:r>
              <a:endParaRPr lang="ko-KR" altLang="en-US" dirty="0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12D033-BAE8-4B89-A190-9FDC8CFB9690}"/>
              </a:ext>
            </a:extLst>
          </p:cNvPr>
          <p:cNvSpPr/>
          <p:nvPr/>
        </p:nvSpPr>
        <p:spPr>
          <a:xfrm>
            <a:off x="4521337" y="247775"/>
            <a:ext cx="2580562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시간 게이지 감소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잔여시간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총 성장시간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7354378F-799A-4600-B822-8E0E791C812F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2831294" y="806016"/>
            <a:ext cx="1690043" cy="42733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2726162-EAEC-47DB-ABB6-4019F5636DA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5807197" y="3639444"/>
            <a:ext cx="4422" cy="702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B2FDFE9-A773-466E-9683-B45BF1D001CD}"/>
              </a:ext>
            </a:extLst>
          </p:cNvPr>
          <p:cNvSpPr txBox="1"/>
          <p:nvPr/>
        </p:nvSpPr>
        <p:spPr>
          <a:xfrm>
            <a:off x="7275397" y="2306166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26462-022D-4719-B08D-E2EDB74434DF}"/>
              </a:ext>
            </a:extLst>
          </p:cNvPr>
          <p:cNvSpPr txBox="1"/>
          <p:nvPr/>
        </p:nvSpPr>
        <p:spPr>
          <a:xfrm>
            <a:off x="5334252" y="3472038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412D28F-5F86-49EC-8BFE-BE3F40DAC5F5}"/>
              </a:ext>
            </a:extLst>
          </p:cNvPr>
          <p:cNvSpPr txBox="1"/>
          <p:nvPr/>
        </p:nvSpPr>
        <p:spPr>
          <a:xfrm>
            <a:off x="7305609" y="4774629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25CBC24-66E2-4A97-9E52-4FB94D633407}"/>
              </a:ext>
            </a:extLst>
          </p:cNvPr>
          <p:cNvSpPr txBox="1"/>
          <p:nvPr/>
        </p:nvSpPr>
        <p:spPr>
          <a:xfrm>
            <a:off x="5338072" y="6071731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9552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327564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3.2 </a:t>
              </a:r>
              <a:r>
                <a:rPr lang="ko-KR" altLang="en-US" sz="2800" b="1" dirty="0"/>
                <a:t>성장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FB0922F-BB43-49AA-BC02-8A1624332C3F}"/>
              </a:ext>
            </a:extLst>
          </p:cNvPr>
          <p:cNvGrpSpPr/>
          <p:nvPr/>
        </p:nvGrpSpPr>
        <p:grpSpPr>
          <a:xfrm>
            <a:off x="1576359" y="1189737"/>
            <a:ext cx="2327564" cy="437505"/>
            <a:chOff x="5383928" y="2247900"/>
            <a:chExt cx="2291228" cy="437505"/>
          </a:xfrm>
        </p:grpSpPr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72BDC1EA-7A8E-4C20-BB3F-C5994393654B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3DE22F1-9F84-44D0-AAF7-D45B6F4ECB76}"/>
                </a:ext>
              </a:extLst>
            </p:cNvPr>
            <p:cNvSpPr txBox="1"/>
            <p:nvPr/>
          </p:nvSpPr>
          <p:spPr>
            <a:xfrm>
              <a:off x="5393130" y="2281986"/>
              <a:ext cx="2282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작물 이미지 정보</a:t>
              </a:r>
              <a:endParaRPr lang="en-US" altLang="ko-KR" dirty="0"/>
            </a:p>
          </p:txBody>
        </p:sp>
      </p:grpSp>
      <p:graphicFrame>
        <p:nvGraphicFramePr>
          <p:cNvPr id="42" name="표 2">
            <a:extLst>
              <a:ext uri="{FF2B5EF4-FFF2-40B4-BE49-F238E27FC236}">
                <a16:creationId xmlns:a16="http://schemas.microsoft.com/office/drawing/2014/main" id="{E2619B0C-77B2-4CB3-AD20-CA7912DE6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81974"/>
              </p:ext>
            </p:extLst>
          </p:nvPr>
        </p:nvGraphicFramePr>
        <p:xfrm>
          <a:off x="1567011" y="1717704"/>
          <a:ext cx="3817789" cy="2150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67">
                  <a:extLst>
                    <a:ext uri="{9D8B030D-6E8A-4147-A177-3AD203B41FA5}">
                      <a16:colId xmlns:a16="http://schemas.microsoft.com/office/drawing/2014/main" val="1420243325"/>
                    </a:ext>
                  </a:extLst>
                </a:gridCol>
                <a:gridCol w="2398022">
                  <a:extLst>
                    <a:ext uri="{9D8B030D-6E8A-4147-A177-3AD203B41FA5}">
                      <a16:colId xmlns:a16="http://schemas.microsoft.com/office/drawing/2014/main" val="1679574333"/>
                    </a:ext>
                  </a:extLst>
                </a:gridCol>
              </a:tblGrid>
              <a:tr h="3202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리소스 파일 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38083"/>
                  </a:ext>
                </a:extLst>
              </a:tr>
              <a:tr h="505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파종 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stgr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i="1" dirty="0">
                          <a:solidFill>
                            <a:schemeClr val="tx1"/>
                          </a:solidFill>
                        </a:rPr>
                        <a:t>작물분류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26346"/>
                  </a:ext>
                </a:extLst>
              </a:tr>
              <a:tr h="56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중간성장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hlgr_vegi</a:t>
                      </a:r>
                      <a:r>
                        <a:rPr lang="en-US" altLang="ko-KR" i="1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48401"/>
                  </a:ext>
                </a:extLst>
              </a:tr>
              <a:tr h="5604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완전성장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allgr_vegi</a:t>
                      </a:r>
                      <a:r>
                        <a:rPr lang="en-US" altLang="ko-KR" i="1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364364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78614A85-A97A-4084-9F83-0A300D2580E3}"/>
              </a:ext>
            </a:extLst>
          </p:cNvPr>
          <p:cNvGrpSpPr/>
          <p:nvPr/>
        </p:nvGrpSpPr>
        <p:grpSpPr>
          <a:xfrm>
            <a:off x="6211728" y="2419394"/>
            <a:ext cx="4861223" cy="3220005"/>
            <a:chOff x="7280649" y="4038167"/>
            <a:chExt cx="4217057" cy="238909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D1FA4A7-CB8A-4387-BD4B-396BF44F8A33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45B46A-7AC6-4537-A9C8-76A7E37A3701}"/>
                </a:ext>
              </a:extLst>
            </p:cNvPr>
            <p:cNvSpPr/>
            <p:nvPr/>
          </p:nvSpPr>
          <p:spPr>
            <a:xfrm>
              <a:off x="7280649" y="4332791"/>
              <a:ext cx="4217057" cy="2094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기울어진 글씨</a:t>
              </a:r>
              <a:r>
                <a:rPr lang="en-US" altLang="ko-KR" dirty="0">
                  <a:solidFill>
                    <a:schemeClr val="tx1"/>
                  </a:solidFill>
                </a:rPr>
                <a:t>: </a:t>
              </a:r>
              <a:r>
                <a:rPr lang="ko-KR" altLang="en-US" dirty="0">
                  <a:solidFill>
                    <a:schemeClr val="tx1"/>
                  </a:solidFill>
                </a:rPr>
                <a:t>작물에 따른 값이 </a:t>
              </a:r>
              <a:r>
                <a:rPr lang="ko-KR" altLang="en-US" dirty="0" err="1">
                  <a:solidFill>
                    <a:schemeClr val="tx1"/>
                  </a:solidFill>
                </a:rPr>
                <a:t>들어감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  <a:r>
                <a:rPr lang="ko-KR" altLang="en-US" dirty="0">
                  <a:solidFill>
                    <a:schemeClr val="tx1"/>
                  </a:solidFill>
                </a:rPr>
                <a:t>는 두 자리를 맞춘다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한 자리 수인 </a:t>
              </a:r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  <a:r>
                <a:rPr lang="ko-KR" altLang="en-US" dirty="0">
                  <a:solidFill>
                    <a:schemeClr val="tx1"/>
                  </a:solidFill>
                </a:rPr>
                <a:t>는 앞에 </a:t>
              </a:r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r>
                <a:rPr lang="ko-KR" altLang="en-US" dirty="0">
                  <a:solidFill>
                    <a:schemeClr val="tx1"/>
                  </a:solidFill>
                </a:rPr>
                <a:t>이 붙는다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Ex. ID: 1 &gt; vegi01, ID: 10 &gt; vegi10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작물분류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 값은 작물 </a:t>
              </a:r>
              <a:r>
                <a:rPr lang="en-US" altLang="ko-KR" dirty="0">
                  <a:solidFill>
                    <a:schemeClr val="tx1"/>
                  </a:solidFill>
                </a:rPr>
                <a:t>ID</a:t>
              </a:r>
              <a:r>
                <a:rPr lang="ko-KR" altLang="en-US" dirty="0">
                  <a:solidFill>
                    <a:schemeClr val="tx1"/>
                  </a:solidFill>
                </a:rPr>
                <a:t>에 따른다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작물분류 값 정보‘ 표 참고 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4074B2-54C3-4829-98AF-74C6E8740DB8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  <p:graphicFrame>
        <p:nvGraphicFramePr>
          <p:cNvPr id="55" name="표 2">
            <a:extLst>
              <a:ext uri="{FF2B5EF4-FFF2-40B4-BE49-F238E27FC236}">
                <a16:creationId xmlns:a16="http://schemas.microsoft.com/office/drawing/2014/main" id="{A4039EDC-A8AF-4C36-B461-B672EA2E8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443064"/>
              </p:ext>
            </p:extLst>
          </p:nvPr>
        </p:nvGraphicFramePr>
        <p:xfrm>
          <a:off x="1567012" y="4770719"/>
          <a:ext cx="244367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61">
                  <a:extLst>
                    <a:ext uri="{9D8B030D-6E8A-4147-A177-3AD203B41FA5}">
                      <a16:colId xmlns:a16="http://schemas.microsoft.com/office/drawing/2014/main" val="1420243325"/>
                    </a:ext>
                  </a:extLst>
                </a:gridCol>
                <a:gridCol w="1534917">
                  <a:extLst>
                    <a:ext uri="{9D8B030D-6E8A-4147-A177-3AD203B41FA5}">
                      <a16:colId xmlns:a16="http://schemas.microsoft.com/office/drawing/2014/main" val="1679574333"/>
                    </a:ext>
                  </a:extLst>
                </a:gridCol>
              </a:tblGrid>
              <a:tr h="4764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해당하는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작물 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38083"/>
                  </a:ext>
                </a:extLst>
              </a:tr>
              <a:tr h="350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1~2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i="0" dirty="0">
                          <a:solidFill>
                            <a:schemeClr val="tx1"/>
                          </a:solidFill>
                        </a:rPr>
                        <a:t>root</a:t>
                      </a:r>
                      <a:endParaRPr lang="ko-KR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26346"/>
                  </a:ext>
                </a:extLst>
              </a:tr>
              <a:tr h="272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3~8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plant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48401"/>
                  </a:ext>
                </a:extLst>
              </a:tr>
              <a:tr h="3500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9~12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ko-KR" alt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364364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835EA882-DCF2-4518-8ACC-38A0EF085DA6}"/>
              </a:ext>
            </a:extLst>
          </p:cNvPr>
          <p:cNvGrpSpPr/>
          <p:nvPr/>
        </p:nvGrpSpPr>
        <p:grpSpPr>
          <a:xfrm>
            <a:off x="1567011" y="4268345"/>
            <a:ext cx="2111907" cy="437505"/>
            <a:chOff x="5383928" y="2247900"/>
            <a:chExt cx="2078938" cy="437505"/>
          </a:xfrm>
        </p:grpSpPr>
        <p:sp>
          <p:nvSpPr>
            <p:cNvPr id="57" name="화살표: 오각형 56">
              <a:extLst>
                <a:ext uri="{FF2B5EF4-FFF2-40B4-BE49-F238E27FC236}">
                  <a16:creationId xmlns:a16="http://schemas.microsoft.com/office/drawing/2014/main" id="{9A5D66F6-11BF-496D-9D10-645D8F6788D9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A2498C-1C29-41C1-8DE5-A344C00DE839}"/>
                </a:ext>
              </a:extLst>
            </p:cNvPr>
            <p:cNvSpPr txBox="1"/>
            <p:nvPr/>
          </p:nvSpPr>
          <p:spPr>
            <a:xfrm>
              <a:off x="5393130" y="2281986"/>
              <a:ext cx="1933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작물분류 값 정보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720515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327564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3.2 </a:t>
              </a:r>
              <a:r>
                <a:rPr lang="ko-KR" altLang="en-US" sz="2800" b="1" dirty="0"/>
                <a:t>성장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8DC1C08A-5C70-4E89-838A-DCC091D726BA}"/>
              </a:ext>
            </a:extLst>
          </p:cNvPr>
          <p:cNvSpPr/>
          <p:nvPr/>
        </p:nvSpPr>
        <p:spPr>
          <a:xfrm>
            <a:off x="5538660" y="1144649"/>
            <a:ext cx="1114681" cy="9948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수동성장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5B42D2-5433-4C41-A518-2C31C5FEBB1C}"/>
              </a:ext>
            </a:extLst>
          </p:cNvPr>
          <p:cNvSpPr/>
          <p:nvPr/>
        </p:nvSpPr>
        <p:spPr>
          <a:xfrm>
            <a:off x="4689763" y="4740310"/>
            <a:ext cx="2812471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 잔여 성장시간 감소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Player.GrowHelp</a:t>
            </a:r>
            <a:r>
              <a:rPr lang="ko-KR" altLang="en-US" dirty="0">
                <a:solidFill>
                  <a:schemeClr val="tx1"/>
                </a:solidFill>
              </a:rPr>
              <a:t>만큼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순서도: 데이터 15">
            <a:extLst>
              <a:ext uri="{FF2B5EF4-FFF2-40B4-BE49-F238E27FC236}">
                <a16:creationId xmlns:a16="http://schemas.microsoft.com/office/drawing/2014/main" id="{A6F7BF79-BDC0-4523-8DF1-E2B0BADA8557}"/>
              </a:ext>
            </a:extLst>
          </p:cNvPr>
          <p:cNvSpPr/>
          <p:nvPr/>
        </p:nvSpPr>
        <p:spPr>
          <a:xfrm>
            <a:off x="4689764" y="2789086"/>
            <a:ext cx="2812471" cy="1279828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밭 클릭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터치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9EB2CC1-FFAD-4703-AF14-B706CF09939B}"/>
              </a:ext>
            </a:extLst>
          </p:cNvPr>
          <p:cNvCxnSpPr>
            <a:cxnSpLocks/>
            <a:stCxn id="3" idx="4"/>
            <a:endCxn id="16" idx="1"/>
          </p:cNvCxnSpPr>
          <p:nvPr/>
        </p:nvCxnSpPr>
        <p:spPr>
          <a:xfrm flipH="1">
            <a:off x="6096000" y="2139463"/>
            <a:ext cx="1" cy="649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3A914BD-7164-4FEF-BC9D-76259351F82D}"/>
              </a:ext>
            </a:extLst>
          </p:cNvPr>
          <p:cNvCxnSpPr>
            <a:cxnSpLocks/>
            <a:stCxn id="16" idx="4"/>
            <a:endCxn id="14" idx="0"/>
          </p:cNvCxnSpPr>
          <p:nvPr/>
        </p:nvCxnSpPr>
        <p:spPr>
          <a:xfrm flipH="1">
            <a:off x="6095999" y="4068914"/>
            <a:ext cx="1" cy="671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8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72085"/>
              </p:ext>
            </p:extLst>
          </p:nvPr>
        </p:nvGraphicFramePr>
        <p:xfrm>
          <a:off x="955963" y="995904"/>
          <a:ext cx="10280073" cy="5456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2020.08.10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6846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2020.08.11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슬라이드 분할 및 상세 기획 내용 추가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391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2020.08.13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화면 전환 방식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978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2020.08.15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GIF </a:t>
                      </a:r>
                      <a:r>
                        <a:rPr lang="ko-KR" altLang="en-US" dirty="0"/>
                        <a:t>파일 추가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상세 </a:t>
                      </a:r>
                      <a:r>
                        <a:rPr lang="ko-KR" altLang="en-US" dirty="0" err="1"/>
                        <a:t>인벤토리창</a:t>
                      </a:r>
                      <a:r>
                        <a:rPr lang="en-US" altLang="ko-KR" dirty="0"/>
                        <a:t>,</a:t>
                      </a:r>
                    </a:p>
                    <a:p>
                      <a:pPr latinLnBrk="1"/>
                      <a:r>
                        <a:rPr lang="ko-KR" altLang="en-US" dirty="0"/>
                        <a:t>게임 내 전반적인 화면 전환 부분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425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2020.08.24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순서도 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640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2020.08.25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순서도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디자인 레이아웃 적용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6319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2020.08.27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전반적인 내용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기획의도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개요 추가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9027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2020.08.28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전반적인 내용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순서도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기획의도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슬라이드 상세항목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슬라이드 재분할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39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327564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3.3 </a:t>
              </a:r>
              <a:r>
                <a:rPr lang="ko-KR" altLang="en-US" sz="2800" b="1" dirty="0"/>
                <a:t>수확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순서도: 다른 페이지 연결선 6">
            <a:extLst>
              <a:ext uri="{FF2B5EF4-FFF2-40B4-BE49-F238E27FC236}">
                <a16:creationId xmlns:a16="http://schemas.microsoft.com/office/drawing/2014/main" id="{1EBC6F89-5776-4CDE-A5EB-C56263F8818D}"/>
              </a:ext>
            </a:extLst>
          </p:cNvPr>
          <p:cNvSpPr/>
          <p:nvPr/>
        </p:nvSpPr>
        <p:spPr>
          <a:xfrm>
            <a:off x="2750736" y="1470217"/>
            <a:ext cx="1206411" cy="1116458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4672A294-4F46-4E12-B3CF-4BF1FF884F9C}"/>
              </a:ext>
            </a:extLst>
          </p:cNvPr>
          <p:cNvSpPr/>
          <p:nvPr/>
        </p:nvSpPr>
        <p:spPr>
          <a:xfrm>
            <a:off x="1947705" y="3007561"/>
            <a:ext cx="2812471" cy="1279828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밭 클릭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터치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5B725A-562D-46B8-A00F-B94D9EADD160}"/>
              </a:ext>
            </a:extLst>
          </p:cNvPr>
          <p:cNvSpPr/>
          <p:nvPr/>
        </p:nvSpPr>
        <p:spPr>
          <a:xfrm>
            <a:off x="2183230" y="4812749"/>
            <a:ext cx="2341419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판매가만큼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보유 당근 증가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B41C99-DDB7-4DFD-9C00-84A933EF09A4}"/>
              </a:ext>
            </a:extLst>
          </p:cNvPr>
          <p:cNvSpPr/>
          <p:nvPr/>
        </p:nvSpPr>
        <p:spPr>
          <a:xfrm>
            <a:off x="6128022" y="3474995"/>
            <a:ext cx="3074492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밭을 </a:t>
            </a:r>
            <a:r>
              <a:rPr lang="ko-KR" altLang="en-US" dirty="0" err="1">
                <a:solidFill>
                  <a:schemeClr val="tx1"/>
                </a:solidFill>
              </a:rPr>
              <a:t>비어있는</a:t>
            </a:r>
            <a:r>
              <a:rPr lang="ko-KR" altLang="en-US" dirty="0">
                <a:solidFill>
                  <a:schemeClr val="tx1"/>
                </a:solidFill>
              </a:rPr>
              <a:t> 상태로 전환</a:t>
            </a:r>
          </a:p>
        </p:txBody>
      </p:sp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A2E050B8-CF10-4274-95C7-2929B6B30EFA}"/>
              </a:ext>
            </a:extLst>
          </p:cNvPr>
          <p:cNvSpPr/>
          <p:nvPr/>
        </p:nvSpPr>
        <p:spPr>
          <a:xfrm>
            <a:off x="6573653" y="5359659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종료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B990B5-6568-4130-921A-52492F2AA8AB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flipH="1">
            <a:off x="3353941" y="2586675"/>
            <a:ext cx="1" cy="420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1A8F2F-EB0C-476D-B9E7-D0C6712A0DC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3353940" y="4287389"/>
            <a:ext cx="1" cy="525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51812B2-8B3B-478E-8730-F94A7D4D216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665268" y="4591477"/>
            <a:ext cx="0" cy="7681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39869F2-1CFD-47F4-895F-42802A918F6A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4524649" y="2028458"/>
            <a:ext cx="1741259" cy="334253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347740-8EB8-4CE1-A225-137E21BA0B38}"/>
              </a:ext>
            </a:extLst>
          </p:cNvPr>
          <p:cNvSpPr/>
          <p:nvPr/>
        </p:nvSpPr>
        <p:spPr>
          <a:xfrm>
            <a:off x="6265908" y="1470217"/>
            <a:ext cx="2798721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 이미지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게이지 제거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EF5B525-5C36-49D7-A435-5BEB72BD8E9F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7665268" y="2586699"/>
            <a:ext cx="1" cy="888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0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상점 시스템</a:t>
            </a:r>
          </a:p>
        </p:txBody>
      </p:sp>
    </p:spTree>
    <p:extLst>
      <p:ext uri="{BB962C8B-B14F-4D97-AF65-F5344CB8AC3E}">
        <p14:creationId xmlns:p14="http://schemas.microsoft.com/office/powerpoint/2010/main" val="1602669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11629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 </a:t>
              </a:r>
              <a:r>
                <a:rPr lang="ko-KR" altLang="en-US" sz="2800" b="1" dirty="0"/>
                <a:t>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E68F1DC-1596-47E9-907B-983D8DF3C27C}"/>
              </a:ext>
            </a:extLst>
          </p:cNvPr>
          <p:cNvGrpSpPr/>
          <p:nvPr/>
        </p:nvGrpSpPr>
        <p:grpSpPr>
          <a:xfrm>
            <a:off x="2004692" y="1406387"/>
            <a:ext cx="8206868" cy="1864692"/>
            <a:chOff x="7280649" y="4038167"/>
            <a:chExt cx="4217057" cy="238908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B1AB7E-D046-4AFA-88D1-7FAE1B5CF623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A61B32-112D-4D78-834E-D85EFE7E9289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농사를 통해 획득한 재화를 사용할 수 있다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작물의 씨앗을 구할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기대수익을 증가시키는 방법을 마련해준다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유저의 상호작용 횟수를 낮춰서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 err="1">
                  <a:solidFill>
                    <a:schemeClr val="tx1"/>
                  </a:solidFill>
                </a:rPr>
                <a:t>방치성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증가시키는 방법을 마련해준다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20B15-033B-4D7B-B2CF-C4C3B92245C0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841530-7C70-424B-B219-EA12AEFAC1B1}"/>
              </a:ext>
            </a:extLst>
          </p:cNvPr>
          <p:cNvGrpSpPr/>
          <p:nvPr/>
        </p:nvGrpSpPr>
        <p:grpSpPr>
          <a:xfrm>
            <a:off x="2004692" y="3586922"/>
            <a:ext cx="8206868" cy="2334907"/>
            <a:chOff x="7280649" y="4038167"/>
            <a:chExt cx="4217057" cy="238908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D861C6-6235-4F82-8D60-C08AE1F9735A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9E289C5-E6B9-4D0B-A12C-B13933FB7173}"/>
                </a:ext>
              </a:extLst>
            </p:cNvPr>
            <p:cNvSpPr/>
            <p:nvPr/>
          </p:nvSpPr>
          <p:spPr>
            <a:xfrm>
              <a:off x="7280649" y="4367171"/>
              <a:ext cx="4217057" cy="20600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별도의 상점 화면이 존재한다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작물 상점</a:t>
              </a:r>
              <a:r>
                <a:rPr lang="en-US" altLang="ko-KR" dirty="0">
                  <a:solidFill>
                    <a:schemeClr val="tx1"/>
                  </a:solidFill>
                </a:rPr>
                <a:t>/</a:t>
              </a:r>
              <a:r>
                <a:rPr lang="ko-KR" altLang="en-US" dirty="0">
                  <a:solidFill>
                    <a:schemeClr val="tx1"/>
                  </a:solidFill>
                </a:rPr>
                <a:t>스킬 상점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가지로 나뉜다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각 상점들은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상점 화면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내에서 전환이 이루어진다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상점들은 항목별 슬롯으로 구성된다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69059F-5D08-4E2D-9235-E6C29DF9C70B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424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079201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작물 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E4C02B7-FD7A-491F-9C25-BE9E97989909}"/>
              </a:ext>
            </a:extLst>
          </p:cNvPr>
          <p:cNvGrpSpPr/>
          <p:nvPr/>
        </p:nvGrpSpPr>
        <p:grpSpPr>
          <a:xfrm>
            <a:off x="1787312" y="2233021"/>
            <a:ext cx="8617376" cy="2391957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058952-0EBD-4EF4-B5B2-857C35491AE8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C2257E-9AF0-4FF6-B274-95636AADFE11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작물 슬롯을 통해 작물의 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판매가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성장시간을 보여준다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씨앗 구매</a:t>
              </a:r>
              <a:r>
                <a:rPr lang="en-US" altLang="ko-KR" dirty="0">
                  <a:solidFill>
                    <a:schemeClr val="tx1"/>
                  </a:solidFill>
                </a:rPr>
                <a:t>‘,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작물 </a:t>
              </a:r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을 수행한다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작물 레벨업은 작물 판매가 증가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성장시간 단축을 수행한다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B43138-8DD7-426F-87B2-FF4E17958278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2947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079201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작물 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12BA257-351E-464A-9F4E-EE0435ABB83A}"/>
              </a:ext>
            </a:extLst>
          </p:cNvPr>
          <p:cNvGrpSpPr/>
          <p:nvPr/>
        </p:nvGrpSpPr>
        <p:grpSpPr>
          <a:xfrm>
            <a:off x="449941" y="2872302"/>
            <a:ext cx="6618515" cy="2008903"/>
            <a:chOff x="449941" y="2117559"/>
            <a:chExt cx="6618515" cy="200890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B7C7BE-C800-4D46-8310-2C49B90F572E}"/>
                </a:ext>
              </a:extLst>
            </p:cNvPr>
            <p:cNvSpPr/>
            <p:nvPr/>
          </p:nvSpPr>
          <p:spPr>
            <a:xfrm>
              <a:off x="449941" y="2117559"/>
              <a:ext cx="6618515" cy="2008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302E829-7E84-4390-9C2B-CBF1B5E9F58E}"/>
                </a:ext>
              </a:extLst>
            </p:cNvPr>
            <p:cNvSpPr/>
            <p:nvPr/>
          </p:nvSpPr>
          <p:spPr>
            <a:xfrm>
              <a:off x="633708" y="2442777"/>
              <a:ext cx="1502639" cy="135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0D42C1-3390-4D5C-9A96-4FE9E40BA6F2}"/>
                </a:ext>
              </a:extLst>
            </p:cNvPr>
            <p:cNvSpPr txBox="1"/>
            <p:nvPr/>
          </p:nvSpPr>
          <p:spPr>
            <a:xfrm>
              <a:off x="2320113" y="2354013"/>
              <a:ext cx="907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Name</a:t>
              </a:r>
              <a:endParaRPr lang="ko-KR" alt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454924-6A95-430E-BAC7-81B7397C6F24}"/>
                </a:ext>
              </a:extLst>
            </p:cNvPr>
            <p:cNvSpPr txBox="1"/>
            <p:nvPr/>
          </p:nvSpPr>
          <p:spPr>
            <a:xfrm>
              <a:off x="1540856" y="3507011"/>
              <a:ext cx="105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Lv</a:t>
              </a:r>
              <a:r>
                <a:rPr lang="en-US" altLang="ko-KR" dirty="0"/>
                <a:t> </a:t>
              </a:r>
              <a:r>
                <a:rPr lang="en-US" altLang="ko-KR" i="1" dirty="0"/>
                <a:t>N</a:t>
              </a:r>
              <a:endParaRPr lang="ko-KR" altLang="en-US" i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EEC33F-AE9F-46B5-AC1A-6A0803CCC62E}"/>
                </a:ext>
              </a:extLst>
            </p:cNvPr>
            <p:cNvSpPr txBox="1"/>
            <p:nvPr/>
          </p:nvSpPr>
          <p:spPr>
            <a:xfrm>
              <a:off x="2320113" y="2945901"/>
              <a:ext cx="2656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매입가</a:t>
              </a:r>
              <a:r>
                <a:rPr lang="en-US" altLang="ko-KR" dirty="0"/>
                <a:t>: </a:t>
              </a:r>
              <a:r>
                <a:rPr lang="en-US" altLang="ko-KR" i="1" dirty="0" err="1"/>
                <a:t>SellPrice</a:t>
              </a:r>
              <a:endParaRPr lang="ko-KR" altLang="en-US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679223-6421-4257-B31B-7A817D6F90F2}"/>
                </a:ext>
              </a:extLst>
            </p:cNvPr>
            <p:cNvSpPr txBox="1"/>
            <p:nvPr/>
          </p:nvSpPr>
          <p:spPr>
            <a:xfrm>
              <a:off x="2320113" y="3507011"/>
              <a:ext cx="29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자라는 시간</a:t>
              </a:r>
              <a:r>
                <a:rPr lang="en-US" altLang="ko-KR" dirty="0"/>
                <a:t>: </a:t>
              </a:r>
              <a:r>
                <a:rPr lang="en-US" altLang="ko-KR" i="1" dirty="0" err="1"/>
                <a:t>GrowTime</a:t>
              </a:r>
              <a:r>
                <a:rPr lang="ko-KR" altLang="en-US" dirty="0"/>
                <a:t>초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32AD0D-1865-42EB-A554-08DC321A8E35}"/>
                </a:ext>
              </a:extLst>
            </p:cNvPr>
            <p:cNvSpPr/>
            <p:nvPr/>
          </p:nvSpPr>
          <p:spPr>
            <a:xfrm>
              <a:off x="5382627" y="2232288"/>
              <a:ext cx="1502639" cy="8868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씨앗 사기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SeedPrice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74C7D5-837A-4468-87DF-71AE70BC3959}"/>
                </a:ext>
              </a:extLst>
            </p:cNvPr>
            <p:cNvSpPr/>
            <p:nvPr/>
          </p:nvSpPr>
          <p:spPr>
            <a:xfrm>
              <a:off x="5382627" y="3119116"/>
              <a:ext cx="1502639" cy="886827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LvUpPrice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EAD824E-357D-417F-9403-8D4AF1F3B508}"/>
              </a:ext>
            </a:extLst>
          </p:cNvPr>
          <p:cNvGrpSpPr/>
          <p:nvPr/>
        </p:nvGrpSpPr>
        <p:grpSpPr>
          <a:xfrm>
            <a:off x="449942" y="2337443"/>
            <a:ext cx="1686405" cy="437505"/>
            <a:chOff x="5383928" y="2247900"/>
            <a:chExt cx="2078938" cy="437505"/>
          </a:xfrm>
        </p:grpSpPr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991952BF-483A-4CAF-A400-D8F607845B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F8E1DD-3937-4963-811F-29496A47B3B1}"/>
                </a:ext>
              </a:extLst>
            </p:cNvPr>
            <p:cNvSpPr txBox="1"/>
            <p:nvPr/>
          </p:nvSpPr>
          <p:spPr>
            <a:xfrm>
              <a:off x="5393131" y="2281986"/>
              <a:ext cx="1389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작물슬롯 구성</a:t>
              </a:r>
              <a:endParaRPr lang="en-US" altLang="ko-KR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02CDD6-365D-4440-B7C2-EDB78B98EC3C}"/>
              </a:ext>
            </a:extLst>
          </p:cNvPr>
          <p:cNvGrpSpPr/>
          <p:nvPr/>
        </p:nvGrpSpPr>
        <p:grpSpPr>
          <a:xfrm>
            <a:off x="7474855" y="2426674"/>
            <a:ext cx="4217057" cy="2604523"/>
            <a:chOff x="7280649" y="4038166"/>
            <a:chExt cx="4217057" cy="238909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86EEBA-2164-4EFB-9FEF-8C7C5C8FE75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7925BA1-FA9F-4850-A0ED-95F7246A33A3}"/>
                </a:ext>
              </a:extLst>
            </p:cNvPr>
            <p:cNvSpPr/>
            <p:nvPr/>
          </p:nvSpPr>
          <p:spPr>
            <a:xfrm>
              <a:off x="7280649" y="4405182"/>
              <a:ext cx="4217057" cy="2022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기울여진 텍스트의 경우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작물의 현재 정보들이 나타난다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나머지 </a:t>
              </a:r>
              <a:r>
                <a:rPr lang="en-US" altLang="ko-KR" dirty="0">
                  <a:solidFill>
                    <a:schemeClr val="tx1"/>
                  </a:solidFill>
                </a:rPr>
                <a:t>text: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  <a:r>
                <a:rPr lang="en-US" altLang="ko-KR" dirty="0">
                  <a:solidFill>
                    <a:schemeClr val="tx1"/>
                  </a:solidFill>
                </a:rPr>
                <a:t>const)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772F92-8F4C-454D-BF1E-022B995537A9}"/>
                </a:ext>
              </a:extLst>
            </p:cNvPr>
            <p:cNvSpPr txBox="1"/>
            <p:nvPr/>
          </p:nvSpPr>
          <p:spPr>
            <a:xfrm>
              <a:off x="7442366" y="4038166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407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079201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작물 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12BA257-351E-464A-9F4E-EE0435ABB83A}"/>
              </a:ext>
            </a:extLst>
          </p:cNvPr>
          <p:cNvGrpSpPr/>
          <p:nvPr/>
        </p:nvGrpSpPr>
        <p:grpSpPr>
          <a:xfrm>
            <a:off x="2496456" y="2117559"/>
            <a:ext cx="6618515" cy="2008903"/>
            <a:chOff x="449941" y="2117559"/>
            <a:chExt cx="6618515" cy="200890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B7C7BE-C800-4D46-8310-2C49B90F572E}"/>
                </a:ext>
              </a:extLst>
            </p:cNvPr>
            <p:cNvSpPr/>
            <p:nvPr/>
          </p:nvSpPr>
          <p:spPr>
            <a:xfrm>
              <a:off x="449941" y="2117559"/>
              <a:ext cx="6618515" cy="2008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302E829-7E84-4390-9C2B-CBF1B5E9F58E}"/>
                </a:ext>
              </a:extLst>
            </p:cNvPr>
            <p:cNvSpPr/>
            <p:nvPr/>
          </p:nvSpPr>
          <p:spPr>
            <a:xfrm>
              <a:off x="633708" y="2442777"/>
              <a:ext cx="1502639" cy="135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0D42C1-3390-4D5C-9A96-4FE9E40BA6F2}"/>
                </a:ext>
              </a:extLst>
            </p:cNvPr>
            <p:cNvSpPr txBox="1"/>
            <p:nvPr/>
          </p:nvSpPr>
          <p:spPr>
            <a:xfrm>
              <a:off x="2320113" y="2354013"/>
              <a:ext cx="90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Name</a:t>
              </a:r>
              <a:endParaRPr lang="ko-KR" alt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454924-6A95-430E-BAC7-81B7397C6F24}"/>
                </a:ext>
              </a:extLst>
            </p:cNvPr>
            <p:cNvSpPr txBox="1"/>
            <p:nvPr/>
          </p:nvSpPr>
          <p:spPr>
            <a:xfrm>
              <a:off x="1540856" y="3507011"/>
              <a:ext cx="105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Lv</a:t>
              </a:r>
              <a:r>
                <a:rPr lang="en-US" altLang="ko-KR" dirty="0"/>
                <a:t> </a:t>
              </a:r>
              <a:r>
                <a:rPr lang="en-US" altLang="ko-KR" i="1" dirty="0"/>
                <a:t>N</a:t>
              </a:r>
              <a:endParaRPr lang="ko-KR" altLang="en-US" i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EEC33F-AE9F-46B5-AC1A-6A0803CCC62E}"/>
                </a:ext>
              </a:extLst>
            </p:cNvPr>
            <p:cNvSpPr txBox="1"/>
            <p:nvPr/>
          </p:nvSpPr>
          <p:spPr>
            <a:xfrm>
              <a:off x="2320113" y="2945901"/>
              <a:ext cx="2656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매입가</a:t>
              </a:r>
              <a:r>
                <a:rPr lang="en-US" altLang="ko-KR" dirty="0"/>
                <a:t>: </a:t>
              </a:r>
              <a:r>
                <a:rPr lang="en-US" altLang="ko-KR" i="1" dirty="0" err="1"/>
                <a:t>SellPrice</a:t>
              </a:r>
              <a:endParaRPr lang="ko-KR" altLang="en-US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679223-6421-4257-B31B-7A817D6F90F2}"/>
                </a:ext>
              </a:extLst>
            </p:cNvPr>
            <p:cNvSpPr txBox="1"/>
            <p:nvPr/>
          </p:nvSpPr>
          <p:spPr>
            <a:xfrm>
              <a:off x="2320113" y="3507011"/>
              <a:ext cx="29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자라는 시간</a:t>
              </a:r>
              <a:r>
                <a:rPr lang="en-US" altLang="ko-KR" dirty="0"/>
                <a:t>: </a:t>
              </a:r>
              <a:r>
                <a:rPr lang="en-US" altLang="ko-KR" i="1" dirty="0" err="1"/>
                <a:t>GrowTime</a:t>
              </a:r>
              <a:r>
                <a:rPr lang="ko-KR" altLang="en-US" dirty="0"/>
                <a:t>초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F32AD0D-1865-42EB-A554-08DC321A8E35}"/>
                </a:ext>
              </a:extLst>
            </p:cNvPr>
            <p:cNvSpPr/>
            <p:nvPr/>
          </p:nvSpPr>
          <p:spPr>
            <a:xfrm>
              <a:off x="5382627" y="2232288"/>
              <a:ext cx="1502639" cy="8868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씨앗 사기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SeedPrice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74C7D5-837A-4468-87DF-71AE70BC3959}"/>
                </a:ext>
              </a:extLst>
            </p:cNvPr>
            <p:cNvSpPr/>
            <p:nvPr/>
          </p:nvSpPr>
          <p:spPr>
            <a:xfrm>
              <a:off x="5382627" y="3119116"/>
              <a:ext cx="1502639" cy="886827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LvUpPrice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EAD824E-357D-417F-9403-8D4AF1F3B508}"/>
              </a:ext>
            </a:extLst>
          </p:cNvPr>
          <p:cNvGrpSpPr/>
          <p:nvPr/>
        </p:nvGrpSpPr>
        <p:grpSpPr>
          <a:xfrm>
            <a:off x="2496457" y="1582700"/>
            <a:ext cx="1686405" cy="437505"/>
            <a:chOff x="5383928" y="2247900"/>
            <a:chExt cx="2078938" cy="437505"/>
          </a:xfrm>
        </p:grpSpPr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991952BF-483A-4CAF-A400-D8F607845B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F8E1DD-3937-4963-811F-29496A47B3B1}"/>
                </a:ext>
              </a:extLst>
            </p:cNvPr>
            <p:cNvSpPr txBox="1"/>
            <p:nvPr/>
          </p:nvSpPr>
          <p:spPr>
            <a:xfrm>
              <a:off x="5393131" y="2281986"/>
              <a:ext cx="1389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작물슬롯 구성</a:t>
              </a:r>
              <a:endParaRPr lang="en-US" altLang="ko-KR" dirty="0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B033BB-1040-4D20-902E-88F22FE19A34}"/>
              </a:ext>
            </a:extLst>
          </p:cNvPr>
          <p:cNvSpPr/>
          <p:nvPr/>
        </p:nvSpPr>
        <p:spPr>
          <a:xfrm>
            <a:off x="4366628" y="2020204"/>
            <a:ext cx="2879324" cy="227602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BF6AD19-6796-4DA5-90E7-D49B40CF4309}"/>
              </a:ext>
            </a:extLst>
          </p:cNvPr>
          <p:cNvSpPr/>
          <p:nvPr/>
        </p:nvSpPr>
        <p:spPr>
          <a:xfrm>
            <a:off x="3587371" y="3315232"/>
            <a:ext cx="687086" cy="90858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AA61F26-57FC-441F-98D4-72595D5A9971}"/>
              </a:ext>
            </a:extLst>
          </p:cNvPr>
          <p:cNvSpPr/>
          <p:nvPr/>
        </p:nvSpPr>
        <p:spPr>
          <a:xfrm>
            <a:off x="7338123" y="2020204"/>
            <a:ext cx="1686405" cy="227602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963F3C90-D03A-42EC-8286-2865E9CEF500}"/>
              </a:ext>
            </a:extLst>
          </p:cNvPr>
          <p:cNvSpPr/>
          <p:nvPr/>
        </p:nvSpPr>
        <p:spPr>
          <a:xfrm>
            <a:off x="5179428" y="5194252"/>
            <a:ext cx="1030514" cy="957943"/>
          </a:xfrm>
          <a:prstGeom prst="borderCallout1">
            <a:avLst>
              <a:gd name="adj1" fmla="val 2083"/>
              <a:gd name="adj2" fmla="val 48005"/>
              <a:gd name="adj3" fmla="val -84470"/>
              <a:gd name="adj4" fmla="val 489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좌측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28" name="설명선: 선 27">
            <a:extLst>
              <a:ext uri="{FF2B5EF4-FFF2-40B4-BE49-F238E27FC236}">
                <a16:creationId xmlns:a16="http://schemas.microsoft.com/office/drawing/2014/main" id="{FEC7A970-7BA4-4E18-AFD2-49D41401B7BF}"/>
              </a:ext>
            </a:extLst>
          </p:cNvPr>
          <p:cNvSpPr/>
          <p:nvPr/>
        </p:nvSpPr>
        <p:spPr>
          <a:xfrm>
            <a:off x="7665204" y="5214735"/>
            <a:ext cx="1030514" cy="957943"/>
          </a:xfrm>
          <a:prstGeom prst="borderCallout1">
            <a:avLst>
              <a:gd name="adj1" fmla="val 2083"/>
              <a:gd name="adj2" fmla="val 48005"/>
              <a:gd name="adj3" fmla="val -84470"/>
              <a:gd name="adj4" fmla="val 489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29" name="설명선: 선 28">
            <a:extLst>
              <a:ext uri="{FF2B5EF4-FFF2-40B4-BE49-F238E27FC236}">
                <a16:creationId xmlns:a16="http://schemas.microsoft.com/office/drawing/2014/main" id="{A7639653-5E62-4206-A332-445E1413DA45}"/>
              </a:ext>
            </a:extLst>
          </p:cNvPr>
          <p:cNvSpPr/>
          <p:nvPr/>
        </p:nvSpPr>
        <p:spPr>
          <a:xfrm>
            <a:off x="3490643" y="5168684"/>
            <a:ext cx="1030514" cy="957943"/>
          </a:xfrm>
          <a:prstGeom prst="borderCallout1">
            <a:avLst>
              <a:gd name="adj1" fmla="val 2083"/>
              <a:gd name="adj2" fmla="val 48005"/>
              <a:gd name="adj3" fmla="val -95076"/>
              <a:gd name="adj4" fmla="val 475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우측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BA46FB-90EF-41D3-B817-3E946C17B061}"/>
              </a:ext>
            </a:extLst>
          </p:cNvPr>
          <p:cNvSpPr/>
          <p:nvPr/>
        </p:nvSpPr>
        <p:spPr>
          <a:xfrm>
            <a:off x="4461336" y="2310045"/>
            <a:ext cx="718092" cy="444078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설명선: 선 30">
            <a:extLst>
              <a:ext uri="{FF2B5EF4-FFF2-40B4-BE49-F238E27FC236}">
                <a16:creationId xmlns:a16="http://schemas.microsoft.com/office/drawing/2014/main" id="{C464EF8C-FDBA-43D8-8D08-C48B43E5B563}"/>
              </a:ext>
            </a:extLst>
          </p:cNvPr>
          <p:cNvSpPr/>
          <p:nvPr/>
        </p:nvSpPr>
        <p:spPr>
          <a:xfrm>
            <a:off x="4182862" y="731373"/>
            <a:ext cx="1412352" cy="641570"/>
          </a:xfrm>
          <a:prstGeom prst="borderCallout1">
            <a:avLst>
              <a:gd name="adj1" fmla="val 102083"/>
              <a:gd name="adj2" fmla="val 48005"/>
              <a:gd name="adj3" fmla="val 244857"/>
              <a:gd name="adj4" fmla="val 451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Style: Bold</a:t>
            </a:r>
          </a:p>
        </p:txBody>
      </p:sp>
    </p:spTree>
    <p:extLst>
      <p:ext uri="{BB962C8B-B14F-4D97-AF65-F5344CB8AC3E}">
        <p14:creationId xmlns:p14="http://schemas.microsoft.com/office/powerpoint/2010/main" val="251990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079201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작물 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B4E0CA3-B483-4B4F-9EEA-7C9825C41710}"/>
              </a:ext>
            </a:extLst>
          </p:cNvPr>
          <p:cNvGrpSpPr/>
          <p:nvPr/>
        </p:nvGrpSpPr>
        <p:grpSpPr>
          <a:xfrm>
            <a:off x="517673" y="1058244"/>
            <a:ext cx="2140821" cy="437505"/>
            <a:chOff x="5383928" y="2247900"/>
            <a:chExt cx="2329568" cy="437505"/>
          </a:xfrm>
        </p:grpSpPr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4D1B59B0-D981-4E85-8BEE-F5C09C72AD09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D96E1A-16F2-4B98-9A87-63D262060C41}"/>
                </a:ext>
              </a:extLst>
            </p:cNvPr>
            <p:cNvSpPr txBox="1"/>
            <p:nvPr/>
          </p:nvSpPr>
          <p:spPr>
            <a:xfrm>
              <a:off x="5393131" y="2281986"/>
              <a:ext cx="2320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작물상점창 구성</a:t>
              </a:r>
              <a:endParaRPr lang="en-US" altLang="ko-KR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BA9EFD-5B22-413F-A583-DD41E94B2B26}"/>
              </a:ext>
            </a:extLst>
          </p:cNvPr>
          <p:cNvSpPr/>
          <p:nvPr/>
        </p:nvSpPr>
        <p:spPr>
          <a:xfrm>
            <a:off x="517674" y="1791265"/>
            <a:ext cx="6565298" cy="47297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8610C2E-BB8E-4309-B506-F9680583B731}"/>
              </a:ext>
            </a:extLst>
          </p:cNvPr>
          <p:cNvGrpSpPr/>
          <p:nvPr/>
        </p:nvGrpSpPr>
        <p:grpSpPr>
          <a:xfrm>
            <a:off x="7379230" y="1830463"/>
            <a:ext cx="4217057" cy="3184701"/>
            <a:chOff x="7280649" y="4038167"/>
            <a:chExt cx="4217057" cy="238908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56D38CF-C105-4C12-9AC0-DAEB3B6A6E82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B5CF864-4CC1-4129-AA50-EECA21E9B71C}"/>
                </a:ext>
              </a:extLst>
            </p:cNvPr>
            <p:cNvSpPr/>
            <p:nvPr/>
          </p:nvSpPr>
          <p:spPr>
            <a:xfrm>
              <a:off x="7280649" y="4304186"/>
              <a:ext cx="4217057" cy="2123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작물 슬롯을 </a:t>
              </a:r>
              <a:r>
                <a:rPr lang="en-US" altLang="ko-KR" dirty="0">
                  <a:solidFill>
                    <a:schemeClr val="tx1"/>
                  </a:solidFill>
                </a:rPr>
                <a:t>List up</a:t>
              </a:r>
              <a:r>
                <a:rPr lang="ko-KR" altLang="en-US" dirty="0">
                  <a:solidFill>
                    <a:schemeClr val="tx1"/>
                  </a:solidFill>
                </a:rPr>
                <a:t>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화면에 나타낸다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한 행에 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개씩 나타난다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인벤토리창과</a:t>
              </a:r>
              <a:r>
                <a:rPr lang="ko-KR" altLang="en-US" dirty="0">
                  <a:solidFill>
                    <a:schemeClr val="tx1"/>
                  </a:solidFill>
                </a:rPr>
                <a:t> 동일한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상호작용 기능을 가진다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 err="1">
                  <a:solidFill>
                    <a:schemeClr val="tx1"/>
                  </a:solidFill>
                  <a:hlinkClick r:id="rId3" action="ppaction://hlinksldjump"/>
                </a:rPr>
                <a:t>인벤토리창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sldjump"/>
                </a:rPr>
                <a:t> 상호작용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3A957E-92EF-411A-B432-EF91BB3335B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1268E9F-DDF8-4645-AC0E-0A41A1FD96C9}"/>
              </a:ext>
            </a:extLst>
          </p:cNvPr>
          <p:cNvGrpSpPr/>
          <p:nvPr/>
        </p:nvGrpSpPr>
        <p:grpSpPr>
          <a:xfrm>
            <a:off x="645480" y="1910557"/>
            <a:ext cx="6309685" cy="1915164"/>
            <a:chOff x="449941" y="2117559"/>
            <a:chExt cx="6618515" cy="200890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FE381BC-8CD2-476E-83EA-6B8622CAA17E}"/>
                </a:ext>
              </a:extLst>
            </p:cNvPr>
            <p:cNvSpPr/>
            <p:nvPr/>
          </p:nvSpPr>
          <p:spPr>
            <a:xfrm>
              <a:off x="449941" y="2117559"/>
              <a:ext cx="6618515" cy="2008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577E79C-D209-4778-9E02-FCA116212710}"/>
                </a:ext>
              </a:extLst>
            </p:cNvPr>
            <p:cNvSpPr/>
            <p:nvPr/>
          </p:nvSpPr>
          <p:spPr>
            <a:xfrm>
              <a:off x="633708" y="2442777"/>
              <a:ext cx="1502639" cy="135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8A40C87-ACF3-4542-A38A-2496CF3645BF}"/>
                </a:ext>
              </a:extLst>
            </p:cNvPr>
            <p:cNvSpPr txBox="1"/>
            <p:nvPr/>
          </p:nvSpPr>
          <p:spPr>
            <a:xfrm>
              <a:off x="2320113" y="2354013"/>
              <a:ext cx="907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Name</a:t>
              </a:r>
              <a:endParaRPr lang="ko-KR" altLang="en-US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E862999-85C1-4706-A6B5-27ED7DA9C5AA}"/>
                </a:ext>
              </a:extLst>
            </p:cNvPr>
            <p:cNvSpPr txBox="1"/>
            <p:nvPr/>
          </p:nvSpPr>
          <p:spPr>
            <a:xfrm>
              <a:off x="1540856" y="3507011"/>
              <a:ext cx="105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Lv</a:t>
              </a:r>
              <a:r>
                <a:rPr lang="en-US" altLang="ko-KR" dirty="0"/>
                <a:t> </a:t>
              </a:r>
              <a:r>
                <a:rPr lang="en-US" altLang="ko-KR" i="1" dirty="0"/>
                <a:t>N</a:t>
              </a:r>
              <a:endParaRPr lang="ko-KR" altLang="en-US" i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D8B0A28-01DF-4C09-B0AE-7C9CA5D01FC7}"/>
                </a:ext>
              </a:extLst>
            </p:cNvPr>
            <p:cNvSpPr txBox="1"/>
            <p:nvPr/>
          </p:nvSpPr>
          <p:spPr>
            <a:xfrm>
              <a:off x="2320113" y="2945901"/>
              <a:ext cx="2656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매입가</a:t>
              </a:r>
              <a:r>
                <a:rPr lang="en-US" altLang="ko-KR" dirty="0"/>
                <a:t>: </a:t>
              </a:r>
              <a:r>
                <a:rPr lang="en-US" altLang="ko-KR" i="1" dirty="0" err="1"/>
                <a:t>SellPrice</a:t>
              </a:r>
              <a:endParaRPr lang="ko-KR" altLang="en-US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C8CAD3-B901-44C4-9AC2-F9791C056260}"/>
                </a:ext>
              </a:extLst>
            </p:cNvPr>
            <p:cNvSpPr txBox="1"/>
            <p:nvPr/>
          </p:nvSpPr>
          <p:spPr>
            <a:xfrm>
              <a:off x="2320113" y="3507011"/>
              <a:ext cx="29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자라는 시간</a:t>
              </a:r>
              <a:r>
                <a:rPr lang="en-US" altLang="ko-KR" dirty="0"/>
                <a:t>: </a:t>
              </a:r>
              <a:r>
                <a:rPr lang="en-US" altLang="ko-KR" i="1" dirty="0" err="1"/>
                <a:t>GrowTime</a:t>
              </a:r>
              <a:r>
                <a:rPr lang="ko-KR" altLang="en-US" dirty="0"/>
                <a:t>초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593C709-F008-4C8C-80E7-49DF941A477D}"/>
                </a:ext>
              </a:extLst>
            </p:cNvPr>
            <p:cNvSpPr/>
            <p:nvPr/>
          </p:nvSpPr>
          <p:spPr>
            <a:xfrm>
              <a:off x="5382627" y="2232288"/>
              <a:ext cx="1502639" cy="8868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씨앗 사기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SeedPrice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D663753-09F7-455A-AE08-8FACD23A83A9}"/>
                </a:ext>
              </a:extLst>
            </p:cNvPr>
            <p:cNvSpPr/>
            <p:nvPr/>
          </p:nvSpPr>
          <p:spPr>
            <a:xfrm>
              <a:off x="5382627" y="3119116"/>
              <a:ext cx="1502639" cy="886827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LvUpPrice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B5BBC42-3F41-4FD9-A5A4-71F479F2068E}"/>
              </a:ext>
            </a:extLst>
          </p:cNvPr>
          <p:cNvGrpSpPr/>
          <p:nvPr/>
        </p:nvGrpSpPr>
        <p:grpSpPr>
          <a:xfrm>
            <a:off x="645480" y="4121237"/>
            <a:ext cx="6309685" cy="1915164"/>
            <a:chOff x="449941" y="2117559"/>
            <a:chExt cx="6618515" cy="2008903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1616DDF-EE20-4302-8888-E4B51B8FF452}"/>
                </a:ext>
              </a:extLst>
            </p:cNvPr>
            <p:cNvSpPr/>
            <p:nvPr/>
          </p:nvSpPr>
          <p:spPr>
            <a:xfrm>
              <a:off x="449941" y="2117559"/>
              <a:ext cx="6618515" cy="2008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E47D6BF-9739-4F21-8206-9F96CAF3CF41}"/>
                </a:ext>
              </a:extLst>
            </p:cNvPr>
            <p:cNvSpPr/>
            <p:nvPr/>
          </p:nvSpPr>
          <p:spPr>
            <a:xfrm>
              <a:off x="633708" y="2442777"/>
              <a:ext cx="1502639" cy="135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D1A81DB-C4F8-4E21-8FDD-D7EF48151541}"/>
                </a:ext>
              </a:extLst>
            </p:cNvPr>
            <p:cNvSpPr txBox="1"/>
            <p:nvPr/>
          </p:nvSpPr>
          <p:spPr>
            <a:xfrm>
              <a:off x="2320113" y="2354013"/>
              <a:ext cx="907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Name</a:t>
              </a:r>
              <a:endParaRPr lang="ko-KR" altLang="en-US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FD3D7-9DFD-421F-A8E5-7399A8DFF4BB}"/>
                </a:ext>
              </a:extLst>
            </p:cNvPr>
            <p:cNvSpPr txBox="1"/>
            <p:nvPr/>
          </p:nvSpPr>
          <p:spPr>
            <a:xfrm>
              <a:off x="1540856" y="3507011"/>
              <a:ext cx="105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Lv</a:t>
              </a:r>
              <a:r>
                <a:rPr lang="en-US" altLang="ko-KR" dirty="0"/>
                <a:t> </a:t>
              </a:r>
              <a:r>
                <a:rPr lang="en-US" altLang="ko-KR" i="1" dirty="0"/>
                <a:t>N</a:t>
              </a:r>
              <a:endParaRPr lang="ko-KR" altLang="en-US" i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8E5ADF0-F359-4374-A602-85C28590923D}"/>
                </a:ext>
              </a:extLst>
            </p:cNvPr>
            <p:cNvSpPr txBox="1"/>
            <p:nvPr/>
          </p:nvSpPr>
          <p:spPr>
            <a:xfrm>
              <a:off x="2320113" y="2945901"/>
              <a:ext cx="2656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매입가</a:t>
              </a:r>
              <a:r>
                <a:rPr lang="en-US" altLang="ko-KR" dirty="0"/>
                <a:t>: </a:t>
              </a:r>
              <a:r>
                <a:rPr lang="en-US" altLang="ko-KR" i="1" dirty="0" err="1"/>
                <a:t>SellPrice</a:t>
              </a:r>
              <a:endParaRPr lang="ko-KR" altLang="en-US" i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AEA2511-B1F8-4C24-8965-7FF7DFF89DB2}"/>
                </a:ext>
              </a:extLst>
            </p:cNvPr>
            <p:cNvSpPr txBox="1"/>
            <p:nvPr/>
          </p:nvSpPr>
          <p:spPr>
            <a:xfrm>
              <a:off x="2320113" y="3507011"/>
              <a:ext cx="29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자라는 시간</a:t>
              </a:r>
              <a:r>
                <a:rPr lang="en-US" altLang="ko-KR" dirty="0"/>
                <a:t>: </a:t>
              </a:r>
              <a:r>
                <a:rPr lang="en-US" altLang="ko-KR" i="1" dirty="0" err="1"/>
                <a:t>GrowTime</a:t>
              </a:r>
              <a:r>
                <a:rPr lang="ko-KR" altLang="en-US" dirty="0"/>
                <a:t>초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CDDEC96-C0CC-4B39-B42E-002F2F373D3D}"/>
                </a:ext>
              </a:extLst>
            </p:cNvPr>
            <p:cNvSpPr/>
            <p:nvPr/>
          </p:nvSpPr>
          <p:spPr>
            <a:xfrm>
              <a:off x="5382627" y="2232288"/>
              <a:ext cx="1502639" cy="88682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씨앗 사기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SeedPrice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650F4FF-1916-4245-9383-AA5866C5CFE0}"/>
                </a:ext>
              </a:extLst>
            </p:cNvPr>
            <p:cNvSpPr/>
            <p:nvPr/>
          </p:nvSpPr>
          <p:spPr>
            <a:xfrm>
              <a:off x="5382627" y="3119116"/>
              <a:ext cx="1502639" cy="886827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LvUpPrice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024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079201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작물 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70E6D78E-FE41-481A-8851-905D90A1DD24}"/>
              </a:ext>
            </a:extLst>
          </p:cNvPr>
          <p:cNvSpPr/>
          <p:nvPr/>
        </p:nvSpPr>
        <p:spPr>
          <a:xfrm>
            <a:off x="828386" y="1924290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9C5849E0-59EC-45B4-9E75-58BABDC59BBB}"/>
              </a:ext>
            </a:extLst>
          </p:cNvPr>
          <p:cNvSpPr/>
          <p:nvPr/>
        </p:nvSpPr>
        <p:spPr>
          <a:xfrm>
            <a:off x="8893645" y="5814236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9987FF15-B7E8-4B6A-B904-5CB641BBE6E2}"/>
              </a:ext>
            </a:extLst>
          </p:cNvPr>
          <p:cNvSpPr/>
          <p:nvPr/>
        </p:nvSpPr>
        <p:spPr>
          <a:xfrm>
            <a:off x="358971" y="4423755"/>
            <a:ext cx="3117273" cy="1634836"/>
          </a:xfrm>
          <a:prstGeom prst="flowChartDecision">
            <a:avLst/>
          </a:prstGeom>
          <a:solidFill>
            <a:srgbClr val="F3F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보유 당근이 충분한가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16F01BBF-CBBC-40BA-81B3-2EE6033A6F01}"/>
              </a:ext>
            </a:extLst>
          </p:cNvPr>
          <p:cNvSpPr/>
          <p:nvPr/>
        </p:nvSpPr>
        <p:spPr>
          <a:xfrm>
            <a:off x="3950761" y="443505"/>
            <a:ext cx="3117273" cy="1634836"/>
          </a:xfrm>
          <a:prstGeom prst="flowChartDecision">
            <a:avLst/>
          </a:prstGeom>
          <a:solidFill>
            <a:srgbClr val="F3F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394A52-E940-4547-9E79-21B01F4B4162}"/>
              </a:ext>
            </a:extLst>
          </p:cNvPr>
          <p:cNvSpPr/>
          <p:nvPr/>
        </p:nvSpPr>
        <p:spPr>
          <a:xfrm>
            <a:off x="8798202" y="695568"/>
            <a:ext cx="2341419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보유 당근 차감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908D45AD-522D-4F3C-81C9-6E5DEEA71667}"/>
              </a:ext>
            </a:extLst>
          </p:cNvPr>
          <p:cNvSpPr/>
          <p:nvPr/>
        </p:nvSpPr>
        <p:spPr>
          <a:xfrm>
            <a:off x="8410275" y="2146563"/>
            <a:ext cx="3117273" cy="1634836"/>
          </a:xfrm>
          <a:prstGeom prst="flowChartDecision">
            <a:avLst/>
          </a:prstGeom>
          <a:solidFill>
            <a:srgbClr val="F3F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보유개수가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r>
              <a:rPr lang="ko-KR" altLang="en-US" dirty="0">
                <a:solidFill>
                  <a:schemeClr val="tx1"/>
                </a:solidFill>
              </a:rPr>
              <a:t>개에서 늘어났는가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4F5D01-3007-4C8F-970B-C70F63686954}"/>
              </a:ext>
            </a:extLst>
          </p:cNvPr>
          <p:cNvSpPr/>
          <p:nvPr/>
        </p:nvSpPr>
        <p:spPr>
          <a:xfrm>
            <a:off x="8798201" y="4047689"/>
            <a:ext cx="2341419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씨앗 보유 개수 증가</a:t>
            </a:r>
          </a:p>
        </p:txBody>
      </p: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1A55A93E-A58D-40D8-9F2B-D4F0677560C1}"/>
              </a:ext>
            </a:extLst>
          </p:cNvPr>
          <p:cNvSpPr/>
          <p:nvPr/>
        </p:nvSpPr>
        <p:spPr>
          <a:xfrm>
            <a:off x="435171" y="2741626"/>
            <a:ext cx="2964873" cy="1279828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씨앗 구매 버튼 클릭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터치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EE9E44-52AB-440E-8C19-1C8D66AD341C}"/>
              </a:ext>
            </a:extLst>
          </p:cNvPr>
          <p:cNvCxnSpPr>
            <a:cxnSpLocks/>
            <a:stCxn id="7" idx="2"/>
            <a:endCxn id="15" idx="1"/>
          </p:cNvCxnSpPr>
          <p:nvPr/>
        </p:nvCxnSpPr>
        <p:spPr>
          <a:xfrm flipH="1">
            <a:off x="1917608" y="2495043"/>
            <a:ext cx="2393" cy="246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AC6650B-1C9B-4A95-9D2A-309A28DBF224}"/>
              </a:ext>
            </a:extLst>
          </p:cNvPr>
          <p:cNvCxnSpPr>
            <a:cxnSpLocks/>
            <a:stCxn id="15" idx="4"/>
            <a:endCxn id="9" idx="0"/>
          </p:cNvCxnSpPr>
          <p:nvPr/>
        </p:nvCxnSpPr>
        <p:spPr>
          <a:xfrm>
            <a:off x="1917608" y="4021454"/>
            <a:ext cx="0" cy="4023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43B112-535C-4680-A8C7-99AA5849688C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968912" y="1812050"/>
            <a:ext cx="0" cy="334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51D7458-21DE-4B2F-B6FE-57DC4B9BD2DC}"/>
              </a:ext>
            </a:extLst>
          </p:cNvPr>
          <p:cNvCxnSpPr>
            <a:cxnSpLocks/>
            <a:stCxn id="12" idx="1"/>
            <a:endCxn id="13" idx="0"/>
          </p:cNvCxnSpPr>
          <p:nvPr/>
        </p:nvCxnSpPr>
        <p:spPr>
          <a:xfrm rot="10800000" flipV="1">
            <a:off x="7000621" y="2963981"/>
            <a:ext cx="1409655" cy="38377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F11C613-6599-46D5-AC87-46C72B5CE64D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16200000" flipH="1">
            <a:off x="7828564" y="3636292"/>
            <a:ext cx="141693" cy="179758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C1FC0C1-6D0D-4329-9AE1-E6849A755F5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9968911" y="3781399"/>
            <a:ext cx="1" cy="266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AE7B29A-B634-4BC9-8149-902B435B0690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9968911" y="5164171"/>
            <a:ext cx="16349" cy="650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662836F3-58F1-4196-9BD2-2159A70084E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476244" y="1260923"/>
            <a:ext cx="474517" cy="398025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B3D3EA-1491-4266-AACC-B4A22BF707A6}"/>
              </a:ext>
            </a:extLst>
          </p:cNvPr>
          <p:cNvSpPr/>
          <p:nvPr/>
        </p:nvSpPr>
        <p:spPr>
          <a:xfrm>
            <a:off x="5713586" y="3347755"/>
            <a:ext cx="2574068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 인벤토리 슬롯 생성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해당 작물 할당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8167805E-CB12-43DC-B98A-7DCD71CC551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68034" y="1253809"/>
            <a:ext cx="1730168" cy="7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8E6645E9-4BAA-4E42-A1E0-7C8B7B5278D0}"/>
              </a:ext>
            </a:extLst>
          </p:cNvPr>
          <p:cNvSpPr txBox="1"/>
          <p:nvPr/>
        </p:nvSpPr>
        <p:spPr>
          <a:xfrm>
            <a:off x="1985148" y="6096220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0CCF822-C028-4A11-B15E-B30A610994C8}"/>
              </a:ext>
            </a:extLst>
          </p:cNvPr>
          <p:cNvSpPr txBox="1"/>
          <p:nvPr/>
        </p:nvSpPr>
        <p:spPr>
          <a:xfrm>
            <a:off x="3369609" y="4776688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47FE667-54F7-4C9F-AC5A-FA18555BD29D}"/>
              </a:ext>
            </a:extLst>
          </p:cNvPr>
          <p:cNvSpPr txBox="1"/>
          <p:nvPr/>
        </p:nvSpPr>
        <p:spPr>
          <a:xfrm>
            <a:off x="4983386" y="2002968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C420D0-BE61-44AB-AA5B-00E9DBF35035}"/>
              </a:ext>
            </a:extLst>
          </p:cNvPr>
          <p:cNvSpPr txBox="1"/>
          <p:nvPr/>
        </p:nvSpPr>
        <p:spPr>
          <a:xfrm>
            <a:off x="7068034" y="740808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3C5F629-4196-438B-BBD2-D95B31694538}"/>
              </a:ext>
            </a:extLst>
          </p:cNvPr>
          <p:cNvSpPr txBox="1"/>
          <p:nvPr/>
        </p:nvSpPr>
        <p:spPr>
          <a:xfrm>
            <a:off x="10352286" y="3586024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77A8F3E-ECD6-4285-A284-8571336885E6}"/>
              </a:ext>
            </a:extLst>
          </p:cNvPr>
          <p:cNvSpPr txBox="1"/>
          <p:nvPr/>
        </p:nvSpPr>
        <p:spPr>
          <a:xfrm>
            <a:off x="8043249" y="2395084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B02F571-A65A-41DC-A7E0-5B4F762E3996}"/>
              </a:ext>
            </a:extLst>
          </p:cNvPr>
          <p:cNvSpPr/>
          <p:nvPr/>
        </p:nvSpPr>
        <p:spPr>
          <a:xfrm>
            <a:off x="4588686" y="5644731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 사유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알림창</a:t>
            </a:r>
            <a:r>
              <a:rPr lang="ko-KR" altLang="en-US" dirty="0">
                <a:solidFill>
                  <a:schemeClr val="tx1"/>
                </a:solidFill>
              </a:rPr>
              <a:t> 팝업</a:t>
            </a: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A2C410E1-651A-4522-B92D-A033C7BF7B86}"/>
              </a:ext>
            </a:extLst>
          </p:cNvPr>
          <p:cNvCxnSpPr>
            <a:cxnSpLocks/>
            <a:stCxn id="10" idx="2"/>
            <a:endCxn id="158" idx="0"/>
          </p:cNvCxnSpPr>
          <p:nvPr/>
        </p:nvCxnSpPr>
        <p:spPr>
          <a:xfrm flipH="1">
            <a:off x="5509397" y="2078341"/>
            <a:ext cx="1" cy="35663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493EF9AB-64D0-491D-9FD6-E9DAC2B5A00E}"/>
              </a:ext>
            </a:extLst>
          </p:cNvPr>
          <p:cNvCxnSpPr>
            <a:cxnSpLocks/>
            <a:stCxn id="158" idx="3"/>
            <a:endCxn id="8" idx="1"/>
          </p:cNvCxnSpPr>
          <p:nvPr/>
        </p:nvCxnSpPr>
        <p:spPr>
          <a:xfrm>
            <a:off x="6430108" y="6099612"/>
            <a:ext cx="246353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연결선: 꺾임 171">
            <a:extLst>
              <a:ext uri="{FF2B5EF4-FFF2-40B4-BE49-F238E27FC236}">
                <a16:creationId xmlns:a16="http://schemas.microsoft.com/office/drawing/2014/main" id="{ED5098F3-C001-495B-BDBD-9208EFEBE43C}"/>
              </a:ext>
            </a:extLst>
          </p:cNvPr>
          <p:cNvCxnSpPr>
            <a:cxnSpLocks/>
            <a:stCxn id="9" idx="2"/>
            <a:endCxn id="158" idx="1"/>
          </p:cNvCxnSpPr>
          <p:nvPr/>
        </p:nvCxnSpPr>
        <p:spPr>
          <a:xfrm rot="16200000" flipH="1">
            <a:off x="3232637" y="4743562"/>
            <a:ext cx="41021" cy="26710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AD2F60-3BCF-4A56-B39F-F6A506A34F24}"/>
              </a:ext>
            </a:extLst>
          </p:cNvPr>
          <p:cNvGrpSpPr/>
          <p:nvPr/>
        </p:nvGrpSpPr>
        <p:grpSpPr>
          <a:xfrm>
            <a:off x="514488" y="1141242"/>
            <a:ext cx="2373769" cy="437505"/>
            <a:chOff x="5383928" y="2247900"/>
            <a:chExt cx="2078938" cy="437505"/>
          </a:xfrm>
        </p:grpSpPr>
        <p:sp>
          <p:nvSpPr>
            <p:cNvPr id="43" name="화살표: 오각형 42">
              <a:extLst>
                <a:ext uri="{FF2B5EF4-FFF2-40B4-BE49-F238E27FC236}">
                  <a16:creationId xmlns:a16="http://schemas.microsoft.com/office/drawing/2014/main" id="{7DD5451D-A596-4157-BAA7-1AD225FEF54C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4EBB1C-FFE2-4669-BD20-719E310FC9C6}"/>
                </a:ext>
              </a:extLst>
            </p:cNvPr>
            <p:cNvSpPr txBox="1"/>
            <p:nvPr/>
          </p:nvSpPr>
          <p:spPr>
            <a:xfrm>
              <a:off x="5393130" y="2281986"/>
              <a:ext cx="1922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씨앗 구매 프로세스</a:t>
              </a:r>
              <a:endParaRPr lang="en-US" altLang="ko-KR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719395A-9884-4D0D-8DE6-47EA98C284FD}"/>
              </a:ext>
            </a:extLst>
          </p:cNvPr>
          <p:cNvSpPr txBox="1"/>
          <p:nvPr/>
        </p:nvSpPr>
        <p:spPr>
          <a:xfrm>
            <a:off x="4253295" y="789050"/>
            <a:ext cx="2507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구매시</a:t>
            </a:r>
            <a:endParaRPr lang="en-US" altLang="ko-KR" dirty="0"/>
          </a:p>
          <a:p>
            <a:pPr algn="ctr"/>
            <a:r>
              <a:rPr lang="ko-KR" altLang="en-US" dirty="0"/>
              <a:t>씨앗 최대 보유 개수를</a:t>
            </a:r>
            <a:endParaRPr lang="en-US" altLang="ko-KR" dirty="0"/>
          </a:p>
          <a:p>
            <a:pPr algn="ctr"/>
            <a:r>
              <a:rPr lang="ko-KR" altLang="en-US" dirty="0"/>
              <a:t>초과하는가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3716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079201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작물 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95FBAFA5-8C0F-4194-ADFA-876581DA44A1}"/>
              </a:ext>
            </a:extLst>
          </p:cNvPr>
          <p:cNvSpPr/>
          <p:nvPr/>
        </p:nvSpPr>
        <p:spPr>
          <a:xfrm>
            <a:off x="1883766" y="1828809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B780EF89-9A4F-4D77-85F7-4F4690E72774}"/>
              </a:ext>
            </a:extLst>
          </p:cNvPr>
          <p:cNvSpPr/>
          <p:nvPr/>
        </p:nvSpPr>
        <p:spPr>
          <a:xfrm>
            <a:off x="8989838" y="5624348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7793B2C3-C271-40F7-A06C-CE7850681EA6}"/>
              </a:ext>
            </a:extLst>
          </p:cNvPr>
          <p:cNvSpPr/>
          <p:nvPr/>
        </p:nvSpPr>
        <p:spPr>
          <a:xfrm>
            <a:off x="1416744" y="2693681"/>
            <a:ext cx="3117273" cy="1634836"/>
          </a:xfrm>
          <a:prstGeom prst="flowChartDecision">
            <a:avLst/>
          </a:prstGeom>
          <a:solidFill>
            <a:srgbClr val="F3F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작물이 최대 레벨인가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66D24C-0C0A-4634-8E0C-8729BCC57FB8}"/>
              </a:ext>
            </a:extLst>
          </p:cNvPr>
          <p:cNvSpPr/>
          <p:nvPr/>
        </p:nvSpPr>
        <p:spPr>
          <a:xfrm>
            <a:off x="8910744" y="442383"/>
            <a:ext cx="2341419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보유 당근 차감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531A5045-88B1-4C88-96BB-7C444F89CB88}"/>
              </a:ext>
            </a:extLst>
          </p:cNvPr>
          <p:cNvSpPr/>
          <p:nvPr/>
        </p:nvSpPr>
        <p:spPr>
          <a:xfrm>
            <a:off x="5030849" y="3428693"/>
            <a:ext cx="3117273" cy="1634836"/>
          </a:xfrm>
          <a:prstGeom prst="flowChartDecision">
            <a:avLst/>
          </a:prstGeom>
          <a:solidFill>
            <a:srgbClr val="F3F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순서도: 데이터 15">
            <a:extLst>
              <a:ext uri="{FF2B5EF4-FFF2-40B4-BE49-F238E27FC236}">
                <a16:creationId xmlns:a16="http://schemas.microsoft.com/office/drawing/2014/main" id="{DA941A0B-1DAC-4424-8D32-D44C084F7065}"/>
              </a:ext>
            </a:extLst>
          </p:cNvPr>
          <p:cNvSpPr/>
          <p:nvPr/>
        </p:nvSpPr>
        <p:spPr>
          <a:xfrm>
            <a:off x="5177510" y="1621748"/>
            <a:ext cx="2812471" cy="1279828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 </a:t>
            </a:r>
            <a:r>
              <a:rPr lang="ko-KR" altLang="en-US" dirty="0" err="1">
                <a:solidFill>
                  <a:schemeClr val="tx1"/>
                </a:solidFill>
              </a:rPr>
              <a:t>레벨업</a:t>
            </a:r>
            <a:r>
              <a:rPr lang="ko-KR" altLang="en-US" dirty="0">
                <a:solidFill>
                  <a:schemeClr val="tx1"/>
                </a:solidFill>
              </a:rPr>
              <a:t> 버튼 클릭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터치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AC0EE9-286E-42E3-A307-C1941ABF68B3}"/>
              </a:ext>
            </a:extLst>
          </p:cNvPr>
          <p:cNvSpPr/>
          <p:nvPr/>
        </p:nvSpPr>
        <p:spPr>
          <a:xfrm>
            <a:off x="8910744" y="4142705"/>
            <a:ext cx="2341419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작물슬롯 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 레벨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판매가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성장시간 </a:t>
            </a:r>
            <a:r>
              <a:rPr lang="en-US" altLang="ko-KR" dirty="0">
                <a:solidFill>
                  <a:schemeClr val="tx1"/>
                </a:solidFill>
              </a:rPr>
              <a:t>text 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780F0B52-64A9-4CB7-A6EE-3CEA67703AF5}"/>
              </a:ext>
            </a:extLst>
          </p:cNvPr>
          <p:cNvSpPr/>
          <p:nvPr/>
        </p:nvSpPr>
        <p:spPr>
          <a:xfrm>
            <a:off x="6032144" y="163017"/>
            <a:ext cx="1114681" cy="9948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레벨업</a:t>
            </a:r>
            <a:endParaRPr lang="ko-KR" altLang="en-US" dirty="0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24B7B2D4-C755-4616-B0C8-00B41846A5DD}"/>
              </a:ext>
            </a:extLst>
          </p:cNvPr>
          <p:cNvSpPr/>
          <p:nvPr/>
        </p:nvSpPr>
        <p:spPr>
          <a:xfrm>
            <a:off x="2418040" y="5259754"/>
            <a:ext cx="1114681" cy="9948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레벨업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3B5126-5071-4D4B-B8A8-5EFEDAD4A42A}"/>
              </a:ext>
            </a:extLst>
          </p:cNvPr>
          <p:cNvSpPr/>
          <p:nvPr/>
        </p:nvSpPr>
        <p:spPr>
          <a:xfrm>
            <a:off x="67373" y="4275663"/>
            <a:ext cx="2173774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작물 </a:t>
            </a:r>
            <a:r>
              <a:rPr lang="ko-KR" altLang="en-US" dirty="0" err="1">
                <a:solidFill>
                  <a:schemeClr val="tx1"/>
                </a:solidFill>
              </a:rPr>
              <a:t>레벨업</a:t>
            </a:r>
            <a:r>
              <a:rPr lang="ko-KR" altLang="en-US" dirty="0">
                <a:solidFill>
                  <a:schemeClr val="tx1"/>
                </a:solidFill>
              </a:rPr>
              <a:t> 버튼 비활성화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891ECB-904E-4CF1-AD26-F775BB44638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975381" y="2399562"/>
            <a:ext cx="0" cy="294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7C1834E-8C63-4293-BA99-87CCA00BB459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2975381" y="4328517"/>
            <a:ext cx="0" cy="931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C086C8-BE95-4543-8F08-5E9C20A46C27}"/>
              </a:ext>
            </a:extLst>
          </p:cNvPr>
          <p:cNvCxnSpPr>
            <a:cxnSpLocks/>
            <a:stCxn id="9" idx="1"/>
            <a:endCxn id="20" idx="0"/>
          </p:cNvCxnSpPr>
          <p:nvPr/>
        </p:nvCxnSpPr>
        <p:spPr>
          <a:xfrm rot="10800000" flipV="1">
            <a:off x="1154260" y="3511099"/>
            <a:ext cx="262484" cy="7645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53445E6-EFD4-4742-926F-336B318BEA76}"/>
              </a:ext>
            </a:extLst>
          </p:cNvPr>
          <p:cNvCxnSpPr>
            <a:cxnSpLocks/>
            <a:stCxn id="20" idx="2"/>
            <a:endCxn id="8" idx="2"/>
          </p:cNvCxnSpPr>
          <p:nvPr/>
        </p:nvCxnSpPr>
        <p:spPr>
          <a:xfrm rot="16200000" flipH="1">
            <a:off x="5216378" y="1330026"/>
            <a:ext cx="802956" cy="8927193"/>
          </a:xfrm>
          <a:prstGeom prst="bentConnector3">
            <a:avLst>
              <a:gd name="adj1" fmla="val 1573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09665C2-3BEA-4310-BF6C-5C29DAC12890}"/>
              </a:ext>
            </a:extLst>
          </p:cNvPr>
          <p:cNvCxnSpPr>
            <a:cxnSpLocks/>
            <a:stCxn id="18" idx="4"/>
            <a:endCxn id="16" idx="1"/>
          </p:cNvCxnSpPr>
          <p:nvPr/>
        </p:nvCxnSpPr>
        <p:spPr>
          <a:xfrm flipH="1">
            <a:off x="6583746" y="1157831"/>
            <a:ext cx="5739" cy="4639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C034DA2-F2F4-4CB7-BA16-FA40CCD7E1F3}"/>
              </a:ext>
            </a:extLst>
          </p:cNvPr>
          <p:cNvCxnSpPr>
            <a:cxnSpLocks/>
            <a:stCxn id="16" idx="4"/>
            <a:endCxn id="15" idx="0"/>
          </p:cNvCxnSpPr>
          <p:nvPr/>
        </p:nvCxnSpPr>
        <p:spPr>
          <a:xfrm>
            <a:off x="6583746" y="2901576"/>
            <a:ext cx="5740" cy="527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D7C43FC-5C78-45B5-A854-D15616F7D71B}"/>
              </a:ext>
            </a:extLst>
          </p:cNvPr>
          <p:cNvCxnSpPr>
            <a:cxnSpLocks/>
            <a:stCxn id="11" idx="2"/>
            <a:endCxn id="36" idx="0"/>
          </p:cNvCxnSpPr>
          <p:nvPr/>
        </p:nvCxnSpPr>
        <p:spPr>
          <a:xfrm flipH="1">
            <a:off x="10081453" y="1558865"/>
            <a:ext cx="1" cy="763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E0BFCFF-D397-4B8D-948A-EAB6C8913203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10081453" y="5259187"/>
            <a:ext cx="1" cy="365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A03D969-D831-4506-89F0-C1B6359548BD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8148122" y="1000624"/>
            <a:ext cx="762622" cy="324548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23451E56-9F5E-4689-B809-B7A1C0941B70}"/>
              </a:ext>
            </a:extLst>
          </p:cNvPr>
          <p:cNvCxnSpPr>
            <a:cxnSpLocks/>
            <a:stCxn id="74" idx="2"/>
            <a:endCxn id="8" idx="2"/>
          </p:cNvCxnSpPr>
          <p:nvPr/>
        </p:nvCxnSpPr>
        <p:spPr>
          <a:xfrm rot="5400000" flipH="1" flipV="1">
            <a:off x="8247846" y="4531000"/>
            <a:ext cx="169505" cy="3497708"/>
          </a:xfrm>
          <a:prstGeom prst="bentConnector3">
            <a:avLst>
              <a:gd name="adj1" fmla="val -16911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1840B3B-D587-4757-949E-6076086BE61B}"/>
              </a:ext>
            </a:extLst>
          </p:cNvPr>
          <p:cNvSpPr txBox="1"/>
          <p:nvPr/>
        </p:nvSpPr>
        <p:spPr>
          <a:xfrm>
            <a:off x="3079200" y="4297783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FED9D9-B874-4AFB-AA9B-7B3491B0D2BE}"/>
              </a:ext>
            </a:extLst>
          </p:cNvPr>
          <p:cNvSpPr txBox="1"/>
          <p:nvPr/>
        </p:nvSpPr>
        <p:spPr>
          <a:xfrm>
            <a:off x="1018902" y="3047810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9A26A0-8981-4E5C-A98F-F9BDC97EF757}"/>
              </a:ext>
            </a:extLst>
          </p:cNvPr>
          <p:cNvSpPr txBox="1"/>
          <p:nvPr/>
        </p:nvSpPr>
        <p:spPr>
          <a:xfrm>
            <a:off x="6705754" y="4969719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912BF48-A27F-4176-9ED0-7351D0D41752}"/>
              </a:ext>
            </a:extLst>
          </p:cNvPr>
          <p:cNvSpPr/>
          <p:nvPr/>
        </p:nvSpPr>
        <p:spPr>
          <a:xfrm>
            <a:off x="5663034" y="5454845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 사유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알림창</a:t>
            </a:r>
            <a:r>
              <a:rPr lang="ko-KR" altLang="en-US" dirty="0">
                <a:solidFill>
                  <a:schemeClr val="tx1"/>
                </a:solidFill>
              </a:rPr>
              <a:t> 팝업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4AB788-9FF3-45DF-915A-3E22B02817BA}"/>
              </a:ext>
            </a:extLst>
          </p:cNvPr>
          <p:cNvCxnSpPr>
            <a:cxnSpLocks/>
            <a:stCxn id="15" idx="2"/>
            <a:endCxn id="74" idx="0"/>
          </p:cNvCxnSpPr>
          <p:nvPr/>
        </p:nvCxnSpPr>
        <p:spPr>
          <a:xfrm flipH="1">
            <a:off x="6583745" y="5063529"/>
            <a:ext cx="5741" cy="391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B72F18-5316-4858-8D86-FB2AB043F64D}"/>
              </a:ext>
            </a:extLst>
          </p:cNvPr>
          <p:cNvSpPr txBox="1"/>
          <p:nvPr/>
        </p:nvSpPr>
        <p:spPr>
          <a:xfrm>
            <a:off x="8005140" y="3762579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4A9C7C-14B9-4BC3-8602-EC93F8930307}"/>
              </a:ext>
            </a:extLst>
          </p:cNvPr>
          <p:cNvSpPr/>
          <p:nvPr/>
        </p:nvSpPr>
        <p:spPr>
          <a:xfrm>
            <a:off x="8910743" y="2322441"/>
            <a:ext cx="2341419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인벤토리에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작물의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변경사항 적용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C54A86E-0039-44D5-9B60-85684E11703A}"/>
              </a:ext>
            </a:extLst>
          </p:cNvPr>
          <p:cNvCxnSpPr>
            <a:cxnSpLocks/>
            <a:stCxn id="36" idx="2"/>
            <a:endCxn id="17" idx="0"/>
          </p:cNvCxnSpPr>
          <p:nvPr/>
        </p:nvCxnSpPr>
        <p:spPr>
          <a:xfrm>
            <a:off x="10081453" y="3438923"/>
            <a:ext cx="1" cy="703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92EB90B-5F0C-41C5-8A29-1D34E5167C13}"/>
              </a:ext>
            </a:extLst>
          </p:cNvPr>
          <p:cNvGrpSpPr/>
          <p:nvPr/>
        </p:nvGrpSpPr>
        <p:grpSpPr>
          <a:xfrm>
            <a:off x="476202" y="1202578"/>
            <a:ext cx="2614660" cy="437505"/>
            <a:chOff x="5383928" y="2247900"/>
            <a:chExt cx="2133589" cy="437505"/>
          </a:xfrm>
        </p:grpSpPr>
        <p:sp>
          <p:nvSpPr>
            <p:cNvPr id="37" name="화살표: 오각형 36">
              <a:extLst>
                <a:ext uri="{FF2B5EF4-FFF2-40B4-BE49-F238E27FC236}">
                  <a16:creationId xmlns:a16="http://schemas.microsoft.com/office/drawing/2014/main" id="{845D53AC-13E4-456C-A10F-DA0EF8C84BC9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64E9FF-EC2E-4639-904F-7ADF26CF5A3E}"/>
                </a:ext>
              </a:extLst>
            </p:cNvPr>
            <p:cNvSpPr txBox="1"/>
            <p:nvPr/>
          </p:nvSpPr>
          <p:spPr>
            <a:xfrm>
              <a:off x="5393130" y="2281986"/>
              <a:ext cx="2124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작물 </a:t>
              </a:r>
              <a:r>
                <a:rPr lang="ko-KR" altLang="en-US" dirty="0" err="1"/>
                <a:t>레벨업</a:t>
              </a:r>
              <a:r>
                <a:rPr lang="ko-KR" altLang="en-US" dirty="0"/>
                <a:t> 프로세스</a:t>
              </a:r>
              <a:endParaRPr lang="en-US" altLang="ko-KR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F641BEA-4404-4C50-B091-E51E5882FC67}"/>
              </a:ext>
            </a:extLst>
          </p:cNvPr>
          <p:cNvSpPr txBox="1"/>
          <p:nvPr/>
        </p:nvSpPr>
        <p:spPr>
          <a:xfrm>
            <a:off x="5906490" y="3782831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플레이어</a:t>
            </a:r>
            <a:endParaRPr lang="en-US" altLang="ko-KR" dirty="0"/>
          </a:p>
          <a:p>
            <a:pPr algn="ctr"/>
            <a:r>
              <a:rPr lang="ko-KR" altLang="en-US" dirty="0"/>
              <a:t>보유 당근이</a:t>
            </a:r>
            <a:endParaRPr lang="en-US" altLang="ko-KR" dirty="0"/>
          </a:p>
          <a:p>
            <a:pPr algn="ctr"/>
            <a:r>
              <a:rPr lang="ko-KR" altLang="en-US" dirty="0"/>
              <a:t>충분한가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688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079201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4.1 </a:t>
              </a:r>
              <a:r>
                <a:rPr lang="ko-KR" altLang="en-US" sz="2800" b="1" dirty="0"/>
                <a:t>작물 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94A9C7C-14B9-4BC3-8602-EC93F8930307}"/>
              </a:ext>
            </a:extLst>
          </p:cNvPr>
          <p:cNvSpPr/>
          <p:nvPr/>
        </p:nvSpPr>
        <p:spPr>
          <a:xfrm>
            <a:off x="2101803" y="2870759"/>
            <a:ext cx="2341419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인벤토리에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작물의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변경사항 적용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43FB935-20EA-4DB7-B63D-442F7AC7273C}"/>
              </a:ext>
            </a:extLst>
          </p:cNvPr>
          <p:cNvGrpSpPr/>
          <p:nvPr/>
        </p:nvGrpSpPr>
        <p:grpSpPr>
          <a:xfrm>
            <a:off x="5849257" y="1836649"/>
            <a:ext cx="4217057" cy="3184701"/>
            <a:chOff x="7280649" y="4038167"/>
            <a:chExt cx="4217057" cy="238908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FA57D45-99D6-431B-9B32-2B59FCEAD5B8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FA5B2AD-C65A-44FC-B6B2-81DF0BBA8DD2}"/>
                </a:ext>
              </a:extLst>
            </p:cNvPr>
            <p:cNvSpPr/>
            <p:nvPr/>
          </p:nvSpPr>
          <p:spPr>
            <a:xfrm>
              <a:off x="7280649" y="4304186"/>
              <a:ext cx="4217057" cy="2123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인벤토리 슬롯의 </a:t>
              </a:r>
              <a:r>
                <a:rPr lang="en-US" altLang="ko-KR" dirty="0" err="1">
                  <a:solidFill>
                    <a:schemeClr val="tx1"/>
                  </a:solidFill>
                </a:rPr>
                <a:t>Vegi</a:t>
              </a:r>
              <a:r>
                <a:rPr lang="en-US" altLang="ko-KR" dirty="0">
                  <a:solidFill>
                    <a:schemeClr val="tx1"/>
                  </a:solidFill>
                </a:rPr>
                <a:t> Info</a:t>
              </a:r>
              <a:r>
                <a:rPr lang="ko-KR" altLang="en-US" dirty="0">
                  <a:solidFill>
                    <a:schemeClr val="tx1"/>
                  </a:solidFill>
                </a:rPr>
                <a:t>에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변경된 작물 슬롯의 </a:t>
              </a:r>
              <a:r>
                <a:rPr lang="en-US" altLang="ko-KR" dirty="0" err="1">
                  <a:solidFill>
                    <a:schemeClr val="tx1"/>
                  </a:solidFill>
                </a:rPr>
                <a:t>Vegi</a:t>
              </a:r>
              <a:r>
                <a:rPr lang="en-US" altLang="ko-KR" dirty="0">
                  <a:solidFill>
                    <a:schemeClr val="tx1"/>
                  </a:solidFill>
                </a:rPr>
                <a:t> Info </a:t>
              </a:r>
              <a:r>
                <a:rPr lang="ko-KR" altLang="en-US" dirty="0">
                  <a:solidFill>
                    <a:schemeClr val="tx1"/>
                  </a:solidFill>
                </a:rPr>
                <a:t>전달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혹은 참조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i="1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 문서 </a:t>
              </a:r>
              <a:r>
                <a:rPr lang="ko-KR" altLang="en-US" i="1" dirty="0">
                  <a:solidFill>
                    <a:schemeClr val="tx1"/>
                  </a:solidFill>
                </a:rPr>
                <a:t>내</a:t>
              </a:r>
              <a:br>
                <a:rPr lang="en-US" altLang="ko-KR" i="1" dirty="0">
                  <a:solidFill>
                    <a:schemeClr val="tx1"/>
                  </a:solidFill>
                </a:rPr>
              </a:br>
              <a:r>
                <a:rPr lang="en-US" altLang="ko-KR" i="1" dirty="0" err="1">
                  <a:solidFill>
                    <a:schemeClr val="tx1"/>
                  </a:solidFill>
                </a:rPr>
                <a:t>InventorySlot</a:t>
              </a:r>
              <a:r>
                <a:rPr lang="en-US" altLang="ko-KR" i="1" dirty="0">
                  <a:solidFill>
                    <a:schemeClr val="tx1"/>
                  </a:solidFill>
                </a:rPr>
                <a:t> </a:t>
              </a:r>
              <a:r>
                <a:rPr lang="ko-KR" altLang="en-US" i="1" dirty="0">
                  <a:solidFill>
                    <a:schemeClr val="tx1"/>
                  </a:solidFill>
                </a:rPr>
                <a:t>세부설명</a:t>
              </a:r>
              <a:r>
                <a:rPr lang="ko-KR" altLang="en-US" dirty="0">
                  <a:solidFill>
                    <a:schemeClr val="tx1"/>
                  </a:solidFill>
                </a:rPr>
                <a:t> 참고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C77648-2A82-4552-8B17-98F18A080097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72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470BD46-689C-4CCF-A48B-F0D7FBD50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58719"/>
              </p:ext>
            </p:extLst>
          </p:nvPr>
        </p:nvGraphicFramePr>
        <p:xfrm>
          <a:off x="955963" y="995906"/>
          <a:ext cx="1028007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907356572"/>
                    </a:ext>
                  </a:extLst>
                </a:gridCol>
                <a:gridCol w="5329381">
                  <a:extLst>
                    <a:ext uri="{9D8B030D-6E8A-4147-A177-3AD203B41FA5}">
                      <a16:colId xmlns:a16="http://schemas.microsoft.com/office/drawing/2014/main" val="337169166"/>
                    </a:ext>
                  </a:extLst>
                </a:gridCol>
                <a:gridCol w="3426691">
                  <a:extLst>
                    <a:ext uri="{9D8B030D-6E8A-4147-A177-3AD203B41FA5}">
                      <a16:colId xmlns:a16="http://schemas.microsoft.com/office/drawing/2014/main" val="56736019"/>
                    </a:ext>
                  </a:extLst>
                </a:gridCol>
              </a:tblGrid>
              <a:tr h="2515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27839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2020.08.30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각 상점 구성방식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27370"/>
                  </a:ext>
                </a:extLst>
              </a:tr>
              <a:tr h="6287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2020.09.08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자동시스템 수정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스킬별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쿨타임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변수명</a:t>
                      </a:r>
                      <a:r>
                        <a:rPr lang="ko-KR" altLang="en-US" dirty="0"/>
                        <a:t> 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비고 추가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농사 시스템의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/>
                        <a:t>작물 이미지</a:t>
                      </a:r>
                      <a:r>
                        <a:rPr lang="en-US" altLang="ko-KR" dirty="0"/>
                        <a:t>’ </a:t>
                      </a:r>
                      <a:r>
                        <a:rPr lang="ko-KR" altLang="en-US" dirty="0"/>
                        <a:t>부분 상세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29593"/>
                  </a:ext>
                </a:extLst>
              </a:tr>
              <a:tr h="4401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 개요 추가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전반적인 텍스트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84251"/>
                  </a:ext>
                </a:extLst>
              </a:tr>
              <a:tr h="322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2020.10.15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상점 화면전환 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79252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105153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56982"/>
                  </a:ext>
                </a:extLst>
              </a:tr>
              <a:tr h="2515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93928"/>
                  </a:ext>
                </a:extLst>
              </a:tr>
              <a:tr h="2973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370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6C80C397-C3D3-4133-8598-12466E2F69A6}"/>
              </a:ext>
            </a:extLst>
          </p:cNvPr>
          <p:cNvGrpSpPr/>
          <p:nvPr/>
        </p:nvGrpSpPr>
        <p:grpSpPr>
          <a:xfrm>
            <a:off x="1" y="99367"/>
            <a:ext cx="1908284" cy="620714"/>
            <a:chOff x="0" y="231324"/>
            <a:chExt cx="2341178" cy="62071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3F0654-31D7-46A3-A4CF-DA34680DCB49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History</a:t>
              </a:r>
              <a:endParaRPr lang="ko-KR" altLang="en-US" sz="1400" b="1" dirty="0"/>
            </a:p>
          </p:txBody>
        </p:sp>
        <p:sp>
          <p:nvSpPr>
            <p:cNvPr id="10" name="평행 사변형 9">
              <a:extLst>
                <a:ext uri="{FF2B5EF4-FFF2-40B4-BE49-F238E27FC236}">
                  <a16:creationId xmlns:a16="http://schemas.microsoft.com/office/drawing/2014/main" id="{8043DF26-5617-4A20-920B-1BE8DB10C7F5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1452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079201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4.2 </a:t>
              </a:r>
              <a:r>
                <a:rPr lang="ko-KR" altLang="en-US" sz="2800" b="1" dirty="0"/>
                <a:t>스킬 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01EC10-201D-4BB3-BB52-26A126ABC997}"/>
              </a:ext>
            </a:extLst>
          </p:cNvPr>
          <p:cNvGrpSpPr/>
          <p:nvPr/>
        </p:nvGrpSpPr>
        <p:grpSpPr>
          <a:xfrm>
            <a:off x="2277990" y="2496654"/>
            <a:ext cx="7636020" cy="1864691"/>
            <a:chOff x="7280649" y="4038168"/>
            <a:chExt cx="4217057" cy="23890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B74A6D-9998-4C61-A844-7DF00AD5AF8F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A19367A-819F-418E-BF30-07FE184D8D7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슬롯을 통해 스킬 레벨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현재 적용 중인 효과를 보여준다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레벨업을 수행한다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B48FBE-49C5-4F96-AF6B-F9AB978E0FFF}"/>
                </a:ext>
              </a:extLst>
            </p:cNvPr>
            <p:cNvSpPr txBox="1"/>
            <p:nvPr/>
          </p:nvSpPr>
          <p:spPr>
            <a:xfrm>
              <a:off x="7442366" y="4038168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07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079201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4.2 </a:t>
              </a:r>
              <a:r>
                <a:rPr lang="ko-KR" altLang="en-US" sz="2800" b="1" dirty="0"/>
                <a:t>스킬 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576E8F0-3604-4958-BE63-AA799B5B44E6}"/>
              </a:ext>
            </a:extLst>
          </p:cNvPr>
          <p:cNvGrpSpPr/>
          <p:nvPr/>
        </p:nvGrpSpPr>
        <p:grpSpPr>
          <a:xfrm>
            <a:off x="449941" y="2872302"/>
            <a:ext cx="6618515" cy="2008903"/>
            <a:chOff x="449941" y="2872302"/>
            <a:chExt cx="6618515" cy="200890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0B7C7BE-C800-4D46-8310-2C49B90F572E}"/>
                </a:ext>
              </a:extLst>
            </p:cNvPr>
            <p:cNvSpPr/>
            <p:nvPr/>
          </p:nvSpPr>
          <p:spPr>
            <a:xfrm>
              <a:off x="449941" y="2872302"/>
              <a:ext cx="6618515" cy="2008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302E829-7E84-4390-9C2B-CBF1B5E9F58E}"/>
                </a:ext>
              </a:extLst>
            </p:cNvPr>
            <p:cNvSpPr/>
            <p:nvPr/>
          </p:nvSpPr>
          <p:spPr>
            <a:xfrm>
              <a:off x="633708" y="3197520"/>
              <a:ext cx="1502639" cy="135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60D42C1-3390-4D5C-9A96-4FE9E40BA6F2}"/>
                </a:ext>
              </a:extLst>
            </p:cNvPr>
            <p:cNvSpPr txBox="1"/>
            <p:nvPr/>
          </p:nvSpPr>
          <p:spPr>
            <a:xfrm>
              <a:off x="2320113" y="3108756"/>
              <a:ext cx="907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Name</a:t>
              </a:r>
              <a:endParaRPr lang="ko-KR" alt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454924-6A95-430E-BAC7-81B7397C6F24}"/>
                </a:ext>
              </a:extLst>
            </p:cNvPr>
            <p:cNvSpPr txBox="1"/>
            <p:nvPr/>
          </p:nvSpPr>
          <p:spPr>
            <a:xfrm>
              <a:off x="3918857" y="3108756"/>
              <a:ext cx="105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Lv</a:t>
              </a:r>
              <a:r>
                <a:rPr lang="en-US" altLang="ko-KR" dirty="0"/>
                <a:t> </a:t>
              </a:r>
              <a:r>
                <a:rPr lang="en-US" altLang="ko-KR" i="1" dirty="0"/>
                <a:t>N</a:t>
              </a:r>
              <a:endParaRPr lang="ko-KR" altLang="en-US" i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EEC33F-AE9F-46B5-AC1A-6A0803CCC62E}"/>
                </a:ext>
              </a:extLst>
            </p:cNvPr>
            <p:cNvSpPr txBox="1"/>
            <p:nvPr/>
          </p:nvSpPr>
          <p:spPr>
            <a:xfrm>
              <a:off x="2320113" y="3700644"/>
              <a:ext cx="2656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i="1" dirty="0"/>
                <a:t>스킬 효과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B74C7D5-837A-4468-87DF-71AE70BC3959}"/>
                </a:ext>
              </a:extLst>
            </p:cNvPr>
            <p:cNvSpPr/>
            <p:nvPr/>
          </p:nvSpPr>
          <p:spPr>
            <a:xfrm>
              <a:off x="5529943" y="3059345"/>
              <a:ext cx="1340809" cy="165193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LvUpPrice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EAD824E-357D-417F-9403-8D4AF1F3B508}"/>
              </a:ext>
            </a:extLst>
          </p:cNvPr>
          <p:cNvGrpSpPr/>
          <p:nvPr/>
        </p:nvGrpSpPr>
        <p:grpSpPr>
          <a:xfrm>
            <a:off x="449942" y="2337443"/>
            <a:ext cx="1686405" cy="437505"/>
            <a:chOff x="5383928" y="2247900"/>
            <a:chExt cx="2078938" cy="437505"/>
          </a:xfrm>
        </p:grpSpPr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991952BF-483A-4CAF-A400-D8F607845B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F8E1DD-3937-4963-811F-29496A47B3B1}"/>
                </a:ext>
              </a:extLst>
            </p:cNvPr>
            <p:cNvSpPr txBox="1"/>
            <p:nvPr/>
          </p:nvSpPr>
          <p:spPr>
            <a:xfrm>
              <a:off x="5393131" y="2281986"/>
              <a:ext cx="2035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스킬슬롯</a:t>
              </a:r>
              <a:r>
                <a:rPr lang="ko-KR" altLang="en-US" dirty="0"/>
                <a:t> 구성</a:t>
              </a:r>
              <a:endParaRPr lang="en-US" altLang="ko-KR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02CDD6-365D-4440-B7C2-EDB78B98EC3C}"/>
              </a:ext>
            </a:extLst>
          </p:cNvPr>
          <p:cNvGrpSpPr/>
          <p:nvPr/>
        </p:nvGrpSpPr>
        <p:grpSpPr>
          <a:xfrm>
            <a:off x="7474855" y="2426674"/>
            <a:ext cx="4217057" cy="2604523"/>
            <a:chOff x="7280649" y="4038166"/>
            <a:chExt cx="4217057" cy="238909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786EEBA-2164-4EFB-9FEF-8C7C5C8FE75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7925BA1-FA9F-4850-A0ED-95F7246A33A3}"/>
                </a:ext>
              </a:extLst>
            </p:cNvPr>
            <p:cNvSpPr/>
            <p:nvPr/>
          </p:nvSpPr>
          <p:spPr>
            <a:xfrm>
              <a:off x="7280649" y="4405182"/>
              <a:ext cx="4217057" cy="20220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기울여진 텍스트의 경우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스킬의 현재 정보들이 나타난다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나머지 </a:t>
              </a:r>
              <a:r>
                <a:rPr lang="en-US" altLang="ko-KR" dirty="0">
                  <a:solidFill>
                    <a:schemeClr val="tx1"/>
                  </a:solidFill>
                </a:rPr>
                <a:t>text</a:t>
              </a:r>
              <a:r>
                <a:rPr lang="ko-KR" altLang="en-US" dirty="0">
                  <a:solidFill>
                    <a:schemeClr val="tx1"/>
                  </a:solidFill>
                </a:rPr>
                <a:t>들은 </a:t>
              </a:r>
              <a:r>
                <a:rPr lang="en-US" altLang="ko-KR" dirty="0">
                  <a:solidFill>
                    <a:schemeClr val="tx1"/>
                  </a:solidFill>
                </a:rPr>
                <a:t>const)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772F92-8F4C-454D-BF1E-022B995537A9}"/>
                </a:ext>
              </a:extLst>
            </p:cNvPr>
            <p:cNvSpPr txBox="1"/>
            <p:nvPr/>
          </p:nvSpPr>
          <p:spPr>
            <a:xfrm>
              <a:off x="7442366" y="4038166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405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5FBA9335-C360-40F1-A5ED-F1C57EC34441}"/>
              </a:ext>
            </a:extLst>
          </p:cNvPr>
          <p:cNvGrpSpPr/>
          <p:nvPr/>
        </p:nvGrpSpPr>
        <p:grpSpPr>
          <a:xfrm>
            <a:off x="2186422" y="2522064"/>
            <a:ext cx="6618515" cy="2008903"/>
            <a:chOff x="449941" y="2872302"/>
            <a:chExt cx="6618515" cy="200890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534160-CE42-4BB9-BC43-2DC282B653D1}"/>
                </a:ext>
              </a:extLst>
            </p:cNvPr>
            <p:cNvSpPr/>
            <p:nvPr/>
          </p:nvSpPr>
          <p:spPr>
            <a:xfrm>
              <a:off x="449941" y="2872302"/>
              <a:ext cx="6618515" cy="2008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5954349-25BB-48E7-8866-D57D7F640517}"/>
                </a:ext>
              </a:extLst>
            </p:cNvPr>
            <p:cNvSpPr/>
            <p:nvPr/>
          </p:nvSpPr>
          <p:spPr>
            <a:xfrm>
              <a:off x="633708" y="3197520"/>
              <a:ext cx="1502639" cy="135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F09B65-5951-4BF7-B08D-DCEC8EB6516D}"/>
                </a:ext>
              </a:extLst>
            </p:cNvPr>
            <p:cNvSpPr txBox="1"/>
            <p:nvPr/>
          </p:nvSpPr>
          <p:spPr>
            <a:xfrm>
              <a:off x="2320113" y="3108756"/>
              <a:ext cx="907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Name</a:t>
              </a:r>
              <a:endParaRPr lang="ko-KR" altLang="en-US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584AD4-98AC-48FC-AA4B-1E14F959ABF0}"/>
                </a:ext>
              </a:extLst>
            </p:cNvPr>
            <p:cNvSpPr txBox="1"/>
            <p:nvPr/>
          </p:nvSpPr>
          <p:spPr>
            <a:xfrm>
              <a:off x="3918857" y="3108756"/>
              <a:ext cx="105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Lv</a:t>
              </a:r>
              <a:r>
                <a:rPr lang="en-US" altLang="ko-KR" dirty="0"/>
                <a:t> </a:t>
              </a:r>
              <a:r>
                <a:rPr lang="en-US" altLang="ko-KR" i="1" dirty="0"/>
                <a:t>N</a:t>
              </a:r>
              <a:endParaRPr lang="ko-KR" altLang="en-US" i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A50259-DE68-4BF9-97FA-BCB346C3AB17}"/>
                </a:ext>
              </a:extLst>
            </p:cNvPr>
            <p:cNvSpPr txBox="1"/>
            <p:nvPr/>
          </p:nvSpPr>
          <p:spPr>
            <a:xfrm>
              <a:off x="2320113" y="3700644"/>
              <a:ext cx="2656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i="1" dirty="0"/>
                <a:t>스킬 효과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942D573-3499-485F-BC12-C32AF6F8C4C1}"/>
                </a:ext>
              </a:extLst>
            </p:cNvPr>
            <p:cNvSpPr/>
            <p:nvPr/>
          </p:nvSpPr>
          <p:spPr>
            <a:xfrm>
              <a:off x="5529943" y="3059345"/>
              <a:ext cx="1340809" cy="165193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LvUpPrice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079201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4.2 </a:t>
              </a:r>
              <a:r>
                <a:rPr lang="ko-KR" altLang="en-US" sz="2800" b="1" dirty="0"/>
                <a:t>스킬 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EAD824E-357D-417F-9403-8D4AF1F3B508}"/>
              </a:ext>
            </a:extLst>
          </p:cNvPr>
          <p:cNvGrpSpPr/>
          <p:nvPr/>
        </p:nvGrpSpPr>
        <p:grpSpPr>
          <a:xfrm>
            <a:off x="2178957" y="1951000"/>
            <a:ext cx="1686405" cy="437505"/>
            <a:chOff x="5383928" y="2247900"/>
            <a:chExt cx="2078938" cy="437505"/>
          </a:xfrm>
        </p:grpSpPr>
        <p:sp>
          <p:nvSpPr>
            <p:cNvPr id="19" name="화살표: 오각형 18">
              <a:extLst>
                <a:ext uri="{FF2B5EF4-FFF2-40B4-BE49-F238E27FC236}">
                  <a16:creationId xmlns:a16="http://schemas.microsoft.com/office/drawing/2014/main" id="{991952BF-483A-4CAF-A400-D8F607845BA4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F8E1DD-3937-4963-811F-29496A47B3B1}"/>
                </a:ext>
              </a:extLst>
            </p:cNvPr>
            <p:cNvSpPr txBox="1"/>
            <p:nvPr/>
          </p:nvSpPr>
          <p:spPr>
            <a:xfrm>
              <a:off x="5393131" y="2281986"/>
              <a:ext cx="2035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스킬슬롯</a:t>
              </a:r>
              <a:r>
                <a:rPr lang="ko-KR" altLang="en-US" dirty="0"/>
                <a:t> 구성</a:t>
              </a:r>
              <a:endParaRPr lang="en-US" altLang="ko-KR" dirty="0"/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B033BB-1040-4D20-902E-88F22FE19A34}"/>
              </a:ext>
            </a:extLst>
          </p:cNvPr>
          <p:cNvSpPr/>
          <p:nvPr/>
        </p:nvSpPr>
        <p:spPr>
          <a:xfrm>
            <a:off x="4049128" y="3306064"/>
            <a:ext cx="2879324" cy="105497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BF6AD19-6796-4DA5-90E7-D49B40CF4309}"/>
              </a:ext>
            </a:extLst>
          </p:cNvPr>
          <p:cNvSpPr/>
          <p:nvPr/>
        </p:nvSpPr>
        <p:spPr>
          <a:xfrm>
            <a:off x="5680514" y="2678345"/>
            <a:ext cx="687086" cy="554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AA61F26-57FC-441F-98D4-72595D5A9971}"/>
              </a:ext>
            </a:extLst>
          </p:cNvPr>
          <p:cNvSpPr/>
          <p:nvPr/>
        </p:nvSpPr>
        <p:spPr>
          <a:xfrm>
            <a:off x="7152179" y="2388504"/>
            <a:ext cx="1583960" cy="227602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963F3C90-D03A-42EC-8286-2865E9CEF500}"/>
              </a:ext>
            </a:extLst>
          </p:cNvPr>
          <p:cNvSpPr/>
          <p:nvPr/>
        </p:nvSpPr>
        <p:spPr>
          <a:xfrm>
            <a:off x="4861928" y="5562552"/>
            <a:ext cx="1030514" cy="957943"/>
          </a:xfrm>
          <a:prstGeom prst="borderCallout1">
            <a:avLst>
              <a:gd name="adj1" fmla="val 2083"/>
              <a:gd name="adj2" fmla="val 48005"/>
              <a:gd name="adj3" fmla="val -120834"/>
              <a:gd name="adj4" fmla="val 560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좌측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28" name="설명선: 선 27">
            <a:extLst>
              <a:ext uri="{FF2B5EF4-FFF2-40B4-BE49-F238E27FC236}">
                <a16:creationId xmlns:a16="http://schemas.microsoft.com/office/drawing/2014/main" id="{FEC7A970-7BA4-4E18-AFD2-49D41401B7BF}"/>
              </a:ext>
            </a:extLst>
          </p:cNvPr>
          <p:cNvSpPr/>
          <p:nvPr/>
        </p:nvSpPr>
        <p:spPr>
          <a:xfrm>
            <a:off x="7431833" y="5583035"/>
            <a:ext cx="1030514" cy="957943"/>
          </a:xfrm>
          <a:prstGeom prst="borderCallout1">
            <a:avLst>
              <a:gd name="adj1" fmla="val 2083"/>
              <a:gd name="adj2" fmla="val 48005"/>
              <a:gd name="adj3" fmla="val -84470"/>
              <a:gd name="adj4" fmla="val 489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29" name="설명선: 선 28">
            <a:extLst>
              <a:ext uri="{FF2B5EF4-FFF2-40B4-BE49-F238E27FC236}">
                <a16:creationId xmlns:a16="http://schemas.microsoft.com/office/drawing/2014/main" id="{A7639653-5E62-4206-A332-445E1413DA45}"/>
              </a:ext>
            </a:extLst>
          </p:cNvPr>
          <p:cNvSpPr/>
          <p:nvPr/>
        </p:nvSpPr>
        <p:spPr>
          <a:xfrm>
            <a:off x="6121665" y="1201344"/>
            <a:ext cx="1030514" cy="957943"/>
          </a:xfrm>
          <a:prstGeom prst="borderCallout1">
            <a:avLst>
              <a:gd name="adj1" fmla="val 96022"/>
              <a:gd name="adj2" fmla="val 25470"/>
              <a:gd name="adj3" fmla="val 157954"/>
              <a:gd name="adj4" fmla="val -3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우측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BA46FB-90EF-41D3-B817-3E946C17B061}"/>
              </a:ext>
            </a:extLst>
          </p:cNvPr>
          <p:cNvSpPr/>
          <p:nvPr/>
        </p:nvSpPr>
        <p:spPr>
          <a:xfrm>
            <a:off x="4143836" y="2753091"/>
            <a:ext cx="718092" cy="36933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설명선: 선 30">
            <a:extLst>
              <a:ext uri="{FF2B5EF4-FFF2-40B4-BE49-F238E27FC236}">
                <a16:creationId xmlns:a16="http://schemas.microsoft.com/office/drawing/2014/main" id="{C464EF8C-FDBA-43D8-8D08-C48B43E5B563}"/>
              </a:ext>
            </a:extLst>
          </p:cNvPr>
          <p:cNvSpPr/>
          <p:nvPr/>
        </p:nvSpPr>
        <p:spPr>
          <a:xfrm>
            <a:off x="3865362" y="901700"/>
            <a:ext cx="1412352" cy="839543"/>
          </a:xfrm>
          <a:prstGeom prst="borderCallout1">
            <a:avLst>
              <a:gd name="adj1" fmla="val 102083"/>
              <a:gd name="adj2" fmla="val 48005"/>
              <a:gd name="adj3" fmla="val 220653"/>
              <a:gd name="adj4" fmla="val 433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좌측 정렬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Style: Bold</a:t>
            </a:r>
          </a:p>
        </p:txBody>
      </p:sp>
    </p:spTree>
    <p:extLst>
      <p:ext uri="{BB962C8B-B14F-4D97-AF65-F5344CB8AC3E}">
        <p14:creationId xmlns:p14="http://schemas.microsoft.com/office/powerpoint/2010/main" val="1124152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079201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4.2 </a:t>
              </a:r>
              <a:r>
                <a:rPr lang="ko-KR" altLang="en-US" sz="2800" b="1" dirty="0"/>
                <a:t>스킬 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B4E0CA3-B483-4B4F-9EEA-7C9825C41710}"/>
              </a:ext>
            </a:extLst>
          </p:cNvPr>
          <p:cNvGrpSpPr/>
          <p:nvPr/>
        </p:nvGrpSpPr>
        <p:grpSpPr>
          <a:xfrm>
            <a:off x="517674" y="1058244"/>
            <a:ext cx="1910498" cy="437505"/>
            <a:chOff x="5383928" y="2247900"/>
            <a:chExt cx="2078938" cy="437505"/>
          </a:xfrm>
        </p:grpSpPr>
        <p:sp>
          <p:nvSpPr>
            <p:cNvPr id="22" name="화살표: 오각형 21">
              <a:extLst>
                <a:ext uri="{FF2B5EF4-FFF2-40B4-BE49-F238E27FC236}">
                  <a16:creationId xmlns:a16="http://schemas.microsoft.com/office/drawing/2014/main" id="{4D1B59B0-D981-4E85-8BEE-F5C09C72AD09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D96E1A-16F2-4B98-9A87-63D262060C41}"/>
                </a:ext>
              </a:extLst>
            </p:cNvPr>
            <p:cNvSpPr txBox="1"/>
            <p:nvPr/>
          </p:nvSpPr>
          <p:spPr>
            <a:xfrm>
              <a:off x="5393131" y="2281986"/>
              <a:ext cx="204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스킬상점창</a:t>
              </a:r>
              <a:r>
                <a:rPr lang="ko-KR" altLang="en-US" dirty="0"/>
                <a:t> 구성</a:t>
              </a:r>
              <a:endParaRPr lang="en-US" altLang="ko-KR" dirty="0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BA9EFD-5B22-413F-A583-DD41E94B2B26}"/>
              </a:ext>
            </a:extLst>
          </p:cNvPr>
          <p:cNvSpPr/>
          <p:nvPr/>
        </p:nvSpPr>
        <p:spPr>
          <a:xfrm>
            <a:off x="517674" y="1791265"/>
            <a:ext cx="6565298" cy="47297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8610C2E-BB8E-4309-B506-F9680583B731}"/>
              </a:ext>
            </a:extLst>
          </p:cNvPr>
          <p:cNvGrpSpPr/>
          <p:nvPr/>
        </p:nvGrpSpPr>
        <p:grpSpPr>
          <a:xfrm>
            <a:off x="7379230" y="1830463"/>
            <a:ext cx="4217057" cy="3184701"/>
            <a:chOff x="7280649" y="4038167"/>
            <a:chExt cx="4217057" cy="238908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56D38CF-C105-4C12-9AC0-DAEB3B6A6E82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B5CF864-4CC1-4129-AA50-EECA21E9B71C}"/>
                </a:ext>
              </a:extLst>
            </p:cNvPr>
            <p:cNvSpPr/>
            <p:nvPr/>
          </p:nvSpPr>
          <p:spPr>
            <a:xfrm>
              <a:off x="7280649" y="4304186"/>
              <a:ext cx="4217057" cy="2123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스킬 슬롯을 </a:t>
              </a:r>
              <a:r>
                <a:rPr lang="en-US" altLang="ko-KR" dirty="0">
                  <a:solidFill>
                    <a:schemeClr val="tx1"/>
                  </a:solidFill>
                </a:rPr>
                <a:t>List up</a:t>
              </a:r>
              <a:r>
                <a:rPr lang="ko-KR" altLang="en-US" dirty="0">
                  <a:solidFill>
                    <a:schemeClr val="tx1"/>
                  </a:solidFill>
                </a:rPr>
                <a:t>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화면에 나타낸다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한 행에 슬롯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r>
                <a:rPr lang="ko-KR" altLang="en-US" dirty="0">
                  <a:solidFill>
                    <a:schemeClr val="tx1"/>
                  </a:solidFill>
                </a:rPr>
                <a:t>개씩 나타난다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>
                  <a:solidFill>
                    <a:schemeClr val="tx1"/>
                  </a:solidFill>
                </a:rPr>
                <a:t>인벤토리창과</a:t>
              </a:r>
              <a:r>
                <a:rPr lang="ko-KR" altLang="en-US" dirty="0">
                  <a:solidFill>
                    <a:schemeClr val="tx1"/>
                  </a:solidFill>
                </a:rPr>
                <a:t> 동일한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상호작용 기능을 가진다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 err="1">
                  <a:solidFill>
                    <a:schemeClr val="tx1"/>
                  </a:solidFill>
                  <a:hlinkClick r:id="rId3" action="ppaction://hlinksldjump"/>
                </a:rPr>
                <a:t>인벤토리창</a:t>
              </a:r>
              <a:r>
                <a:rPr lang="ko-KR" altLang="en-US" dirty="0">
                  <a:solidFill>
                    <a:schemeClr val="tx1"/>
                  </a:solidFill>
                  <a:hlinkClick r:id="rId3" action="ppaction://hlinksldjump"/>
                </a:rPr>
                <a:t> 상호작용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3A957E-92EF-411A-B432-EF91BB3335B1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D3A35EC-20BD-4E3A-AC49-32B806E70FBD}"/>
              </a:ext>
            </a:extLst>
          </p:cNvPr>
          <p:cNvGrpSpPr/>
          <p:nvPr/>
        </p:nvGrpSpPr>
        <p:grpSpPr>
          <a:xfrm>
            <a:off x="694266" y="1888759"/>
            <a:ext cx="6212113" cy="1885549"/>
            <a:chOff x="449941" y="2872302"/>
            <a:chExt cx="6618515" cy="200890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37B62AE-A2FC-4718-B7EE-33C70A5DFD4C}"/>
                </a:ext>
              </a:extLst>
            </p:cNvPr>
            <p:cNvSpPr/>
            <p:nvPr/>
          </p:nvSpPr>
          <p:spPr>
            <a:xfrm>
              <a:off x="449941" y="2872302"/>
              <a:ext cx="6618515" cy="2008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DBAD159-2225-4889-B7B7-004F41D9CDC0}"/>
                </a:ext>
              </a:extLst>
            </p:cNvPr>
            <p:cNvSpPr/>
            <p:nvPr/>
          </p:nvSpPr>
          <p:spPr>
            <a:xfrm>
              <a:off x="633708" y="3197520"/>
              <a:ext cx="1502639" cy="135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6DE35C5-575B-45AA-AA7F-8FCD15ACE94D}"/>
                </a:ext>
              </a:extLst>
            </p:cNvPr>
            <p:cNvSpPr txBox="1"/>
            <p:nvPr/>
          </p:nvSpPr>
          <p:spPr>
            <a:xfrm>
              <a:off x="2320113" y="3108756"/>
              <a:ext cx="907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Name</a:t>
              </a:r>
              <a:endParaRPr lang="ko-KR" altLang="en-US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9F4E5C-5336-4133-B8D3-C45BA0CA1D40}"/>
                </a:ext>
              </a:extLst>
            </p:cNvPr>
            <p:cNvSpPr txBox="1"/>
            <p:nvPr/>
          </p:nvSpPr>
          <p:spPr>
            <a:xfrm>
              <a:off x="3918857" y="3108756"/>
              <a:ext cx="105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Lv</a:t>
              </a:r>
              <a:r>
                <a:rPr lang="en-US" altLang="ko-KR" dirty="0"/>
                <a:t> </a:t>
              </a:r>
              <a:r>
                <a:rPr lang="en-US" altLang="ko-KR" i="1" dirty="0"/>
                <a:t>N</a:t>
              </a:r>
              <a:endParaRPr lang="ko-KR" altLang="en-US" i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25F6C56-FB94-4712-9891-A938050E9D33}"/>
                </a:ext>
              </a:extLst>
            </p:cNvPr>
            <p:cNvSpPr txBox="1"/>
            <p:nvPr/>
          </p:nvSpPr>
          <p:spPr>
            <a:xfrm>
              <a:off x="2320113" y="3700644"/>
              <a:ext cx="2656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i="1" dirty="0"/>
                <a:t>스킬 효과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CDAAF80-56F3-42B8-A20C-E96B1BEEE5CA}"/>
                </a:ext>
              </a:extLst>
            </p:cNvPr>
            <p:cNvSpPr/>
            <p:nvPr/>
          </p:nvSpPr>
          <p:spPr>
            <a:xfrm>
              <a:off x="5529943" y="3059345"/>
              <a:ext cx="1340809" cy="165193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LvUpPrice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B7ADF23-A0F1-41DF-93AF-DBC3ACAEF4CC}"/>
              </a:ext>
            </a:extLst>
          </p:cNvPr>
          <p:cNvGrpSpPr/>
          <p:nvPr/>
        </p:nvGrpSpPr>
        <p:grpSpPr>
          <a:xfrm>
            <a:off x="694265" y="4000211"/>
            <a:ext cx="6212113" cy="1885549"/>
            <a:chOff x="449941" y="2872302"/>
            <a:chExt cx="6618515" cy="200890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87C0E6F-ED30-4D11-B822-88E9CF942163}"/>
                </a:ext>
              </a:extLst>
            </p:cNvPr>
            <p:cNvSpPr/>
            <p:nvPr/>
          </p:nvSpPr>
          <p:spPr>
            <a:xfrm>
              <a:off x="449941" y="2872302"/>
              <a:ext cx="6618515" cy="20089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DC97F47-E8D9-46D3-8EEF-EDFE1BFC9479}"/>
                </a:ext>
              </a:extLst>
            </p:cNvPr>
            <p:cNvSpPr/>
            <p:nvPr/>
          </p:nvSpPr>
          <p:spPr>
            <a:xfrm>
              <a:off x="633708" y="3197520"/>
              <a:ext cx="1502639" cy="1358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스킬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A455400-4879-4E44-AFE6-2FC0AC53F024}"/>
                </a:ext>
              </a:extLst>
            </p:cNvPr>
            <p:cNvSpPr txBox="1"/>
            <p:nvPr/>
          </p:nvSpPr>
          <p:spPr>
            <a:xfrm>
              <a:off x="2320113" y="3108756"/>
              <a:ext cx="907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Name</a:t>
              </a:r>
              <a:endParaRPr lang="ko-KR" altLang="en-US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985726-861C-4CB0-BEF2-796B8B47D956}"/>
                </a:ext>
              </a:extLst>
            </p:cNvPr>
            <p:cNvSpPr txBox="1"/>
            <p:nvPr/>
          </p:nvSpPr>
          <p:spPr>
            <a:xfrm>
              <a:off x="3918857" y="3108756"/>
              <a:ext cx="1057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Lv</a:t>
              </a:r>
              <a:r>
                <a:rPr lang="en-US" altLang="ko-KR" dirty="0"/>
                <a:t> </a:t>
              </a:r>
              <a:r>
                <a:rPr lang="en-US" altLang="ko-KR" i="1" dirty="0"/>
                <a:t>N</a:t>
              </a:r>
              <a:endParaRPr lang="ko-KR" altLang="en-US" i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D965CF-2BAE-4EB3-A246-06F78B72D97D}"/>
                </a:ext>
              </a:extLst>
            </p:cNvPr>
            <p:cNvSpPr txBox="1"/>
            <p:nvPr/>
          </p:nvSpPr>
          <p:spPr>
            <a:xfrm>
              <a:off x="2320113" y="3700644"/>
              <a:ext cx="2656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i="1" dirty="0"/>
                <a:t>스킬 효과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4D64ECF-3069-4609-BDCC-B269717C08D2}"/>
                </a:ext>
              </a:extLst>
            </p:cNvPr>
            <p:cNvSpPr/>
            <p:nvPr/>
          </p:nvSpPr>
          <p:spPr>
            <a:xfrm>
              <a:off x="5529943" y="3059345"/>
              <a:ext cx="1340809" cy="1651930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레벨업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i="1" dirty="0" err="1">
                  <a:solidFill>
                    <a:schemeClr val="tx1"/>
                  </a:solidFill>
                </a:rPr>
                <a:t>LvUpPrice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7470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079201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4.2 </a:t>
              </a:r>
              <a:r>
                <a:rPr lang="ko-KR" altLang="en-US" sz="2800" b="1" dirty="0"/>
                <a:t>스킬 상점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31CF2C77-AF99-41CC-A13E-3E1B9EB7ACC6}"/>
              </a:ext>
            </a:extLst>
          </p:cNvPr>
          <p:cNvSpPr/>
          <p:nvPr/>
        </p:nvSpPr>
        <p:spPr>
          <a:xfrm>
            <a:off x="9022163" y="5642823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종료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F8D822-DF17-4B4C-B7E0-6D0F23441D68}"/>
              </a:ext>
            </a:extLst>
          </p:cNvPr>
          <p:cNvSpPr/>
          <p:nvPr/>
        </p:nvSpPr>
        <p:spPr>
          <a:xfrm>
            <a:off x="8943069" y="400306"/>
            <a:ext cx="2341419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보유 당근 차감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36ADC8D2-B330-4E5D-8E43-24189B881E81}"/>
              </a:ext>
            </a:extLst>
          </p:cNvPr>
          <p:cNvSpPr/>
          <p:nvPr/>
        </p:nvSpPr>
        <p:spPr>
          <a:xfrm>
            <a:off x="5023308" y="3453991"/>
            <a:ext cx="3117273" cy="1634836"/>
          </a:xfrm>
          <a:prstGeom prst="flowChartDecision">
            <a:avLst/>
          </a:prstGeom>
          <a:solidFill>
            <a:srgbClr val="F3F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14A0655A-69A2-42D2-AAB0-EDDEC8DFC7EA}"/>
              </a:ext>
            </a:extLst>
          </p:cNvPr>
          <p:cNvSpPr/>
          <p:nvPr/>
        </p:nvSpPr>
        <p:spPr>
          <a:xfrm>
            <a:off x="5175710" y="1683900"/>
            <a:ext cx="2812471" cy="1279828"/>
          </a:xfrm>
          <a:prstGeom prst="flowChartInputOutp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 </a:t>
            </a:r>
            <a:r>
              <a:rPr lang="ko-KR" altLang="en-US" dirty="0" err="1">
                <a:solidFill>
                  <a:schemeClr val="tx1"/>
                </a:solidFill>
              </a:rPr>
              <a:t>레벨업</a:t>
            </a:r>
            <a:r>
              <a:rPr lang="ko-KR" altLang="en-US" dirty="0">
                <a:solidFill>
                  <a:schemeClr val="tx1"/>
                </a:solidFill>
              </a:rPr>
              <a:t> 버튼 클릭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터치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55C232-33D4-4ADF-B126-23C29C350A47}"/>
              </a:ext>
            </a:extLst>
          </p:cNvPr>
          <p:cNvSpPr/>
          <p:nvPr/>
        </p:nvSpPr>
        <p:spPr>
          <a:xfrm>
            <a:off x="8943069" y="4031516"/>
            <a:ext cx="2341419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스킬슬롯</a:t>
            </a:r>
            <a:r>
              <a:rPr lang="ko-KR" altLang="en-US" dirty="0">
                <a:solidFill>
                  <a:schemeClr val="tx1"/>
                </a:solidFill>
              </a:rPr>
              <a:t> 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 레벨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효과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text </a:t>
            </a:r>
            <a:r>
              <a:rPr lang="ko-KR" altLang="en-US" dirty="0">
                <a:solidFill>
                  <a:schemeClr val="tx1"/>
                </a:solidFill>
              </a:rPr>
              <a:t>변경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5CEE47A-F362-41ED-B5C8-9BE24C978FE1}"/>
              </a:ext>
            </a:extLst>
          </p:cNvPr>
          <p:cNvCxnSpPr>
            <a:cxnSpLocks/>
            <a:stCxn id="64" idx="2"/>
            <a:endCxn id="8" idx="2"/>
          </p:cNvCxnSpPr>
          <p:nvPr/>
        </p:nvCxnSpPr>
        <p:spPr>
          <a:xfrm rot="16200000" flipH="1">
            <a:off x="5179879" y="1279676"/>
            <a:ext cx="821431" cy="9046367"/>
          </a:xfrm>
          <a:prstGeom prst="bentConnector3">
            <a:avLst>
              <a:gd name="adj1" fmla="val 1437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8B9996DE-03D2-4BCD-B22F-A921A86AF4B1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8140581" y="958547"/>
            <a:ext cx="802488" cy="33128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941657A-C7D9-4B64-8901-7CDC1BE30F55}"/>
              </a:ext>
            </a:extLst>
          </p:cNvPr>
          <p:cNvCxnSpPr>
            <a:cxnSpLocks/>
            <a:stCxn id="61" idx="4"/>
            <a:endCxn id="12" idx="1"/>
          </p:cNvCxnSpPr>
          <p:nvPr/>
        </p:nvCxnSpPr>
        <p:spPr>
          <a:xfrm flipH="1">
            <a:off x="6581946" y="1224038"/>
            <a:ext cx="7539" cy="4598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172CC98-2403-4FA1-9187-D2B51BBADE6C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 flipH="1">
            <a:off x="6581945" y="2963728"/>
            <a:ext cx="1" cy="490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6F2DA0-33DD-465B-A745-34A781CD8CD0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>
            <a:off x="10113779" y="1516788"/>
            <a:ext cx="0" cy="6765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D246B7-4554-4284-873A-A830170EADBB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10113778" y="5147998"/>
            <a:ext cx="1" cy="4948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72BB095-692A-4688-AA95-183F2508F25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66879" y="4536181"/>
            <a:ext cx="169505" cy="3524294"/>
          </a:xfrm>
          <a:prstGeom prst="bentConnector3">
            <a:avLst>
              <a:gd name="adj1" fmla="val -11549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연결자 60">
            <a:extLst>
              <a:ext uri="{FF2B5EF4-FFF2-40B4-BE49-F238E27FC236}">
                <a16:creationId xmlns:a16="http://schemas.microsoft.com/office/drawing/2014/main" id="{C862E070-4C4E-4F38-9BB9-C749707F99EE}"/>
              </a:ext>
            </a:extLst>
          </p:cNvPr>
          <p:cNvSpPr/>
          <p:nvPr/>
        </p:nvSpPr>
        <p:spPr>
          <a:xfrm>
            <a:off x="6032144" y="229224"/>
            <a:ext cx="1114681" cy="9948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레벨업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664DD8-8B19-4108-9940-EA42778538B2}"/>
              </a:ext>
            </a:extLst>
          </p:cNvPr>
          <p:cNvSpPr txBox="1"/>
          <p:nvPr/>
        </p:nvSpPr>
        <p:spPr>
          <a:xfrm>
            <a:off x="6708347" y="4943310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8B9D88-CEA6-468D-82AB-2D75F89A80EA}"/>
              </a:ext>
            </a:extLst>
          </p:cNvPr>
          <p:cNvSpPr txBox="1"/>
          <p:nvPr/>
        </p:nvSpPr>
        <p:spPr>
          <a:xfrm>
            <a:off x="8005140" y="3762579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28D2C6E-7535-4BB8-8140-F0CE1B3E6163}"/>
              </a:ext>
            </a:extLst>
          </p:cNvPr>
          <p:cNvSpPr/>
          <p:nvPr/>
        </p:nvSpPr>
        <p:spPr>
          <a:xfrm>
            <a:off x="5668773" y="5473320"/>
            <a:ext cx="1841422" cy="909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종료 사유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알림창</a:t>
            </a:r>
            <a:r>
              <a:rPr lang="ko-KR" altLang="en-US" dirty="0">
                <a:solidFill>
                  <a:schemeClr val="tx1"/>
                </a:solidFill>
              </a:rPr>
              <a:t> 팝업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5884E26-239E-499B-883A-F95ECA6FA49E}"/>
              </a:ext>
            </a:extLst>
          </p:cNvPr>
          <p:cNvCxnSpPr>
            <a:cxnSpLocks/>
            <a:stCxn id="11" idx="2"/>
            <a:endCxn id="70" idx="0"/>
          </p:cNvCxnSpPr>
          <p:nvPr/>
        </p:nvCxnSpPr>
        <p:spPr>
          <a:xfrm>
            <a:off x="6581945" y="5088827"/>
            <a:ext cx="7539" cy="384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DBDF9E6-EDD7-4BC2-BC44-479E75816623}"/>
              </a:ext>
            </a:extLst>
          </p:cNvPr>
          <p:cNvSpPr/>
          <p:nvPr/>
        </p:nvSpPr>
        <p:spPr>
          <a:xfrm>
            <a:off x="8943069" y="2193339"/>
            <a:ext cx="2341419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 변경사항 적용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7F7FA1B-47CF-4B10-9D96-D42E7C5D76BD}"/>
              </a:ext>
            </a:extLst>
          </p:cNvPr>
          <p:cNvCxnSpPr>
            <a:cxnSpLocks/>
            <a:stCxn id="32" idx="2"/>
            <a:endCxn id="13" idx="0"/>
          </p:cNvCxnSpPr>
          <p:nvPr/>
        </p:nvCxnSpPr>
        <p:spPr>
          <a:xfrm>
            <a:off x="10113779" y="3309821"/>
            <a:ext cx="0" cy="721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1B89101-E5BD-4BC7-9D71-765B30D018BB}"/>
              </a:ext>
            </a:extLst>
          </p:cNvPr>
          <p:cNvGrpSpPr/>
          <p:nvPr/>
        </p:nvGrpSpPr>
        <p:grpSpPr>
          <a:xfrm>
            <a:off x="476203" y="1202578"/>
            <a:ext cx="2547687" cy="437505"/>
            <a:chOff x="5383928" y="2247900"/>
            <a:chExt cx="2078938" cy="437505"/>
          </a:xfrm>
        </p:grpSpPr>
        <p:sp>
          <p:nvSpPr>
            <p:cNvPr id="35" name="화살표: 오각형 34">
              <a:extLst>
                <a:ext uri="{FF2B5EF4-FFF2-40B4-BE49-F238E27FC236}">
                  <a16:creationId xmlns:a16="http://schemas.microsoft.com/office/drawing/2014/main" id="{1FB65C8D-FD17-4089-9B38-00CE3AF971B9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6D23AD-7178-4259-B45A-6E63EE922BC0}"/>
                </a:ext>
              </a:extLst>
            </p:cNvPr>
            <p:cNvSpPr txBox="1"/>
            <p:nvPr/>
          </p:nvSpPr>
          <p:spPr>
            <a:xfrm>
              <a:off x="5393130" y="2281986"/>
              <a:ext cx="1979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스킬 </a:t>
              </a:r>
              <a:r>
                <a:rPr lang="ko-KR" altLang="en-US" dirty="0" err="1"/>
                <a:t>레벨업</a:t>
              </a:r>
              <a:r>
                <a:rPr lang="ko-KR" altLang="en-US" dirty="0"/>
                <a:t> 프로세스</a:t>
              </a:r>
              <a:endParaRPr lang="en-US" altLang="ko-KR" dirty="0"/>
            </a:p>
          </p:txBody>
        </p:sp>
      </p:grp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BDC175F8-2F55-4AE4-A955-DE82CD6B52D9}"/>
              </a:ext>
            </a:extLst>
          </p:cNvPr>
          <p:cNvSpPr/>
          <p:nvPr/>
        </p:nvSpPr>
        <p:spPr>
          <a:xfrm>
            <a:off x="1883766" y="1828809"/>
            <a:ext cx="2183230" cy="570753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시작</a:t>
            </a:r>
          </a:p>
        </p:txBody>
      </p:sp>
      <p:sp>
        <p:nvSpPr>
          <p:cNvPr id="47" name="순서도: 판단 46">
            <a:extLst>
              <a:ext uri="{FF2B5EF4-FFF2-40B4-BE49-F238E27FC236}">
                <a16:creationId xmlns:a16="http://schemas.microsoft.com/office/drawing/2014/main" id="{CF249DC3-2602-41B4-A3DB-3458582BCDBD}"/>
              </a:ext>
            </a:extLst>
          </p:cNvPr>
          <p:cNvSpPr/>
          <p:nvPr/>
        </p:nvSpPr>
        <p:spPr>
          <a:xfrm>
            <a:off x="1416744" y="2693681"/>
            <a:ext cx="3117273" cy="1634836"/>
          </a:xfrm>
          <a:prstGeom prst="flowChartDecision">
            <a:avLst/>
          </a:prstGeom>
          <a:solidFill>
            <a:srgbClr val="F3F3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스킬이 최대 레벨인가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9C68AB3B-F8EC-4C09-9B75-4C69BE55588A}"/>
              </a:ext>
            </a:extLst>
          </p:cNvPr>
          <p:cNvSpPr/>
          <p:nvPr/>
        </p:nvSpPr>
        <p:spPr>
          <a:xfrm>
            <a:off x="2418040" y="5259754"/>
            <a:ext cx="1114681" cy="9948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레벨업</a:t>
            </a:r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6FF6D21-4DC4-4F2D-BEE1-5A0280725FD7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2975381" y="2399562"/>
            <a:ext cx="0" cy="294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A77BEDF-F761-4B64-9932-0EAC6F57484C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2975381" y="4328517"/>
            <a:ext cx="0" cy="9312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CE68BFB-D066-4CAE-A9A8-786BB02CCBEF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 flipV="1">
            <a:off x="1067412" y="3511099"/>
            <a:ext cx="349333" cy="7645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D0C3C14-6079-4341-85DF-BA46DE0D61B3}"/>
              </a:ext>
            </a:extLst>
          </p:cNvPr>
          <p:cNvSpPr txBox="1"/>
          <p:nvPr/>
        </p:nvSpPr>
        <p:spPr>
          <a:xfrm>
            <a:off x="3079200" y="4297783"/>
            <a:ext cx="42030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N</a:t>
            </a:r>
            <a:endParaRPr lang="ko-KR" altLang="en-US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651F96-7DA7-4D9A-9E5F-59F80072D9E6}"/>
              </a:ext>
            </a:extLst>
          </p:cNvPr>
          <p:cNvSpPr txBox="1"/>
          <p:nvPr/>
        </p:nvSpPr>
        <p:spPr>
          <a:xfrm>
            <a:off x="1018902" y="3047810"/>
            <a:ext cx="35779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Y</a:t>
            </a:r>
            <a:endParaRPr lang="ko-KR" altLang="en-US" sz="2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F33E131-13B5-4FF7-91FD-8536B146A14A}"/>
              </a:ext>
            </a:extLst>
          </p:cNvPr>
          <p:cNvSpPr/>
          <p:nvPr/>
        </p:nvSpPr>
        <p:spPr>
          <a:xfrm>
            <a:off x="-19476" y="4275663"/>
            <a:ext cx="2173774" cy="11164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스킬 </a:t>
            </a:r>
            <a:r>
              <a:rPr lang="ko-KR" altLang="en-US" dirty="0" err="1">
                <a:solidFill>
                  <a:schemeClr val="tx1"/>
                </a:solidFill>
              </a:rPr>
              <a:t>레벨업</a:t>
            </a:r>
            <a:r>
              <a:rPr lang="ko-KR" altLang="en-US" dirty="0">
                <a:solidFill>
                  <a:schemeClr val="tx1"/>
                </a:solidFill>
              </a:rPr>
              <a:t> 버튼 비활성화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1366CC-1453-42DD-A649-2432C6AB623D}"/>
              </a:ext>
            </a:extLst>
          </p:cNvPr>
          <p:cNvSpPr txBox="1"/>
          <p:nvPr/>
        </p:nvSpPr>
        <p:spPr>
          <a:xfrm>
            <a:off x="5906490" y="3782831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플레이어</a:t>
            </a:r>
            <a:endParaRPr lang="en-US" altLang="ko-KR" dirty="0"/>
          </a:p>
          <a:p>
            <a:pPr algn="ctr"/>
            <a:r>
              <a:rPr lang="ko-KR" altLang="en-US" dirty="0"/>
              <a:t>보유 당근이</a:t>
            </a:r>
            <a:endParaRPr lang="en-US" altLang="ko-KR" dirty="0"/>
          </a:p>
          <a:p>
            <a:pPr algn="ctr"/>
            <a:r>
              <a:rPr lang="ko-KR" altLang="en-US" dirty="0"/>
              <a:t>충분한가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446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자동 시스템</a:t>
            </a:r>
          </a:p>
        </p:txBody>
      </p:sp>
    </p:spTree>
    <p:extLst>
      <p:ext uri="{BB962C8B-B14F-4D97-AF65-F5344CB8AC3E}">
        <p14:creationId xmlns:p14="http://schemas.microsoft.com/office/powerpoint/2010/main" val="2627160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992582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자동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2F031F8-C940-463C-B927-4A4D1CC81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35014"/>
              </p:ext>
            </p:extLst>
          </p:nvPr>
        </p:nvGraphicFramePr>
        <p:xfrm>
          <a:off x="413657" y="3123120"/>
          <a:ext cx="11364686" cy="3266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603">
                  <a:extLst>
                    <a:ext uri="{9D8B030D-6E8A-4147-A177-3AD203B41FA5}">
                      <a16:colId xmlns:a16="http://schemas.microsoft.com/office/drawing/2014/main" val="1420243325"/>
                    </a:ext>
                  </a:extLst>
                </a:gridCol>
                <a:gridCol w="2151146">
                  <a:extLst>
                    <a:ext uri="{9D8B030D-6E8A-4147-A177-3AD203B41FA5}">
                      <a16:colId xmlns:a16="http://schemas.microsoft.com/office/drawing/2014/main" val="1679574333"/>
                    </a:ext>
                  </a:extLst>
                </a:gridCol>
                <a:gridCol w="4668627">
                  <a:extLst>
                    <a:ext uri="{9D8B030D-6E8A-4147-A177-3AD203B41FA5}">
                      <a16:colId xmlns:a16="http://schemas.microsoft.com/office/drawing/2014/main" val="1458138455"/>
                    </a:ext>
                  </a:extLst>
                </a:gridCol>
                <a:gridCol w="3271310">
                  <a:extLst>
                    <a:ext uri="{9D8B030D-6E8A-4147-A177-3AD203B41FA5}">
                      <a16:colId xmlns:a16="http://schemas.microsoft.com/office/drawing/2014/main" val="696625405"/>
                    </a:ext>
                  </a:extLst>
                </a:gridCol>
              </a:tblGrid>
              <a:tr h="4506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수행 프로세스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세부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38083"/>
                  </a:ext>
                </a:extLst>
              </a:tr>
              <a:tr h="987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자동 파종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2.1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파종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보유중인 작물 중 판매가가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비싼 작물을 찾아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해당 작물을 파종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i="1" dirty="0" err="1">
                          <a:solidFill>
                            <a:schemeClr val="tx1"/>
                          </a:solidFill>
                        </a:rPr>
                        <a:t>PlantTimer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초마다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비어있는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밭을 찾아 파종 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빈 밭이 없는 경우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빈 밭이 생길 때까지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파종 가능 상태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 대기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726346"/>
                  </a:ext>
                </a:extLst>
              </a:tr>
              <a:tr h="4506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자동 클릭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2.2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성장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수동성장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i="1" dirty="0" err="1">
                          <a:solidFill>
                            <a:schemeClr val="tx1"/>
                          </a:solidFill>
                        </a:rPr>
                        <a:t>ClickTimer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초마다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i="1" dirty="0" err="1">
                          <a:solidFill>
                            <a:schemeClr val="tx1"/>
                          </a:solidFill>
                        </a:rPr>
                        <a:t>ClickFarmAmount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 밭에 클릭 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if </a:t>
                      </a:r>
                      <a:r>
                        <a:rPr lang="en-US" altLang="ko-KR" sz="1600" i="1" dirty="0" err="1">
                          <a:solidFill>
                            <a:schemeClr val="tx1"/>
                          </a:solidFill>
                        </a:rPr>
                        <a:t>ClickFarmAmount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&gt; </a:t>
                      </a:r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총 밭 개수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총 밭 </a:t>
                      </a:r>
                      <a:r>
                        <a:rPr lang="ko-KR" altLang="en-US" sz="1600" i="1" dirty="0" err="1">
                          <a:solidFill>
                            <a:schemeClr val="tx1"/>
                          </a:solidFill>
                        </a:rPr>
                        <a:t>개수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 밭에 클릭 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48401"/>
                  </a:ext>
                </a:extLst>
              </a:tr>
              <a:tr h="9870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자동 수확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2.3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i="1" dirty="0" err="1">
                          <a:solidFill>
                            <a:schemeClr val="tx1"/>
                          </a:solidFill>
                        </a:rPr>
                        <a:t>HarvestTimer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초마다</a:t>
                      </a:r>
                      <a:br>
                        <a:rPr lang="en-US" altLang="ko-KR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작물 성장이 끝난 밭을 찾아 수확 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수확 가능한 밭이 없는 경우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수확 가능한 밭이 생길 때까지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수확 가능 상태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 대기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36436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90BA4DF7-7C3F-4981-AE45-987313A3A3C0}"/>
              </a:ext>
            </a:extLst>
          </p:cNvPr>
          <p:cNvGrpSpPr/>
          <p:nvPr/>
        </p:nvGrpSpPr>
        <p:grpSpPr>
          <a:xfrm>
            <a:off x="413657" y="1124959"/>
            <a:ext cx="11364686" cy="1722344"/>
            <a:chOff x="7280649" y="4038167"/>
            <a:chExt cx="4217057" cy="238908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3686F-F8F8-4EBE-A778-796B14BFEB05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04D4E0-67CF-4692-BF9E-B0CD471E353B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파종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클릭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수확을 자동으로 수행함으로써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 err="1">
                  <a:solidFill>
                    <a:schemeClr val="tx1"/>
                  </a:solidFill>
                </a:rPr>
                <a:t>방치성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을 확보한다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유저의 상호작용을 단순히 대신하기만 하는 게 아니라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부가적인 기능도 수행함으로써 유저 편의성을 확보하고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스킬이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구매할 가치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가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11406F-7FA7-41FE-A02C-CF06A4D20AF4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33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밭 확장 시스템</a:t>
            </a:r>
          </a:p>
        </p:txBody>
      </p:sp>
    </p:spTree>
    <p:extLst>
      <p:ext uri="{BB962C8B-B14F-4D97-AF65-F5344CB8AC3E}">
        <p14:creationId xmlns:p14="http://schemas.microsoft.com/office/powerpoint/2010/main" val="2825832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207657" cy="954107"/>
            <a:chOff x="0" y="231324"/>
            <a:chExt cx="2341178" cy="95410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밭 확장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746B8F9-3CC4-498C-BF78-6262019BE86F}"/>
              </a:ext>
            </a:extLst>
          </p:cNvPr>
          <p:cNvGrpSpPr/>
          <p:nvPr/>
        </p:nvGrpSpPr>
        <p:grpSpPr>
          <a:xfrm>
            <a:off x="2004692" y="1406387"/>
            <a:ext cx="8206868" cy="1864692"/>
            <a:chOff x="7280649" y="4038167"/>
            <a:chExt cx="4217057" cy="23890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7F21B-C01F-48A8-B09A-90385679425A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CD4D8DE-1306-41A9-87CC-F4B353AB4581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농사 가능한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밭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의 개수를 늘리는 시스템을 통해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반복 의지가 떨어지는 시기에 동기 </a:t>
              </a:r>
              <a:r>
                <a:rPr lang="ko-KR" altLang="en-US" dirty="0" err="1">
                  <a:solidFill>
                    <a:schemeClr val="tx1"/>
                  </a:solidFill>
                </a:rPr>
                <a:t>부여책</a:t>
              </a:r>
              <a:r>
                <a:rPr lang="ko-KR" altLang="en-US" dirty="0">
                  <a:solidFill>
                    <a:schemeClr val="tx1"/>
                  </a:solidFill>
                </a:rPr>
                <a:t>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밭 확장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스킬 수행 시스템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420BFA-696E-4C63-8069-F63A42CBCCA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0B8F4A-E9D8-49B9-84D6-95CB42A70414}"/>
              </a:ext>
            </a:extLst>
          </p:cNvPr>
          <p:cNvGrpSpPr/>
          <p:nvPr/>
        </p:nvGrpSpPr>
        <p:grpSpPr>
          <a:xfrm>
            <a:off x="2004692" y="3586922"/>
            <a:ext cx="8206868" cy="2334907"/>
            <a:chOff x="7280649" y="4038167"/>
            <a:chExt cx="4217057" cy="238908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18A2B85-9226-4AC5-B0AC-1DE894697B17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C6AB582-6255-458C-8A68-2CA2426F47E0}"/>
                </a:ext>
              </a:extLst>
            </p:cNvPr>
            <p:cNvSpPr/>
            <p:nvPr/>
          </p:nvSpPr>
          <p:spPr>
            <a:xfrm>
              <a:off x="7280649" y="4367171"/>
              <a:ext cx="4217057" cy="20600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밭의 개수가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r>
                <a:rPr lang="ko-KR" altLang="en-US" dirty="0">
                  <a:solidFill>
                    <a:schemeClr val="tx1"/>
                  </a:solidFill>
                </a:rPr>
                <a:t>단계에 걸쳐 늘어난다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4E0B59-2C7F-4448-ABEA-960C163DDC45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EF6461E-B5ED-4567-846B-670AD472A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51222"/>
              </p:ext>
            </p:extLst>
          </p:nvPr>
        </p:nvGraphicFramePr>
        <p:xfrm>
          <a:off x="6720114" y="3908464"/>
          <a:ext cx="3491446" cy="2013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723">
                  <a:extLst>
                    <a:ext uri="{9D8B030D-6E8A-4147-A177-3AD203B41FA5}">
                      <a16:colId xmlns:a16="http://schemas.microsoft.com/office/drawing/2014/main" val="3453377530"/>
                    </a:ext>
                  </a:extLst>
                </a:gridCol>
                <a:gridCol w="1745723">
                  <a:extLst>
                    <a:ext uri="{9D8B030D-6E8A-4147-A177-3AD203B41FA5}">
                      <a16:colId xmlns:a16="http://schemas.microsoft.com/office/drawing/2014/main" val="1563133854"/>
                    </a:ext>
                  </a:extLst>
                </a:gridCol>
              </a:tblGrid>
              <a:tr h="5033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밭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82900"/>
                  </a:ext>
                </a:extLst>
              </a:tr>
              <a:tr h="503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114134"/>
                  </a:ext>
                </a:extLst>
              </a:tr>
              <a:tr h="503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93304"/>
                  </a:ext>
                </a:extLst>
              </a:tr>
              <a:tr h="5033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08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853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207657" cy="954107"/>
            <a:chOff x="0" y="231324"/>
            <a:chExt cx="2341178" cy="95410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6. </a:t>
              </a:r>
              <a:r>
                <a:rPr lang="ko-KR" altLang="en-US" sz="2800" b="1" dirty="0"/>
                <a:t>밭 확장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0B8F4A-E9D8-49B9-84D6-95CB42A70414}"/>
              </a:ext>
            </a:extLst>
          </p:cNvPr>
          <p:cNvGrpSpPr/>
          <p:nvPr/>
        </p:nvGrpSpPr>
        <p:grpSpPr>
          <a:xfrm>
            <a:off x="3868917" y="745145"/>
            <a:ext cx="4454166" cy="1771267"/>
            <a:chOff x="7280649" y="4038168"/>
            <a:chExt cx="4217057" cy="23890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18A2B85-9226-4AC5-B0AC-1DE894697B17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C6AB582-6255-458C-8A68-2CA2426F47E0}"/>
                </a:ext>
              </a:extLst>
            </p:cNvPr>
            <p:cNvSpPr/>
            <p:nvPr/>
          </p:nvSpPr>
          <p:spPr>
            <a:xfrm>
              <a:off x="7280649" y="4511363"/>
              <a:ext cx="4217057" cy="1915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밭 개수가 늘어나도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center pivot</a:t>
              </a:r>
              <a:r>
                <a:rPr lang="ko-KR" altLang="en-US" dirty="0">
                  <a:solidFill>
                    <a:schemeClr val="tx1"/>
                  </a:solidFill>
                </a:rPr>
                <a:t>의 위치는 변하지 않는다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</a:rPr>
                <a:t>중심점을 기준으로 밭들이 분포됨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4E0B59-2C7F-4448-ABEA-960C163DDC45}"/>
                </a:ext>
              </a:extLst>
            </p:cNvPr>
            <p:cNvSpPr txBox="1"/>
            <p:nvPr/>
          </p:nvSpPr>
          <p:spPr>
            <a:xfrm>
              <a:off x="7442366" y="4038168"/>
              <a:ext cx="3881263" cy="498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추가 설명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81A52C-E6A2-46CB-BD84-AB695A1EDE2E}"/>
              </a:ext>
            </a:extLst>
          </p:cNvPr>
          <p:cNvSpPr/>
          <p:nvPr/>
        </p:nvSpPr>
        <p:spPr>
          <a:xfrm>
            <a:off x="4485644" y="3406889"/>
            <a:ext cx="3325229" cy="324777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436C5A-D705-4D70-9470-523AFC180105}"/>
              </a:ext>
            </a:extLst>
          </p:cNvPr>
          <p:cNvSpPr/>
          <p:nvPr/>
        </p:nvSpPr>
        <p:spPr>
          <a:xfrm>
            <a:off x="8476343" y="3406888"/>
            <a:ext cx="3325229" cy="324777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32AA69-6653-4B68-86EA-57F5085F9C58}"/>
              </a:ext>
            </a:extLst>
          </p:cNvPr>
          <p:cNvSpPr/>
          <p:nvPr/>
        </p:nvSpPr>
        <p:spPr>
          <a:xfrm>
            <a:off x="5036457" y="4015667"/>
            <a:ext cx="1059543" cy="1015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270DAFD-EF66-4435-8B9D-88D15ACF2597}"/>
              </a:ext>
            </a:extLst>
          </p:cNvPr>
          <p:cNvSpPr/>
          <p:nvPr/>
        </p:nvSpPr>
        <p:spPr>
          <a:xfrm>
            <a:off x="9609185" y="4523222"/>
            <a:ext cx="1059543" cy="1015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2B62A8-D852-4E78-A400-16C7BCBEC3A7}"/>
              </a:ext>
            </a:extLst>
          </p:cNvPr>
          <p:cNvSpPr/>
          <p:nvPr/>
        </p:nvSpPr>
        <p:spPr>
          <a:xfrm>
            <a:off x="8474520" y="4523222"/>
            <a:ext cx="1059543" cy="1015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FE0594-2775-41BE-B717-4790894F2A75}"/>
              </a:ext>
            </a:extLst>
          </p:cNvPr>
          <p:cNvSpPr/>
          <p:nvPr/>
        </p:nvSpPr>
        <p:spPr>
          <a:xfrm>
            <a:off x="297908" y="3406889"/>
            <a:ext cx="3325229" cy="324777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9CC071-75F9-4636-A330-54F992DCBCED}"/>
              </a:ext>
            </a:extLst>
          </p:cNvPr>
          <p:cNvSpPr/>
          <p:nvPr/>
        </p:nvSpPr>
        <p:spPr>
          <a:xfrm>
            <a:off x="1430750" y="4523222"/>
            <a:ext cx="1059543" cy="1015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A5E45E-680D-4040-9494-D58C4F5EAAFC}"/>
              </a:ext>
            </a:extLst>
          </p:cNvPr>
          <p:cNvSpPr/>
          <p:nvPr/>
        </p:nvSpPr>
        <p:spPr>
          <a:xfrm>
            <a:off x="6231698" y="4015667"/>
            <a:ext cx="1059543" cy="1015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92AC77-4947-4F87-97A6-C723B54AE905}"/>
              </a:ext>
            </a:extLst>
          </p:cNvPr>
          <p:cNvSpPr/>
          <p:nvPr/>
        </p:nvSpPr>
        <p:spPr>
          <a:xfrm>
            <a:off x="6231698" y="5156410"/>
            <a:ext cx="1059543" cy="1015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9F96A1-8EB1-4B46-873D-A0E970C818C4}"/>
              </a:ext>
            </a:extLst>
          </p:cNvPr>
          <p:cNvSpPr/>
          <p:nvPr/>
        </p:nvSpPr>
        <p:spPr>
          <a:xfrm>
            <a:off x="5036457" y="5156410"/>
            <a:ext cx="1059543" cy="1015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CABDF1D-914A-470D-BDE9-7C5C4232891B}"/>
              </a:ext>
            </a:extLst>
          </p:cNvPr>
          <p:cNvSpPr/>
          <p:nvPr/>
        </p:nvSpPr>
        <p:spPr>
          <a:xfrm>
            <a:off x="10742029" y="4523222"/>
            <a:ext cx="1059543" cy="1015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B45D41-8D97-4D90-BBA9-542E03B5E1FD}"/>
              </a:ext>
            </a:extLst>
          </p:cNvPr>
          <p:cNvSpPr/>
          <p:nvPr/>
        </p:nvSpPr>
        <p:spPr>
          <a:xfrm>
            <a:off x="10742029" y="5639556"/>
            <a:ext cx="1059543" cy="1015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524946-7E55-449D-B48A-1F4E61376B41}"/>
              </a:ext>
            </a:extLst>
          </p:cNvPr>
          <p:cNvSpPr/>
          <p:nvPr/>
        </p:nvSpPr>
        <p:spPr>
          <a:xfrm>
            <a:off x="9609185" y="5639556"/>
            <a:ext cx="1059543" cy="1015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CC58B3-FF00-4870-BB04-D7FFD9C25678}"/>
              </a:ext>
            </a:extLst>
          </p:cNvPr>
          <p:cNvSpPr/>
          <p:nvPr/>
        </p:nvSpPr>
        <p:spPr>
          <a:xfrm>
            <a:off x="8474520" y="5663965"/>
            <a:ext cx="1059543" cy="1015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99BB5B3-11C8-4D7F-9A74-E200ACEB43EF}"/>
              </a:ext>
            </a:extLst>
          </p:cNvPr>
          <p:cNvSpPr/>
          <p:nvPr/>
        </p:nvSpPr>
        <p:spPr>
          <a:xfrm>
            <a:off x="8474519" y="3406888"/>
            <a:ext cx="1059543" cy="1015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327E76-ACAE-4131-9CE0-D6C5D2E33637}"/>
              </a:ext>
            </a:extLst>
          </p:cNvPr>
          <p:cNvSpPr/>
          <p:nvPr/>
        </p:nvSpPr>
        <p:spPr>
          <a:xfrm>
            <a:off x="9609185" y="3406888"/>
            <a:ext cx="1059543" cy="1015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FBFEE3B-14E3-46F2-B52D-624560C025FD}"/>
              </a:ext>
            </a:extLst>
          </p:cNvPr>
          <p:cNvSpPr/>
          <p:nvPr/>
        </p:nvSpPr>
        <p:spPr>
          <a:xfrm>
            <a:off x="10742028" y="3406888"/>
            <a:ext cx="1059543" cy="101511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밭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1563ECC-C210-4E97-A16A-37ACAE3CBC3F}"/>
              </a:ext>
            </a:extLst>
          </p:cNvPr>
          <p:cNvGrpSpPr/>
          <p:nvPr/>
        </p:nvGrpSpPr>
        <p:grpSpPr>
          <a:xfrm>
            <a:off x="297908" y="2915272"/>
            <a:ext cx="950321" cy="437505"/>
            <a:chOff x="5383928" y="2247900"/>
            <a:chExt cx="2078938" cy="437505"/>
          </a:xfrm>
        </p:grpSpPr>
        <p:sp>
          <p:nvSpPr>
            <p:cNvPr id="44" name="화살표: 오각형 43">
              <a:extLst>
                <a:ext uri="{FF2B5EF4-FFF2-40B4-BE49-F238E27FC236}">
                  <a16:creationId xmlns:a16="http://schemas.microsoft.com/office/drawing/2014/main" id="{763CD078-C90C-4EA8-B850-56FBE393E2DC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7F4C11E-08A7-49E8-AFFE-BFC22996277A}"/>
                </a:ext>
              </a:extLst>
            </p:cNvPr>
            <p:cNvSpPr txBox="1"/>
            <p:nvPr/>
          </p:nvSpPr>
          <p:spPr>
            <a:xfrm>
              <a:off x="5393131" y="2281986"/>
              <a:ext cx="952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단계</a:t>
              </a:r>
              <a:endParaRPr lang="en-US" altLang="ko-KR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9A8019B-A3D1-499C-96EA-AADB53F4B074}"/>
              </a:ext>
            </a:extLst>
          </p:cNvPr>
          <p:cNvGrpSpPr/>
          <p:nvPr/>
        </p:nvGrpSpPr>
        <p:grpSpPr>
          <a:xfrm>
            <a:off x="4485644" y="2915273"/>
            <a:ext cx="950321" cy="437505"/>
            <a:chOff x="5383928" y="2247900"/>
            <a:chExt cx="2078938" cy="437505"/>
          </a:xfrm>
        </p:grpSpPr>
        <p:sp>
          <p:nvSpPr>
            <p:cNvPr id="47" name="화살표: 오각형 46">
              <a:extLst>
                <a:ext uri="{FF2B5EF4-FFF2-40B4-BE49-F238E27FC236}">
                  <a16:creationId xmlns:a16="http://schemas.microsoft.com/office/drawing/2014/main" id="{182B702B-9C11-4F0D-9D91-C043EFC76A17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ADABE88-64BD-4DA5-AC37-CF6F93661813}"/>
                </a:ext>
              </a:extLst>
            </p:cNvPr>
            <p:cNvSpPr txBox="1"/>
            <p:nvPr/>
          </p:nvSpPr>
          <p:spPr>
            <a:xfrm>
              <a:off x="5393131" y="2281986"/>
              <a:ext cx="1690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단계</a:t>
              </a:r>
              <a:endParaRPr lang="en-US" altLang="ko-KR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AD88202-16B1-43C8-AF52-CA0AC7F2B788}"/>
              </a:ext>
            </a:extLst>
          </p:cNvPr>
          <p:cNvGrpSpPr/>
          <p:nvPr/>
        </p:nvGrpSpPr>
        <p:grpSpPr>
          <a:xfrm>
            <a:off x="8474519" y="2915273"/>
            <a:ext cx="950321" cy="437505"/>
            <a:chOff x="5383928" y="2247900"/>
            <a:chExt cx="2078938" cy="437505"/>
          </a:xfrm>
        </p:grpSpPr>
        <p:sp>
          <p:nvSpPr>
            <p:cNvPr id="50" name="화살표: 오각형 49">
              <a:extLst>
                <a:ext uri="{FF2B5EF4-FFF2-40B4-BE49-F238E27FC236}">
                  <a16:creationId xmlns:a16="http://schemas.microsoft.com/office/drawing/2014/main" id="{DEE71CFF-F930-4600-AAC2-F9E465FA72B9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2AE4499-5D30-494F-8E05-5089240C8630}"/>
                </a:ext>
              </a:extLst>
            </p:cNvPr>
            <p:cNvSpPr txBox="1"/>
            <p:nvPr/>
          </p:nvSpPr>
          <p:spPr>
            <a:xfrm>
              <a:off x="5393131" y="2281986"/>
              <a:ext cx="1690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단계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41898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46ACF5-4AE7-4E6D-820A-B5851B42E672}"/>
              </a:ext>
            </a:extLst>
          </p:cNvPr>
          <p:cNvSpPr/>
          <p:nvPr/>
        </p:nvSpPr>
        <p:spPr>
          <a:xfrm>
            <a:off x="812800" y="1097280"/>
            <a:ext cx="10287000" cy="5328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094F2-F8BD-47F3-AB24-2FB70DA163F4}"/>
              </a:ext>
            </a:extLst>
          </p:cNvPr>
          <p:cNvSpPr txBox="1"/>
          <p:nvPr/>
        </p:nvSpPr>
        <p:spPr>
          <a:xfrm>
            <a:off x="1092199" y="1194774"/>
            <a:ext cx="9691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문서 개요</a:t>
            </a:r>
            <a:endParaRPr lang="en-US" altLang="ko-KR" sz="2000" dirty="0">
              <a:hlinkClick r:id="rId2" action="ppaction://hlinksldjump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2" action="ppaction://hlinksldjump"/>
              </a:rPr>
              <a:t>인벤토리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3" action="ppaction://hlinksldjump"/>
              </a:rPr>
              <a:t>농사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4" action="ppaction://hlinksldjump"/>
              </a:rPr>
              <a:t>파종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5" action="ppaction://hlinksldjump"/>
              </a:rPr>
              <a:t>성장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6" action="ppaction://hlinksldjump"/>
              </a:rPr>
              <a:t>수확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7" action="ppaction://hlinksldjump"/>
              </a:rPr>
              <a:t>상점 시스템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8" action="ppaction://hlinksldjump"/>
              </a:rPr>
              <a:t>작물 상점</a:t>
            </a:r>
            <a:endParaRPr lang="en-US" altLang="ko-KR" sz="2000" dirty="0"/>
          </a:p>
          <a:p>
            <a:pPr marL="800100" lvl="1" indent="-342900">
              <a:buAutoNum type="arabicPeriod"/>
            </a:pPr>
            <a:r>
              <a:rPr lang="ko-KR" altLang="en-US" sz="2000" dirty="0">
                <a:hlinkClick r:id="rId9" action="ppaction://hlinksldjump"/>
              </a:rPr>
              <a:t>스킬 상점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10" action="ppaction://hlinksldjump"/>
              </a:rPr>
              <a:t>자동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11" action="ppaction://hlinksldjump"/>
              </a:rPr>
              <a:t>밭 확장 시스템</a:t>
            </a:r>
            <a:endParaRPr lang="en-US" altLang="ko-KR" sz="2000" dirty="0"/>
          </a:p>
          <a:p>
            <a:pPr marL="342900" indent="-342900">
              <a:buAutoNum type="arabicPeriod"/>
            </a:pPr>
            <a:r>
              <a:rPr lang="ko-KR" altLang="en-US" sz="2000" dirty="0">
                <a:hlinkClick r:id="rId12" action="ppaction://hlinksldjump"/>
              </a:rPr>
              <a:t>숫자 표기 시스템</a:t>
            </a:r>
            <a:endParaRPr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62E805-8DA2-4093-A708-009E59B21F1A}"/>
              </a:ext>
            </a:extLst>
          </p:cNvPr>
          <p:cNvGrpSpPr/>
          <p:nvPr/>
        </p:nvGrpSpPr>
        <p:grpSpPr>
          <a:xfrm>
            <a:off x="1" y="99367"/>
            <a:ext cx="1446414" cy="620714"/>
            <a:chOff x="0" y="231324"/>
            <a:chExt cx="2341178" cy="6207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147087-F103-4C8D-BF2E-D7F53A233CA3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목차</a:t>
              </a:r>
              <a:endParaRPr lang="ko-KR" altLang="en-US" sz="1400" b="1" dirty="0"/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D04F498F-9255-452E-B204-696D6103FAE0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886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숫자표기 시스템</a:t>
            </a:r>
          </a:p>
        </p:txBody>
      </p:sp>
    </p:spTree>
    <p:extLst>
      <p:ext uri="{BB962C8B-B14F-4D97-AF65-F5344CB8AC3E}">
        <p14:creationId xmlns:p14="http://schemas.microsoft.com/office/powerpoint/2010/main" val="3664303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-1" y="99367"/>
            <a:ext cx="3674225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7. </a:t>
              </a:r>
              <a:r>
                <a:rPr lang="ko-KR" altLang="en-US" sz="2800" b="1" dirty="0"/>
                <a:t>숫자 표기 시스템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A7114B-ADA5-4D06-A75A-F28D0D4E02E2}"/>
              </a:ext>
            </a:extLst>
          </p:cNvPr>
          <p:cNvGrpSpPr/>
          <p:nvPr/>
        </p:nvGrpSpPr>
        <p:grpSpPr>
          <a:xfrm>
            <a:off x="2004692" y="1406386"/>
            <a:ext cx="8206868" cy="2160769"/>
            <a:chOff x="7280649" y="4038167"/>
            <a:chExt cx="4217057" cy="238908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839C72-8A6A-4152-ABD3-E7E541575DAC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E297DC-8D24-48C3-892B-632F4CF1532A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자료형 범위를 벗어나는 큰 수 처리법 마련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단위 변화가 이루어짐으로써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1) </a:t>
              </a:r>
              <a:r>
                <a:rPr lang="ko-KR" altLang="en-US" dirty="0">
                  <a:solidFill>
                    <a:schemeClr val="tx1"/>
                  </a:solidFill>
                </a:rPr>
                <a:t>유저가 어느 정도 수익을 내고 있는지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2) </a:t>
              </a:r>
              <a:r>
                <a:rPr lang="ko-KR" altLang="en-US" dirty="0">
                  <a:solidFill>
                    <a:schemeClr val="tx1"/>
                  </a:solidFill>
                </a:rPr>
                <a:t>다음 투자는 무엇을 할지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명확하게 인지할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B1323-2F9A-4E14-8210-37203D9DA13A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382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165513-1364-4C66-9B4D-89722EBDDEB8}"/>
              </a:ext>
            </a:extLst>
          </p:cNvPr>
          <p:cNvGrpSpPr/>
          <p:nvPr/>
        </p:nvGrpSpPr>
        <p:grpSpPr>
          <a:xfrm>
            <a:off x="2004692" y="4043067"/>
            <a:ext cx="8206868" cy="2160771"/>
            <a:chOff x="7280649" y="4038167"/>
            <a:chExt cx="4217057" cy="238908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1A58C8D-7CD0-4441-9C54-F29FED21902D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E2A7AD-22DD-4A1E-9D94-B39E04039999}"/>
                </a:ext>
              </a:extLst>
            </p:cNvPr>
            <p:cNvSpPr/>
            <p:nvPr/>
          </p:nvSpPr>
          <p:spPr>
            <a:xfrm>
              <a:off x="7280649" y="4420759"/>
              <a:ext cx="4217057" cy="20064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1000</a:t>
              </a:r>
              <a:r>
                <a:rPr lang="ko-KR" altLang="en-US" dirty="0">
                  <a:solidFill>
                    <a:schemeClr val="tx1"/>
                  </a:solidFill>
                </a:rPr>
                <a:t>단위로 수를 표현한다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1,000 &gt; 1K, 1,000,000 &gt; 1M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소수점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r>
                <a:rPr lang="ko-KR" altLang="en-US" dirty="0">
                  <a:solidFill>
                    <a:schemeClr val="tx1"/>
                  </a:solidFill>
                </a:rPr>
                <a:t>자리까지 화면상에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Ex) 2,015 &gt; 2.01K, 1,234,567 &gt; 1.23M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CADDD3-E87C-4CE3-A0CD-9B269736EE8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73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96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문서 개요</a:t>
            </a:r>
          </a:p>
        </p:txBody>
      </p:sp>
    </p:spTree>
    <p:extLst>
      <p:ext uri="{BB962C8B-B14F-4D97-AF65-F5344CB8AC3E}">
        <p14:creationId xmlns:p14="http://schemas.microsoft.com/office/powerpoint/2010/main" val="44776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문서 개요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776573"/>
            <a:ext cx="8366001" cy="3304853"/>
            <a:chOff x="7280649" y="4038167"/>
            <a:chExt cx="4217057" cy="23890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307786"/>
              <a:ext cx="4217057" cy="2119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게임 내 </a:t>
              </a: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기능</a:t>
              </a:r>
              <a:r>
                <a:rPr lang="en-US" altLang="ko-KR" dirty="0">
                  <a:solidFill>
                    <a:schemeClr val="tx1"/>
                  </a:solidFill>
                </a:rPr>
                <a:t>‘ </a:t>
              </a:r>
              <a:r>
                <a:rPr lang="ko-KR" altLang="en-US" dirty="0">
                  <a:solidFill>
                    <a:schemeClr val="tx1"/>
                  </a:solidFill>
                </a:rPr>
                <a:t>관련 사항을 기재한 문서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UI </a:t>
              </a:r>
              <a:r>
                <a:rPr lang="ko-KR" altLang="en-US" dirty="0">
                  <a:solidFill>
                    <a:schemeClr val="tx1"/>
                  </a:solidFill>
                </a:rPr>
                <a:t>구성도 함께 기재했음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GIF </a:t>
              </a:r>
              <a:r>
                <a:rPr lang="ko-KR" altLang="en-US" dirty="0">
                  <a:solidFill>
                    <a:schemeClr val="tx1"/>
                  </a:solidFill>
                </a:rPr>
                <a:t>자료는 슬라이드 </a:t>
              </a:r>
              <a:r>
                <a:rPr lang="ko-KR" altLang="en-US" dirty="0" err="1">
                  <a:solidFill>
                    <a:schemeClr val="tx1"/>
                  </a:solidFill>
                </a:rPr>
                <a:t>실행시</a:t>
              </a:r>
              <a:r>
                <a:rPr lang="ko-KR" altLang="en-US" dirty="0">
                  <a:solidFill>
                    <a:schemeClr val="tx1"/>
                  </a:solidFill>
                </a:rPr>
                <a:t> 확인할 수 있음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hlinkClick r:id="rId3" action="ppaction://hlinkpres?slideindex=1&amp;slidetitle="/>
                </a:rPr>
                <a:t>데이터 설계 문서</a:t>
              </a:r>
              <a:r>
                <a:rPr lang="ko-KR" altLang="en-US" dirty="0">
                  <a:solidFill>
                    <a:schemeClr val="tx1"/>
                  </a:solidFill>
                </a:rPr>
                <a:t>와 함께 보면 좋음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7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DD9F9-8EAF-4F2C-B12F-36C05D6E3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293" y="1218140"/>
            <a:ext cx="9631413" cy="271273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인벤토리 시스템</a:t>
            </a:r>
          </a:p>
        </p:txBody>
      </p:sp>
    </p:spTree>
    <p:extLst>
      <p:ext uri="{BB962C8B-B14F-4D97-AF65-F5344CB8AC3E}">
        <p14:creationId xmlns:p14="http://schemas.microsoft.com/office/powerpoint/2010/main" val="263651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인벤토리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4C9E02-B559-4FF1-BE61-BB0CD4741D3B}"/>
              </a:ext>
            </a:extLst>
          </p:cNvPr>
          <p:cNvGrpSpPr/>
          <p:nvPr/>
        </p:nvGrpSpPr>
        <p:grpSpPr>
          <a:xfrm>
            <a:off x="1912999" y="1514669"/>
            <a:ext cx="8366001" cy="1914331"/>
            <a:chOff x="7280649" y="4038167"/>
            <a:chExt cx="4217057" cy="238908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CB38A61-B130-493E-B257-7C7D98BBDD2B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0DB22C-A901-4481-BC3F-76F5CFF2FC78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농사를 수행함에 앞서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씨앗을 보유하고 있는 작물을 한눈에 확인할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보유 중인 씨앗의 개수도 확인할 수 있도록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314BEB-84D8-49EB-B61D-DD2705D8297D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기획 의도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0A1326-049B-4E45-B122-0DD14048BC84}"/>
              </a:ext>
            </a:extLst>
          </p:cNvPr>
          <p:cNvGrpSpPr/>
          <p:nvPr/>
        </p:nvGrpSpPr>
        <p:grpSpPr>
          <a:xfrm>
            <a:off x="1913000" y="3893708"/>
            <a:ext cx="8366000" cy="2308274"/>
            <a:chOff x="7280649" y="4038167"/>
            <a:chExt cx="4217057" cy="238908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E913486-FEB2-4295-A34F-E0046B3E6631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9EB26FB-7EFA-4EB4-B6CD-0ACF325CB301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각 </a:t>
              </a:r>
              <a:r>
                <a:rPr lang="ko-KR" altLang="en-US" dirty="0" err="1">
                  <a:solidFill>
                    <a:schemeClr val="tx1"/>
                  </a:solidFill>
                </a:rPr>
                <a:t>작물별</a:t>
              </a:r>
              <a:r>
                <a:rPr lang="ko-KR" altLang="en-US" dirty="0">
                  <a:solidFill>
                    <a:schemeClr val="tx1"/>
                  </a:solidFill>
                </a:rPr>
                <a:t> 씨앗 보유 개수를 저장한다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해당 내역을 </a:t>
              </a:r>
              <a:r>
                <a:rPr lang="en-US" altLang="ko-KR" dirty="0">
                  <a:solidFill>
                    <a:schemeClr val="tx1"/>
                  </a:solidFill>
                </a:rPr>
                <a:t>UI</a:t>
              </a:r>
              <a:r>
                <a:rPr lang="ko-KR" altLang="en-US" dirty="0">
                  <a:solidFill>
                    <a:schemeClr val="tx1"/>
                  </a:solidFill>
                </a:rPr>
                <a:t>상으로 확인할 수 있도록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작물별로 슬롯을 구성한다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씨앗 보유 개수가 </a:t>
              </a:r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r>
                <a:rPr lang="ko-KR" altLang="en-US" dirty="0">
                  <a:solidFill>
                    <a:schemeClr val="tx1"/>
                  </a:solidFill>
                </a:rPr>
                <a:t>개인 작물은 인벤토리에서 제외한다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씨앗의 최대 보유 개수는 </a:t>
              </a:r>
              <a:r>
                <a:rPr lang="en-US" altLang="ko-KR" dirty="0">
                  <a:solidFill>
                    <a:schemeClr val="tx1"/>
                  </a:solidFill>
                </a:rPr>
                <a:t>999</a:t>
              </a:r>
              <a:r>
                <a:rPr lang="ko-KR" altLang="en-US" dirty="0">
                  <a:solidFill>
                    <a:schemeClr val="tx1"/>
                  </a:solidFill>
                </a:rPr>
                <a:t>개이다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124B04-08EF-4511-83A0-79C2AA47F41F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개요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728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8E532E-9E14-4EC0-9A5D-C7F11045D019}"/>
              </a:ext>
            </a:extLst>
          </p:cNvPr>
          <p:cNvGrpSpPr/>
          <p:nvPr/>
        </p:nvGrpSpPr>
        <p:grpSpPr>
          <a:xfrm>
            <a:off x="0" y="99367"/>
            <a:ext cx="2807010" cy="620714"/>
            <a:chOff x="0" y="231324"/>
            <a:chExt cx="2341178" cy="62071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DC6D6B-2C6F-4506-A1A4-B60E366A7E7F}"/>
                </a:ext>
              </a:extLst>
            </p:cNvPr>
            <p:cNvSpPr txBox="1"/>
            <p:nvPr/>
          </p:nvSpPr>
          <p:spPr>
            <a:xfrm>
              <a:off x="0" y="231324"/>
              <a:ext cx="2341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/>
                <a:t>인벤토리</a:t>
              </a:r>
              <a:endParaRPr lang="ko-KR" altLang="en-US" sz="1400" b="1" dirty="0"/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4E81B653-ED60-4FFF-82E8-2306DFEB399E}"/>
                </a:ext>
              </a:extLst>
            </p:cNvPr>
            <p:cNvSpPr/>
            <p:nvPr/>
          </p:nvSpPr>
          <p:spPr>
            <a:xfrm>
              <a:off x="0" y="787975"/>
              <a:ext cx="2196000" cy="64063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5EDB5A-9DFA-4DB9-81F3-88B4EA0D2853}"/>
              </a:ext>
            </a:extLst>
          </p:cNvPr>
          <p:cNvGrpSpPr/>
          <p:nvPr/>
        </p:nvGrpSpPr>
        <p:grpSpPr>
          <a:xfrm>
            <a:off x="1042128" y="2964026"/>
            <a:ext cx="3529764" cy="1337760"/>
            <a:chOff x="560322" y="1870813"/>
            <a:chExt cx="5265889" cy="199574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DF80BE-59D5-414D-BC6F-CFC08DDF4290}"/>
                </a:ext>
              </a:extLst>
            </p:cNvPr>
            <p:cNvSpPr/>
            <p:nvPr/>
          </p:nvSpPr>
          <p:spPr>
            <a:xfrm>
              <a:off x="560322" y="1870813"/>
              <a:ext cx="5265889" cy="19957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1A1908E-87A6-460B-B84A-7A59B668FF5B}"/>
                </a:ext>
              </a:extLst>
            </p:cNvPr>
            <p:cNvSpPr/>
            <p:nvPr/>
          </p:nvSpPr>
          <p:spPr>
            <a:xfrm>
              <a:off x="797011" y="2051222"/>
              <a:ext cx="1612557" cy="15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작물 </a:t>
              </a:r>
              <a:r>
                <a:rPr lang="en-US" altLang="ko-KR" dirty="0">
                  <a:solidFill>
                    <a:schemeClr val="tx1"/>
                  </a:solidFill>
                </a:rPr>
                <a:t>IMG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AE78D5-FB09-4EDC-85D1-986BA27CEA23}"/>
                </a:ext>
              </a:extLst>
            </p:cNvPr>
            <p:cNvSpPr txBox="1"/>
            <p:nvPr/>
          </p:nvSpPr>
          <p:spPr>
            <a:xfrm>
              <a:off x="3039815" y="2593189"/>
              <a:ext cx="2156148" cy="55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보유 개수</a:t>
              </a:r>
              <a:endParaRPr lang="en-US" altLang="ko-KR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9170AED-9FF9-415F-9AFE-E0A627E1C65A}"/>
              </a:ext>
            </a:extLst>
          </p:cNvPr>
          <p:cNvGrpSpPr/>
          <p:nvPr/>
        </p:nvGrpSpPr>
        <p:grpSpPr>
          <a:xfrm>
            <a:off x="1023387" y="2314357"/>
            <a:ext cx="2516607" cy="437505"/>
            <a:chOff x="5383928" y="2247900"/>
            <a:chExt cx="2204035" cy="437505"/>
          </a:xfrm>
        </p:grpSpPr>
        <p:sp>
          <p:nvSpPr>
            <p:cNvPr id="32" name="화살표: 오각형 31">
              <a:extLst>
                <a:ext uri="{FF2B5EF4-FFF2-40B4-BE49-F238E27FC236}">
                  <a16:creationId xmlns:a16="http://schemas.microsoft.com/office/drawing/2014/main" id="{DA31D344-912B-4ECC-BFAD-F3F55FD77DE5}"/>
                </a:ext>
              </a:extLst>
            </p:cNvPr>
            <p:cNvSpPr/>
            <p:nvPr/>
          </p:nvSpPr>
          <p:spPr>
            <a:xfrm>
              <a:off x="5383928" y="2247900"/>
              <a:ext cx="2078938" cy="437505"/>
            </a:xfrm>
            <a:prstGeom prst="homePlate">
              <a:avLst>
                <a:gd name="adj" fmla="val 30404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D09D54-431D-4D66-83AE-033217333618}"/>
                </a:ext>
              </a:extLst>
            </p:cNvPr>
            <p:cNvSpPr txBox="1"/>
            <p:nvPr/>
          </p:nvSpPr>
          <p:spPr>
            <a:xfrm>
              <a:off x="5393131" y="2281986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인벤토리 슬롯 구성</a:t>
              </a:r>
              <a:endParaRPr lang="en-US" altLang="ko-KR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113C2E1-5914-42A9-8674-F9A1853C3461}"/>
              </a:ext>
            </a:extLst>
          </p:cNvPr>
          <p:cNvGrpSpPr/>
          <p:nvPr/>
        </p:nvGrpSpPr>
        <p:grpSpPr>
          <a:xfrm>
            <a:off x="6096000" y="2461580"/>
            <a:ext cx="4676486" cy="2342652"/>
            <a:chOff x="7280649" y="4038167"/>
            <a:chExt cx="4217057" cy="238908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6F5E1B-DB3F-41CA-BA03-BB8106CF0BA9}"/>
                </a:ext>
              </a:extLst>
            </p:cNvPr>
            <p:cNvSpPr/>
            <p:nvPr/>
          </p:nvSpPr>
          <p:spPr>
            <a:xfrm>
              <a:off x="7280649" y="4038168"/>
              <a:ext cx="4217057" cy="23890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DF5B93B-1C59-42E0-9EED-0B0EE94890D6}"/>
                </a:ext>
              </a:extLst>
            </p:cNvPr>
            <p:cNvSpPr/>
            <p:nvPr/>
          </p:nvSpPr>
          <p:spPr>
            <a:xfrm>
              <a:off x="7280649" y="4407499"/>
              <a:ext cx="4217057" cy="20197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</a:rPr>
                <a:t>씨앗을 보유한 작물마다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인벤토리 슬롯을 할당한다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보유 개수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는 씨앗 보유개수를 의미한다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‘</a:t>
              </a:r>
              <a:r>
                <a:rPr lang="ko-KR" altLang="en-US" dirty="0">
                  <a:solidFill>
                    <a:schemeClr val="tx1"/>
                  </a:solidFill>
                </a:rPr>
                <a:t>단순 숫자</a:t>
              </a:r>
              <a:r>
                <a:rPr lang="en-US" altLang="ko-KR" dirty="0">
                  <a:solidFill>
                    <a:schemeClr val="tx1"/>
                  </a:solidFill>
                </a:rPr>
                <a:t>’</a:t>
              </a:r>
              <a:r>
                <a:rPr lang="ko-KR" altLang="en-US" dirty="0">
                  <a:solidFill>
                    <a:schemeClr val="tx1"/>
                  </a:solidFill>
                </a:rPr>
                <a:t>만 표기한다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r>
                <a:rPr lang="ko-KR" altLang="en-US" dirty="0">
                  <a:solidFill>
                    <a:schemeClr val="tx1"/>
                  </a:solidFill>
                </a:rPr>
                <a:t>자리를 넘어가지 않도록 한다</a:t>
              </a:r>
              <a:r>
                <a:rPr lang="en-US" altLang="ko-KR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04FFDD-94D6-4071-A475-040942661E16}"/>
                </a:ext>
              </a:extLst>
            </p:cNvPr>
            <p:cNvSpPr txBox="1"/>
            <p:nvPr/>
          </p:nvSpPr>
          <p:spPr>
            <a:xfrm>
              <a:off x="7442366" y="4038167"/>
              <a:ext cx="3881263" cy="46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93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BB2B28955C594DB24AF1F5BB7336C8" ma:contentTypeVersion="2" ma:contentTypeDescription="새 문서를 만듭니다." ma:contentTypeScope="" ma:versionID="f2fa06709d317143d893a6f8ce6ede6a">
  <xsd:schema xmlns:xsd="http://www.w3.org/2001/XMLSchema" xmlns:xs="http://www.w3.org/2001/XMLSchema" xmlns:p="http://schemas.microsoft.com/office/2006/metadata/properties" xmlns:ns3="5555129b-2418-4d50-9dfa-7b95714945fa" targetNamespace="http://schemas.microsoft.com/office/2006/metadata/properties" ma:root="true" ma:fieldsID="e8dc87fcc42539e288ba896fdb612da0" ns3:_="">
    <xsd:import namespace="5555129b-2418-4d50-9dfa-7b95714945f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5129b-2418-4d50-9dfa-7b95714945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7A472F-9902-4104-BCF0-D4754C7719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191A0A-B4A1-4213-A2EE-9C9D70119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55129b-2418-4d50-9dfa-7b95714945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3103BA-1CDF-42E2-84EF-97766276A75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1774</Words>
  <Application>Microsoft Office PowerPoint</Application>
  <PresentationFormat>와이드스크린</PresentationFormat>
  <Paragraphs>561</Paragraphs>
  <Slides>41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당근키우기 시스템 기획서</vt:lpstr>
      <vt:lpstr>PowerPoint 프레젠테이션</vt:lpstr>
      <vt:lpstr>PowerPoint 프레젠테이션</vt:lpstr>
      <vt:lpstr>PowerPoint 프레젠테이션</vt:lpstr>
      <vt:lpstr>1. 문서 개요</vt:lpstr>
      <vt:lpstr>PowerPoint 프레젠테이션</vt:lpstr>
      <vt:lpstr>2. 인벤토리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농사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상점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자동 시스템</vt:lpstr>
      <vt:lpstr>PowerPoint 프레젠테이션</vt:lpstr>
      <vt:lpstr>6. 밭 확장 시스템</vt:lpstr>
      <vt:lpstr>PowerPoint 프레젠테이션</vt:lpstr>
      <vt:lpstr>PowerPoint 프레젠테이션</vt:lpstr>
      <vt:lpstr>7. 숫자표기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당근 키우기 기획</dc:title>
  <dc:creator>지환 김</dc:creator>
  <cp:lastModifiedBy>지환 김</cp:lastModifiedBy>
  <cp:revision>92</cp:revision>
  <dcterms:created xsi:type="dcterms:W3CDTF">2020-07-17T09:29:04Z</dcterms:created>
  <dcterms:modified xsi:type="dcterms:W3CDTF">2020-10-15T10:36:23Z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0x0101001DBB2B28955C594DB24AF1F5BB7336C8</vt:lpwstr>
  </property>
</Properties>
</file>