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81" r:id="rId31"/>
    <p:sldId id="358" r:id="rId32"/>
    <p:sldId id="32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9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D209AE-1ECB-4D01-BCBF-8A196FF0BF8F}"/>
              </a:ext>
            </a:extLst>
          </p:cNvPr>
          <p:cNvSpPr/>
          <p:nvPr/>
        </p:nvSpPr>
        <p:spPr>
          <a:xfrm>
            <a:off x="7732059" y="873110"/>
            <a:ext cx="3513359" cy="5111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24290-C3A5-4BD8-A29D-0B752CC753CF}"/>
              </a:ext>
            </a:extLst>
          </p:cNvPr>
          <p:cNvSpPr/>
          <p:nvPr/>
        </p:nvSpPr>
        <p:spPr>
          <a:xfrm>
            <a:off x="8048578" y="4972029"/>
            <a:ext cx="2864495" cy="791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(LV Up Price)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39325C-42DA-4CCF-88D4-9893C12255D9}"/>
              </a:ext>
            </a:extLst>
          </p:cNvPr>
          <p:cNvSpPr/>
          <p:nvPr/>
        </p:nvSpPr>
        <p:spPr>
          <a:xfrm>
            <a:off x="7976089" y="1087928"/>
            <a:ext cx="1253705" cy="119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52A4F-5D83-49D7-BE45-1CF32EEB04F1}"/>
              </a:ext>
            </a:extLst>
          </p:cNvPr>
          <p:cNvSpPr txBox="1"/>
          <p:nvPr/>
        </p:nvSpPr>
        <p:spPr>
          <a:xfrm>
            <a:off x="9473824" y="1202148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C1258-7F1B-4910-B314-E7899D42A377}"/>
              </a:ext>
            </a:extLst>
          </p:cNvPr>
          <p:cNvSpPr txBox="1"/>
          <p:nvPr/>
        </p:nvSpPr>
        <p:spPr>
          <a:xfrm>
            <a:off x="9473824" y="1737170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098CE-6755-4EB5-8DF1-798A6D3102D5}"/>
              </a:ext>
            </a:extLst>
          </p:cNvPr>
          <p:cNvSpPr/>
          <p:nvPr/>
        </p:nvSpPr>
        <p:spPr>
          <a:xfrm>
            <a:off x="8048578" y="2430926"/>
            <a:ext cx="2838960" cy="1189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127</a:t>
            </a:r>
            <a:r>
              <a:rPr lang="ko-KR" altLang="en-US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A04BE-DED4-48E7-AA27-6D94E0BC96FA}"/>
              </a:ext>
            </a:extLst>
          </p:cNvPr>
          <p:cNvSpPr/>
          <p:nvPr/>
        </p:nvSpPr>
        <p:spPr>
          <a:xfrm>
            <a:off x="8048578" y="3772741"/>
            <a:ext cx="2838960" cy="104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Earn </a:t>
            </a:r>
            <a:r>
              <a:rPr lang="en-US" altLang="ko-KR" dirty="0" err="1">
                <a:solidFill>
                  <a:schemeClr val="tx1"/>
                </a:solidFill>
              </a:rPr>
              <a:t>Cooltime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159088-179D-4BB4-A387-A747452E90B8}"/>
              </a:ext>
            </a:extLst>
          </p:cNvPr>
          <p:cNvSpPr/>
          <p:nvPr/>
        </p:nvSpPr>
        <p:spPr>
          <a:xfrm>
            <a:off x="8736366" y="2321277"/>
            <a:ext cx="1504743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작물의 효능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97E9BF-4939-4ADB-876C-C96FB00D4129}"/>
              </a:ext>
            </a:extLst>
          </p:cNvPr>
          <p:cNvSpPr/>
          <p:nvPr/>
        </p:nvSpPr>
        <p:spPr>
          <a:xfrm>
            <a:off x="8861064" y="3665768"/>
            <a:ext cx="1255345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농장 효과</a:t>
            </a:r>
          </a:p>
        </p:txBody>
      </p: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4954"/>
              </p:ext>
            </p:extLst>
          </p:nvPr>
        </p:nvGraphicFramePr>
        <p:xfrm>
          <a:off x="955963" y="995905"/>
          <a:ext cx="10280073" cy="54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탭 관련 참고사항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89285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슬롯 항목 명칭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827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버튼 이동 상세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8247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32403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탭은 임시로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개수 무관하게 적용될 수 있도록 구현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206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Effect with Value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버튼이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58653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원래 위치에서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Shop_Window_Height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지점까지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좌표를 중점으로 하는 타원을 그리며 이동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타원 호의 좌표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곧 버튼이 실제 이동할 좌표는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X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Pos =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/2(</a:t>
                          </a:r>
                          <a:r>
                            <a:rPr lang="ko-KR" altLang="en-US" dirty="0" err="1">
                              <a:solidFill>
                                <a:schemeClr val="tx1"/>
                              </a:solidFill>
                            </a:rPr>
                            <a:t>장축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Y Pos =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단축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lvl="1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∅&lt;2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58653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76" t="-78550" r="-135" b="-4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AD6960-42B8-4D6A-8D36-BAD1E59CC65A}"/>
              </a:ext>
            </a:extLst>
          </p:cNvPr>
          <p:cNvGrpSpPr/>
          <p:nvPr/>
        </p:nvGrpSpPr>
        <p:grpSpPr>
          <a:xfrm>
            <a:off x="955963" y="4556525"/>
            <a:ext cx="10280073" cy="2193620"/>
            <a:chOff x="7280649" y="4038167"/>
            <a:chExt cx="4217057" cy="23890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81C977-0BD9-414B-ABB2-CF2996AAD0D7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FD4240-AFF1-44E9-9C82-C84B5EBD4D4E}"/>
                </a:ext>
              </a:extLst>
            </p:cNvPr>
            <p:cNvSpPr/>
            <p:nvPr/>
          </p:nvSpPr>
          <p:spPr>
            <a:xfrm>
              <a:off x="7280649" y="4423003"/>
              <a:ext cx="4217057" cy="200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이동 시간에 맞춰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회전량을</a:t>
              </a:r>
              <a:r>
                <a:rPr lang="ko-KR" altLang="en-US" dirty="0">
                  <a:solidFill>
                    <a:schemeClr val="tx1"/>
                  </a:solidFill>
                </a:rPr>
                <a:t> 조절하려 했으나</a:t>
              </a:r>
              <a:r>
                <a:rPr lang="en-US" altLang="ko-KR" dirty="0">
                  <a:solidFill>
                    <a:schemeClr val="tx1"/>
                  </a:solidFill>
                </a:rPr>
                <a:t>, ‘</a:t>
              </a:r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맞추려다보니</a:t>
              </a:r>
              <a:r>
                <a:rPr lang="ko-KR" altLang="en-US" dirty="0">
                  <a:solidFill>
                    <a:schemeClr val="tx1"/>
                  </a:solidFill>
                </a:rPr>
                <a:t> 매 동작이 일치하지 않고 미세한 차이가 발생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드물게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회전량이</a:t>
              </a:r>
              <a:r>
                <a:rPr lang="ko-KR" altLang="en-US" dirty="0">
                  <a:solidFill>
                    <a:schemeClr val="tx1"/>
                  </a:solidFill>
                </a:rPr>
                <a:t> 어긋나는 경우가 생김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루프량을</a:t>
              </a:r>
              <a:r>
                <a:rPr lang="ko-KR" altLang="en-US" dirty="0">
                  <a:solidFill>
                    <a:schemeClr val="tx1"/>
                  </a:solidFill>
                </a:rPr>
                <a:t> 일괄적으로 적용하는 방안이 구현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관리 측면에서 이점이 있고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그럴싸하게 보여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본 프로그램에서는 단순하게 </a:t>
              </a:r>
              <a:r>
                <a:rPr lang="ko-KR" altLang="en-US" dirty="0" err="1">
                  <a:solidFill>
                    <a:schemeClr val="tx1"/>
                  </a:solidFill>
                </a:rPr>
                <a:t>루프량</a:t>
              </a:r>
              <a:r>
                <a:rPr lang="ko-KR" altLang="en-US" dirty="0">
                  <a:solidFill>
                    <a:schemeClr val="tx1"/>
                  </a:solidFill>
                </a:rPr>
                <a:t> 일괄 적용으로 구현함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C88968-83F6-4F65-8B95-B4407B5FDC8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91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구현 상세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C1B936-A5B3-4B3A-999F-CF00453EDE24}"/>
              </a:ext>
            </a:extLst>
          </p:cNvPr>
          <p:cNvGrpSpPr/>
          <p:nvPr/>
        </p:nvGrpSpPr>
        <p:grpSpPr>
          <a:xfrm>
            <a:off x="4912658" y="231824"/>
            <a:ext cx="2366681" cy="437505"/>
            <a:chOff x="5383926" y="2247900"/>
            <a:chExt cx="4021131" cy="437505"/>
          </a:xfrm>
        </p:grpSpPr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74A3EFFE-7134-424D-BEAE-8E43AC256299}"/>
                </a:ext>
              </a:extLst>
            </p:cNvPr>
            <p:cNvSpPr/>
            <p:nvPr/>
          </p:nvSpPr>
          <p:spPr>
            <a:xfrm>
              <a:off x="5383926" y="2247900"/>
              <a:ext cx="4021131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4F23A2-765C-4940-89C7-D55BDB373426}"/>
                </a:ext>
              </a:extLst>
            </p:cNvPr>
            <p:cNvSpPr txBox="1"/>
            <p:nvPr/>
          </p:nvSpPr>
          <p:spPr>
            <a:xfrm>
              <a:off x="5393132" y="2281986"/>
              <a:ext cx="386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버튼 이동 상세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1725</Words>
  <Application>Microsoft Office PowerPoint</Application>
  <PresentationFormat>와이드스크린</PresentationFormat>
  <Paragraphs>324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291</cp:revision>
  <dcterms:created xsi:type="dcterms:W3CDTF">2020-07-17T09:29:04Z</dcterms:created>
  <dcterms:modified xsi:type="dcterms:W3CDTF">2020-11-13T19:23:23Z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