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312" r:id="rId5"/>
    <p:sldId id="318" r:id="rId6"/>
    <p:sldId id="346" r:id="rId7"/>
    <p:sldId id="313" r:id="rId8"/>
    <p:sldId id="359" r:id="rId9"/>
    <p:sldId id="360" r:id="rId10"/>
    <p:sldId id="354" r:id="rId11"/>
    <p:sldId id="319" r:id="rId12"/>
    <p:sldId id="361" r:id="rId13"/>
    <p:sldId id="362" r:id="rId14"/>
    <p:sldId id="358" r:id="rId15"/>
    <p:sldId id="32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200"/>
    <a:srgbClr val="FFFF99"/>
    <a:srgbClr val="FFFF9B"/>
    <a:srgbClr val="F3F39B"/>
    <a:srgbClr val="F0F09B"/>
    <a:srgbClr val="EBEB9B"/>
    <a:srgbClr val="CCCCFF"/>
    <a:srgbClr val="9999FF"/>
    <a:srgbClr val="CC99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626736-4D42-4AB3-8BE7-714A6E46724D}" v="1943" dt="2020-08-30T13:24:08.0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28" autoAdjust="0"/>
    <p:restoredTop sz="94660"/>
  </p:normalViewPr>
  <p:slideViewPr>
    <p:cSldViewPr snapToGrid="0">
      <p:cViewPr varScale="1">
        <p:scale>
          <a:sx n="71" d="100"/>
          <a:sy n="71" d="100"/>
        </p:scale>
        <p:origin x="84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지환" userId="0b265dc0-671b-48ee-aca7-0abd8a1b305a" providerId="ADAL" clId="{AB626736-4D42-4AB3-8BE7-714A6E46724D}"/>
    <pc:docChg chg="undo custSel addSld delSld modSld sldOrd">
      <pc:chgData name="김지환" userId="0b265dc0-671b-48ee-aca7-0abd8a1b305a" providerId="ADAL" clId="{AB626736-4D42-4AB3-8BE7-714A6E46724D}" dt="2020-08-30T13:26:34.502" v="14516" actId="1076"/>
      <pc:docMkLst>
        <pc:docMk/>
      </pc:docMkLst>
      <pc:sldChg chg="modSp">
        <pc:chgData name="김지환" userId="0b265dc0-671b-48ee-aca7-0abd8a1b305a" providerId="ADAL" clId="{AB626736-4D42-4AB3-8BE7-714A6E46724D}" dt="2020-08-24T07:47:49.108" v="5088" actId="1076"/>
        <pc:sldMkLst>
          <pc:docMk/>
          <pc:sldMk cId="1446212793" sldId="312"/>
        </pc:sldMkLst>
        <pc:spChg chg="mod">
          <ac:chgData name="김지환" userId="0b265dc0-671b-48ee-aca7-0abd8a1b305a" providerId="ADAL" clId="{AB626736-4D42-4AB3-8BE7-714A6E46724D}" dt="2020-08-24T07:47:49.108" v="5088" actId="1076"/>
          <ac:spMkLst>
            <pc:docMk/>
            <pc:sldMk cId="1446212793" sldId="312"/>
            <ac:spMk id="2" creationId="{A65DD9F9-8EAF-4F2C-B12F-36C05D6E3EB0}"/>
          </ac:spMkLst>
        </pc:spChg>
      </pc:sldChg>
      <pc:sldChg chg="addSp delSp modSp">
        <pc:chgData name="김지환" userId="0b265dc0-671b-48ee-aca7-0abd8a1b305a" providerId="ADAL" clId="{AB626736-4D42-4AB3-8BE7-714A6E46724D}" dt="2020-08-30T13:24:36.123" v="14514" actId="14100"/>
        <pc:sldMkLst>
          <pc:docMk/>
          <pc:sldMk cId="2414886698" sldId="313"/>
        </pc:sldMkLst>
        <pc:spChg chg="mod">
          <ac:chgData name="김지환" userId="0b265dc0-671b-48ee-aca7-0abd8a1b305a" providerId="ADAL" clId="{AB626736-4D42-4AB3-8BE7-714A6E46724D}" dt="2020-08-25T05:15:03.107" v="6558" actId="208"/>
          <ac:spMkLst>
            <pc:docMk/>
            <pc:sldMk cId="2414886698" sldId="313"/>
            <ac:spMk id="5" creationId="{3746ACF5-4AE7-4E6D-820A-B5851B42E672}"/>
          </ac:spMkLst>
        </pc:spChg>
        <pc:spChg chg="mod">
          <ac:chgData name="김지환" userId="0b265dc0-671b-48ee-aca7-0abd8a1b305a" providerId="ADAL" clId="{AB626736-4D42-4AB3-8BE7-714A6E46724D}" dt="2020-08-30T13:24:36.123" v="14514" actId="14100"/>
          <ac:spMkLst>
            <pc:docMk/>
            <pc:sldMk cId="2414886698" sldId="313"/>
            <ac:spMk id="6" creationId="{949094F2-F8BD-47F3-AB24-2FB70DA163F4}"/>
          </ac:spMkLst>
        </pc:spChg>
        <pc:graphicFrameChg chg="add del modGraphic">
          <ac:chgData name="김지환" userId="0b265dc0-671b-48ee-aca7-0abd8a1b305a" providerId="ADAL" clId="{AB626736-4D42-4AB3-8BE7-714A6E46724D}" dt="2020-08-10T18:31:52.215" v="4" actId="478"/>
          <ac:graphicFrameMkLst>
            <pc:docMk/>
            <pc:sldMk cId="2414886698" sldId="313"/>
            <ac:graphicFrameMk id="3" creationId="{5227BAC7-2DC4-41EF-AC7C-771648E6850B}"/>
          </ac:graphicFrameMkLst>
        </pc:graphicFrameChg>
      </pc:sldChg>
      <pc:sldChg chg="addSp delSp modSp">
        <pc:chgData name="김지환" userId="0b265dc0-671b-48ee-aca7-0abd8a1b305a" providerId="ADAL" clId="{AB626736-4D42-4AB3-8BE7-714A6E46724D}" dt="2020-08-30T13:22:09.852" v="14440" actId="478"/>
        <pc:sldMkLst>
          <pc:docMk/>
          <pc:sldMk cId="4090738660" sldId="314"/>
        </pc:sldMkLst>
        <pc:spChg chg="add del mod">
          <ac:chgData name="김지환" userId="0b265dc0-671b-48ee-aca7-0abd8a1b305a" providerId="ADAL" clId="{AB626736-4D42-4AB3-8BE7-714A6E46724D}" dt="2020-08-24T05:29:13.280" v="2145" actId="478"/>
          <ac:spMkLst>
            <pc:docMk/>
            <pc:sldMk cId="4090738660" sldId="314"/>
            <ac:spMk id="2" creationId="{D0117AA2-90B7-4E74-BBD5-350D811FB860}"/>
          </ac:spMkLst>
        </pc:spChg>
        <pc:spChg chg="add mod">
          <ac:chgData name="김지환" userId="0b265dc0-671b-48ee-aca7-0abd8a1b305a" providerId="ADAL" clId="{AB626736-4D42-4AB3-8BE7-714A6E46724D}" dt="2020-08-25T06:22:45.426" v="7010" actId="1076"/>
          <ac:spMkLst>
            <pc:docMk/>
            <pc:sldMk cId="4090738660" sldId="314"/>
            <ac:spMk id="3" creationId="{5E5B4B8B-821A-4B62-AA77-4D5AB748E977}"/>
          </ac:spMkLst>
        </pc:spChg>
        <pc:spChg chg="add mod">
          <ac:chgData name="김지환" userId="0b265dc0-671b-48ee-aca7-0abd8a1b305a" providerId="ADAL" clId="{AB626736-4D42-4AB3-8BE7-714A6E46724D}" dt="2020-08-25T06:22:45.426" v="7010" actId="1076"/>
          <ac:spMkLst>
            <pc:docMk/>
            <pc:sldMk cId="4090738660" sldId="314"/>
            <ac:spMk id="4" creationId="{7390B107-DD2A-4980-B405-8251ECF347F4}"/>
          </ac:spMkLst>
        </pc:spChg>
        <pc:spChg chg="add mod">
          <ac:chgData name="김지환" userId="0b265dc0-671b-48ee-aca7-0abd8a1b305a" providerId="ADAL" clId="{AB626736-4D42-4AB3-8BE7-714A6E46724D}" dt="2020-08-24T05:50:57.995" v="3093" actId="20577"/>
          <ac:spMkLst>
            <pc:docMk/>
            <pc:sldMk cId="4090738660" sldId="314"/>
            <ac:spMk id="5" creationId="{97F410DC-7C13-4829-8E3B-9B26EE3E9161}"/>
          </ac:spMkLst>
        </pc:spChg>
        <pc:spChg chg="add mod">
          <ac:chgData name="김지환" userId="0b265dc0-671b-48ee-aca7-0abd8a1b305a" providerId="ADAL" clId="{AB626736-4D42-4AB3-8BE7-714A6E46724D}" dt="2020-08-24T05:48:12.223" v="2831" actId="1076"/>
          <ac:spMkLst>
            <pc:docMk/>
            <pc:sldMk cId="4090738660" sldId="314"/>
            <ac:spMk id="6" creationId="{A6172A16-EBED-4F38-AFD4-B0619444BCA0}"/>
          </ac:spMkLst>
        </pc:spChg>
        <pc:spChg chg="del">
          <ac:chgData name="김지환" userId="0b265dc0-671b-48ee-aca7-0abd8a1b305a" providerId="ADAL" clId="{AB626736-4D42-4AB3-8BE7-714A6E46724D}" dt="2020-08-10T19:48:22.352" v="29" actId="478"/>
          <ac:spMkLst>
            <pc:docMk/>
            <pc:sldMk cId="4090738660" sldId="314"/>
            <ac:spMk id="7" creationId="{469AE4E7-0791-4E49-92CD-78A93B3E12EA}"/>
          </ac:spMkLst>
        </pc:spChg>
        <pc:spChg chg="add del mod">
          <ac:chgData name="김지환" userId="0b265dc0-671b-48ee-aca7-0abd8a1b305a" providerId="ADAL" clId="{AB626736-4D42-4AB3-8BE7-714A6E46724D}" dt="2020-08-24T05:41:35.885" v="2763" actId="478"/>
          <ac:spMkLst>
            <pc:docMk/>
            <pc:sldMk cId="4090738660" sldId="314"/>
            <ac:spMk id="7" creationId="{D7429650-272D-4DCE-86BA-81F4576FB5C2}"/>
          </ac:spMkLst>
        </pc:spChg>
        <pc:spChg chg="del mod">
          <ac:chgData name="김지환" userId="0b265dc0-671b-48ee-aca7-0abd8a1b305a" providerId="ADAL" clId="{AB626736-4D42-4AB3-8BE7-714A6E46724D}" dt="2020-08-28T17:23:39.371" v="10132" actId="478"/>
          <ac:spMkLst>
            <pc:docMk/>
            <pc:sldMk cId="4090738660" sldId="314"/>
            <ac:spMk id="8" creationId="{F46174EF-AA69-4BC3-95E5-C7FB32845FDD}"/>
          </ac:spMkLst>
        </pc:spChg>
        <pc:spChg chg="add mod">
          <ac:chgData name="김지환" userId="0b265dc0-671b-48ee-aca7-0abd8a1b305a" providerId="ADAL" clId="{AB626736-4D42-4AB3-8BE7-714A6E46724D}" dt="2020-08-25T06:22:45.426" v="7010" actId="1076"/>
          <ac:spMkLst>
            <pc:docMk/>
            <pc:sldMk cId="4090738660" sldId="314"/>
            <ac:spMk id="9" creationId="{8B0758C5-CF71-4168-BE5E-2F089D3D58A2}"/>
          </ac:spMkLst>
        </pc:spChg>
        <pc:spChg chg="add mod">
          <ac:chgData name="김지환" userId="0b265dc0-671b-48ee-aca7-0abd8a1b305a" providerId="ADAL" clId="{AB626736-4D42-4AB3-8BE7-714A6E46724D}" dt="2020-08-24T05:48:02.278" v="2829" actId="1076"/>
          <ac:spMkLst>
            <pc:docMk/>
            <pc:sldMk cId="4090738660" sldId="314"/>
            <ac:spMk id="11" creationId="{03DF659B-C898-4E1F-B00B-591BDD8193E0}"/>
          </ac:spMkLst>
        </pc:spChg>
        <pc:spChg chg="add mod">
          <ac:chgData name="김지환" userId="0b265dc0-671b-48ee-aca7-0abd8a1b305a" providerId="ADAL" clId="{AB626736-4D42-4AB3-8BE7-714A6E46724D}" dt="2020-08-24T05:50:59.475" v="3094" actId="20577"/>
          <ac:spMkLst>
            <pc:docMk/>
            <pc:sldMk cId="4090738660" sldId="314"/>
            <ac:spMk id="12" creationId="{25026B43-6756-4F86-AA3F-C89DFDD4589B}"/>
          </ac:spMkLst>
        </pc:spChg>
        <pc:spChg chg="add mod">
          <ac:chgData name="김지환" userId="0b265dc0-671b-48ee-aca7-0abd8a1b305a" providerId="ADAL" clId="{AB626736-4D42-4AB3-8BE7-714A6E46724D}" dt="2020-08-24T05:47:45.932" v="2826" actId="1076"/>
          <ac:spMkLst>
            <pc:docMk/>
            <pc:sldMk cId="4090738660" sldId="314"/>
            <ac:spMk id="13" creationId="{6AE8EAA9-7EED-4659-AC6D-3CCBE8502729}"/>
          </ac:spMkLst>
        </pc:spChg>
        <pc:spChg chg="add mod">
          <ac:chgData name="김지환" userId="0b265dc0-671b-48ee-aca7-0abd8a1b305a" providerId="ADAL" clId="{AB626736-4D42-4AB3-8BE7-714A6E46724D}" dt="2020-08-24T05:47:43.254" v="2825" actId="1076"/>
          <ac:spMkLst>
            <pc:docMk/>
            <pc:sldMk cId="4090738660" sldId="314"/>
            <ac:spMk id="14" creationId="{0DF03949-1209-4262-928D-7A1F64C7C4AB}"/>
          </ac:spMkLst>
        </pc:spChg>
        <pc:spChg chg="add mod">
          <ac:chgData name="김지환" userId="0b265dc0-671b-48ee-aca7-0abd8a1b305a" providerId="ADAL" clId="{AB626736-4D42-4AB3-8BE7-714A6E46724D}" dt="2020-08-24T05:51:23.763" v="3101" actId="14100"/>
          <ac:spMkLst>
            <pc:docMk/>
            <pc:sldMk cId="4090738660" sldId="314"/>
            <ac:spMk id="15" creationId="{C2E90E69-FEBC-4741-9C24-3C45620AC42F}"/>
          </ac:spMkLst>
        </pc:spChg>
        <pc:spChg chg="add mod">
          <ac:chgData name="김지환" userId="0b265dc0-671b-48ee-aca7-0abd8a1b305a" providerId="ADAL" clId="{AB626736-4D42-4AB3-8BE7-714A6E46724D}" dt="2020-08-24T05:47:48.972" v="2827" actId="1076"/>
          <ac:spMkLst>
            <pc:docMk/>
            <pc:sldMk cId="4090738660" sldId="314"/>
            <ac:spMk id="16" creationId="{7ACCAB3D-7538-4DDF-A441-05B129BF6D33}"/>
          </ac:spMkLst>
        </pc:spChg>
        <pc:spChg chg="add mod">
          <ac:chgData name="김지환" userId="0b265dc0-671b-48ee-aca7-0abd8a1b305a" providerId="ADAL" clId="{AB626736-4D42-4AB3-8BE7-714A6E46724D}" dt="2020-08-24T05:47:38.441" v="2824" actId="1076"/>
          <ac:spMkLst>
            <pc:docMk/>
            <pc:sldMk cId="4090738660" sldId="314"/>
            <ac:spMk id="17" creationId="{D19CE397-344A-458E-A9FA-AB67EBC35145}"/>
          </ac:spMkLst>
        </pc:spChg>
        <pc:spChg chg="add mod">
          <ac:chgData name="김지환" userId="0b265dc0-671b-48ee-aca7-0abd8a1b305a" providerId="ADAL" clId="{AB626736-4D42-4AB3-8BE7-714A6E46724D}" dt="2020-08-24T05:54:17.314" v="3171" actId="1076"/>
          <ac:spMkLst>
            <pc:docMk/>
            <pc:sldMk cId="4090738660" sldId="314"/>
            <ac:spMk id="18" creationId="{B9F90F32-D34E-49AC-89E1-2DCEDCA9232D}"/>
          </ac:spMkLst>
        </pc:spChg>
        <pc:spChg chg="add mod">
          <ac:chgData name="김지환" userId="0b265dc0-671b-48ee-aca7-0abd8a1b305a" providerId="ADAL" clId="{AB626736-4D42-4AB3-8BE7-714A6E46724D}" dt="2020-08-24T05:47:02.837" v="2820" actId="207"/>
          <ac:spMkLst>
            <pc:docMk/>
            <pc:sldMk cId="4090738660" sldId="314"/>
            <ac:spMk id="21" creationId="{D4F24578-3A65-4ECD-980A-EDE083E5116A}"/>
          </ac:spMkLst>
        </pc:spChg>
        <pc:spChg chg="mod">
          <ac:chgData name="김지환" userId="0b265dc0-671b-48ee-aca7-0abd8a1b305a" providerId="ADAL" clId="{AB626736-4D42-4AB3-8BE7-714A6E46724D}" dt="2020-08-25T06:22:18.502" v="7000"/>
          <ac:spMkLst>
            <pc:docMk/>
            <pc:sldMk cId="4090738660" sldId="314"/>
            <ac:spMk id="36" creationId="{50B2CB35-B0DF-4728-8C8D-8FCDE1CC80F6}"/>
          </ac:spMkLst>
        </pc:spChg>
        <pc:spChg chg="add del mod">
          <ac:chgData name="김지환" userId="0b265dc0-671b-48ee-aca7-0abd8a1b305a" providerId="ADAL" clId="{AB626736-4D42-4AB3-8BE7-714A6E46724D}" dt="2020-08-30T13:22:09.852" v="14440" actId="478"/>
          <ac:spMkLst>
            <pc:docMk/>
            <pc:sldMk cId="4090738660" sldId="314"/>
            <ac:spMk id="36" creationId="{BFC3C7AF-F1C6-4869-974C-0C9F4A85EAA3}"/>
          </ac:spMkLst>
        </pc:spChg>
        <pc:spChg chg="add del mod">
          <ac:chgData name="김지환" userId="0b265dc0-671b-48ee-aca7-0abd8a1b305a" providerId="ADAL" clId="{AB626736-4D42-4AB3-8BE7-714A6E46724D}" dt="2020-08-24T05:55:06.058" v="3193" actId="20577"/>
          <ac:spMkLst>
            <pc:docMk/>
            <pc:sldMk cId="4090738660" sldId="314"/>
            <ac:spMk id="69" creationId="{32616500-5F56-449A-98EF-D9AEFC211226}"/>
          </ac:spMkLst>
        </pc:spChg>
        <pc:spChg chg="add mod">
          <ac:chgData name="김지환" userId="0b265dc0-671b-48ee-aca7-0abd8a1b305a" providerId="ADAL" clId="{AB626736-4D42-4AB3-8BE7-714A6E46724D}" dt="2020-08-24T05:51:06.425" v="3096" actId="1076"/>
          <ac:spMkLst>
            <pc:docMk/>
            <pc:sldMk cId="4090738660" sldId="314"/>
            <ac:spMk id="93" creationId="{B2487600-9388-4DED-902C-C18271734E6D}"/>
          </ac:spMkLst>
        </pc:spChg>
        <pc:spChg chg="add mod">
          <ac:chgData name="김지환" userId="0b265dc0-671b-48ee-aca7-0abd8a1b305a" providerId="ADAL" clId="{AB626736-4D42-4AB3-8BE7-714A6E46724D}" dt="2020-08-24T05:51:10.813" v="3097" actId="1076"/>
          <ac:spMkLst>
            <pc:docMk/>
            <pc:sldMk cId="4090738660" sldId="314"/>
            <ac:spMk id="94" creationId="{1C1B523A-362B-4415-876B-6892D3D566D7}"/>
          </ac:spMkLst>
        </pc:spChg>
        <pc:spChg chg="add mod">
          <ac:chgData name="김지환" userId="0b265dc0-671b-48ee-aca7-0abd8a1b305a" providerId="ADAL" clId="{AB626736-4D42-4AB3-8BE7-714A6E46724D}" dt="2020-08-24T05:51:27.405" v="3102" actId="1076"/>
          <ac:spMkLst>
            <pc:docMk/>
            <pc:sldMk cId="4090738660" sldId="314"/>
            <ac:spMk id="95" creationId="{25686BCF-2823-4D5B-B455-4995E6B7F3C6}"/>
          </ac:spMkLst>
        </pc:spChg>
        <pc:grpChg chg="add del mod">
          <ac:chgData name="김지환" userId="0b265dc0-671b-48ee-aca7-0abd8a1b305a" providerId="ADAL" clId="{AB626736-4D42-4AB3-8BE7-714A6E46724D}" dt="2020-08-25T06:22:47.610" v="7011" actId="478"/>
          <ac:grpSpMkLst>
            <pc:docMk/>
            <pc:sldMk cId="4090738660" sldId="314"/>
            <ac:grpSpMk id="34" creationId="{990F1B8A-0EB1-4455-BA54-04AF857BC121}"/>
          </ac:grpSpMkLst>
        </pc:grpChg>
        <pc:cxnChg chg="add del mod">
          <ac:chgData name="김지환" userId="0b265dc0-671b-48ee-aca7-0abd8a1b305a" providerId="ADAL" clId="{AB626736-4D42-4AB3-8BE7-714A6E46724D}" dt="2020-08-24T05:36:31.700" v="2697" actId="478"/>
          <ac:cxnSpMkLst>
            <pc:docMk/>
            <pc:sldMk cId="4090738660" sldId="314"/>
            <ac:cxnSpMk id="19" creationId="{10B9F6B6-1FEB-41B1-93C2-FA08C474E54E}"/>
          </ac:cxnSpMkLst>
        </pc:cxnChg>
        <pc:cxnChg chg="add mod">
          <ac:chgData name="김지환" userId="0b265dc0-671b-48ee-aca7-0abd8a1b305a" providerId="ADAL" clId="{AB626736-4D42-4AB3-8BE7-714A6E46724D}" dt="2020-08-25T06:22:45.426" v="7010" actId="1076"/>
          <ac:cxnSpMkLst>
            <pc:docMk/>
            <pc:sldMk cId="4090738660" sldId="314"/>
            <ac:cxnSpMk id="23" creationId="{841F3F0B-7DAC-415A-AF64-931044F1A0F6}"/>
          </ac:cxnSpMkLst>
        </pc:cxnChg>
        <pc:cxnChg chg="add mod">
          <ac:chgData name="김지환" userId="0b265dc0-671b-48ee-aca7-0abd8a1b305a" providerId="ADAL" clId="{AB626736-4D42-4AB3-8BE7-714A6E46724D}" dt="2020-08-25T06:22:45.426" v="7010" actId="1076"/>
          <ac:cxnSpMkLst>
            <pc:docMk/>
            <pc:sldMk cId="4090738660" sldId="314"/>
            <ac:cxnSpMk id="30" creationId="{88802825-B027-4989-BAF4-81705B7AD1D5}"/>
          </ac:cxnSpMkLst>
        </pc:cxnChg>
        <pc:cxnChg chg="add del mod">
          <ac:chgData name="김지환" userId="0b265dc0-671b-48ee-aca7-0abd8a1b305a" providerId="ADAL" clId="{AB626736-4D42-4AB3-8BE7-714A6E46724D}" dt="2020-08-24T05:37:39.220" v="2718" actId="478"/>
          <ac:cxnSpMkLst>
            <pc:docMk/>
            <pc:sldMk cId="4090738660" sldId="314"/>
            <ac:cxnSpMk id="33" creationId="{F1142C30-805E-4994-AB33-F3089B81C4C4}"/>
          </ac:cxnSpMkLst>
        </pc:cxnChg>
        <pc:cxnChg chg="add mod">
          <ac:chgData name="김지환" userId="0b265dc0-671b-48ee-aca7-0abd8a1b305a" providerId="ADAL" clId="{AB626736-4D42-4AB3-8BE7-714A6E46724D}" dt="2020-08-25T06:22:45.426" v="7010" actId="1076"/>
          <ac:cxnSpMkLst>
            <pc:docMk/>
            <pc:sldMk cId="4090738660" sldId="314"/>
            <ac:cxnSpMk id="37" creationId="{E038B6B9-D04F-49E3-B9DB-93E233ADADCC}"/>
          </ac:cxnSpMkLst>
        </pc:cxnChg>
        <pc:cxnChg chg="add mod">
          <ac:chgData name="김지환" userId="0b265dc0-671b-48ee-aca7-0abd8a1b305a" providerId="ADAL" clId="{AB626736-4D42-4AB3-8BE7-714A6E46724D}" dt="2020-08-24T05:49:35.315" v="2861" actId="14100"/>
          <ac:cxnSpMkLst>
            <pc:docMk/>
            <pc:sldMk cId="4090738660" sldId="314"/>
            <ac:cxnSpMk id="43" creationId="{EE398BE6-071D-4A84-9185-C05F9ED55BD8}"/>
          </ac:cxnSpMkLst>
        </pc:cxnChg>
        <pc:cxnChg chg="add mod">
          <ac:chgData name="김지환" userId="0b265dc0-671b-48ee-aca7-0abd8a1b305a" providerId="ADAL" clId="{AB626736-4D42-4AB3-8BE7-714A6E46724D}" dt="2020-08-24T05:51:23.763" v="3101" actId="14100"/>
          <ac:cxnSpMkLst>
            <pc:docMk/>
            <pc:sldMk cId="4090738660" sldId="314"/>
            <ac:cxnSpMk id="46" creationId="{56F0DA8C-A71C-43A7-A375-8674C9B28378}"/>
          </ac:cxnSpMkLst>
        </pc:cxnChg>
        <pc:cxnChg chg="add del mod">
          <ac:chgData name="김지환" userId="0b265dc0-671b-48ee-aca7-0abd8a1b305a" providerId="ADAL" clId="{AB626736-4D42-4AB3-8BE7-714A6E46724D}" dt="2020-08-24T05:39:01.291" v="2739" actId="478"/>
          <ac:cxnSpMkLst>
            <pc:docMk/>
            <pc:sldMk cId="4090738660" sldId="314"/>
            <ac:cxnSpMk id="49" creationId="{A3D712FA-4B7C-4463-BC5E-7978E966A008}"/>
          </ac:cxnSpMkLst>
        </pc:cxnChg>
        <pc:cxnChg chg="add mod">
          <ac:chgData name="김지환" userId="0b265dc0-671b-48ee-aca7-0abd8a1b305a" providerId="ADAL" clId="{AB626736-4D42-4AB3-8BE7-714A6E46724D}" dt="2020-08-24T05:49:35.315" v="2861" actId="14100"/>
          <ac:cxnSpMkLst>
            <pc:docMk/>
            <pc:sldMk cId="4090738660" sldId="314"/>
            <ac:cxnSpMk id="51" creationId="{F65B7D5F-EB41-4813-8652-F190231ACE83}"/>
          </ac:cxnSpMkLst>
        </pc:cxnChg>
        <pc:cxnChg chg="add mod">
          <ac:chgData name="김지환" userId="0b265dc0-671b-48ee-aca7-0abd8a1b305a" providerId="ADAL" clId="{AB626736-4D42-4AB3-8BE7-714A6E46724D}" dt="2020-08-24T05:42:38.961" v="2803" actId="208"/>
          <ac:cxnSpMkLst>
            <pc:docMk/>
            <pc:sldMk cId="4090738660" sldId="314"/>
            <ac:cxnSpMk id="55" creationId="{FDB48732-C47E-451B-A09C-ED24DF0DA455}"/>
          </ac:cxnSpMkLst>
        </pc:cxnChg>
        <pc:cxnChg chg="add mod">
          <ac:chgData name="김지환" userId="0b265dc0-671b-48ee-aca7-0abd8a1b305a" providerId="ADAL" clId="{AB626736-4D42-4AB3-8BE7-714A6E46724D}" dt="2020-08-24T05:51:23.763" v="3101" actId="14100"/>
          <ac:cxnSpMkLst>
            <pc:docMk/>
            <pc:sldMk cId="4090738660" sldId="314"/>
            <ac:cxnSpMk id="58" creationId="{C77D6EF0-CFAE-49A2-B9F6-3D1C09EF5341}"/>
          </ac:cxnSpMkLst>
        </pc:cxnChg>
        <pc:cxnChg chg="add mod">
          <ac:chgData name="김지환" userId="0b265dc0-671b-48ee-aca7-0abd8a1b305a" providerId="ADAL" clId="{AB626736-4D42-4AB3-8BE7-714A6E46724D}" dt="2020-08-24T05:54:17.314" v="3171" actId="1076"/>
          <ac:cxnSpMkLst>
            <pc:docMk/>
            <pc:sldMk cId="4090738660" sldId="314"/>
            <ac:cxnSpMk id="61" creationId="{F668240D-5B70-449B-AA89-E2FFBEB1015A}"/>
          </ac:cxnSpMkLst>
        </pc:cxnChg>
        <pc:cxnChg chg="add del mod">
          <ac:chgData name="김지환" userId="0b265dc0-671b-48ee-aca7-0abd8a1b305a" providerId="ADAL" clId="{AB626736-4D42-4AB3-8BE7-714A6E46724D}" dt="2020-08-24T05:54:36.048" v="3187" actId="14100"/>
          <ac:cxnSpMkLst>
            <pc:docMk/>
            <pc:sldMk cId="4090738660" sldId="314"/>
            <ac:cxnSpMk id="65" creationId="{1292B175-A793-467C-8315-6482AA5A9817}"/>
          </ac:cxnSpMkLst>
        </pc:cxnChg>
        <pc:cxnChg chg="add del mod">
          <ac:chgData name="김지환" userId="0b265dc0-671b-48ee-aca7-0abd8a1b305a" providerId="ADAL" clId="{AB626736-4D42-4AB3-8BE7-714A6E46724D}" dt="2020-08-24T05:54:16.971" v="3170"/>
          <ac:cxnSpMkLst>
            <pc:docMk/>
            <pc:sldMk cId="4090738660" sldId="314"/>
            <ac:cxnSpMk id="103" creationId="{62D96979-84A4-4A0C-A6E1-9F2B068789FA}"/>
          </ac:cxnSpMkLst>
        </pc:cxnChg>
      </pc:sldChg>
      <pc:sldChg chg="addSp delSp modSp">
        <pc:chgData name="김지환" userId="0b265dc0-671b-48ee-aca7-0abd8a1b305a" providerId="ADAL" clId="{AB626736-4D42-4AB3-8BE7-714A6E46724D}" dt="2020-08-30T13:22:55.230" v="14447" actId="14100"/>
        <pc:sldMkLst>
          <pc:docMk/>
          <pc:sldMk cId="2299424913" sldId="315"/>
        </pc:sldMkLst>
        <pc:spChg chg="mod">
          <ac:chgData name="김지환" userId="0b265dc0-671b-48ee-aca7-0abd8a1b305a" providerId="ADAL" clId="{AB626736-4D42-4AB3-8BE7-714A6E46724D}" dt="2020-08-27T15:24:51.247" v="9624" actId="20577"/>
          <ac:spMkLst>
            <pc:docMk/>
            <pc:sldMk cId="2299424913" sldId="315"/>
            <ac:spMk id="8" creationId="{A8A61B32-112D-4D78-834E-D85EFE7E9289}"/>
          </ac:spMkLst>
        </pc:spChg>
        <pc:spChg chg="mod">
          <ac:chgData name="김지환" userId="0b265dc0-671b-48ee-aca7-0abd8a1b305a" providerId="ADAL" clId="{AB626736-4D42-4AB3-8BE7-714A6E46724D}" dt="2020-08-30T13:22:46.342" v="14445" actId="14100"/>
          <ac:spMkLst>
            <pc:docMk/>
            <pc:sldMk cId="2299424913" sldId="315"/>
            <ac:spMk id="12" creationId="{99E289C5-E6B9-4D0B-A12C-B13933FB7173}"/>
          </ac:spMkLst>
        </pc:spChg>
        <pc:spChg chg="del mod">
          <ac:chgData name="김지환" userId="0b265dc0-671b-48ee-aca7-0abd8a1b305a" providerId="ADAL" clId="{AB626736-4D42-4AB3-8BE7-714A6E46724D}" dt="2020-08-28T17:41:11.218" v="10638" actId="478"/>
          <ac:spMkLst>
            <pc:docMk/>
            <pc:sldMk cId="2299424913" sldId="315"/>
            <ac:spMk id="30" creationId="{A0006EC0-C9AA-4C7C-94FB-20CBEFCD0077}"/>
          </ac:spMkLst>
        </pc:spChg>
        <pc:grpChg chg="add mod">
          <ac:chgData name="김지환" userId="0b265dc0-671b-48ee-aca7-0abd8a1b305a" providerId="ADAL" clId="{AB626736-4D42-4AB3-8BE7-714A6E46724D}" dt="2020-08-25T05:13:37.551" v="6486" actId="1076"/>
          <ac:grpSpMkLst>
            <pc:docMk/>
            <pc:sldMk cId="2299424913" sldId="315"/>
            <ac:grpSpMk id="6" creationId="{DE68F1DC-1596-47E9-907B-983D8DF3C27C}"/>
          </ac:grpSpMkLst>
        </pc:grpChg>
        <pc:grpChg chg="add mod">
          <ac:chgData name="김지환" userId="0b265dc0-671b-48ee-aca7-0abd8a1b305a" providerId="ADAL" clId="{AB626736-4D42-4AB3-8BE7-714A6E46724D}" dt="2020-08-30T13:22:55.230" v="14447" actId="14100"/>
          <ac:grpSpMkLst>
            <pc:docMk/>
            <pc:sldMk cId="2299424913" sldId="315"/>
            <ac:grpSpMk id="10" creationId="{AC841530-7C70-424B-B219-EA12AEFAC1B1}"/>
          </ac:grpSpMkLst>
        </pc:grpChg>
        <pc:picChg chg="add del mod">
          <ac:chgData name="김지환" userId="0b265dc0-671b-48ee-aca7-0abd8a1b305a" providerId="ADAL" clId="{AB626736-4D42-4AB3-8BE7-714A6E46724D}" dt="2020-08-15T13:36:57.658" v="1903" actId="478"/>
          <ac:picMkLst>
            <pc:docMk/>
            <pc:sldMk cId="2299424913" sldId="315"/>
            <ac:picMk id="3" creationId="{F0498705-F38B-4BA0-ACA9-EC8D4E7779B5}"/>
          </ac:picMkLst>
        </pc:picChg>
      </pc:sldChg>
      <pc:sldChg chg="addSp delSp modSp">
        <pc:chgData name="김지환" userId="0b265dc0-671b-48ee-aca7-0abd8a1b305a" providerId="ADAL" clId="{AB626736-4D42-4AB3-8BE7-714A6E46724D}" dt="2020-08-28T17:50:04.716" v="11271" actId="1076"/>
        <pc:sldMkLst>
          <pc:docMk/>
          <pc:sldMk cId="653989930" sldId="318"/>
        </pc:sldMkLst>
        <pc:graphicFrameChg chg="add del mod modGraphic">
          <ac:chgData name="김지환" userId="0b265dc0-671b-48ee-aca7-0abd8a1b305a" providerId="ADAL" clId="{AB626736-4D42-4AB3-8BE7-714A6E46724D}" dt="2020-08-28T17:50:04.716" v="11271" actId="1076"/>
          <ac:graphicFrameMkLst>
            <pc:docMk/>
            <pc:sldMk cId="653989930" sldId="318"/>
            <ac:graphicFrameMk id="2" creationId="{B470BD46-689C-4CCF-A48B-F0D7FBD50120}"/>
          </ac:graphicFrameMkLst>
        </pc:graphicFrameChg>
      </pc:sldChg>
      <pc:sldChg chg="addSp delSp modSp">
        <pc:chgData name="김지환" userId="0b265dc0-671b-48ee-aca7-0abd8a1b305a" providerId="ADAL" clId="{AB626736-4D42-4AB3-8BE7-714A6E46724D}" dt="2020-08-30T13:18:35.651" v="14420" actId="478"/>
        <pc:sldMkLst>
          <pc:docMk/>
          <pc:sldMk cId="3447281743" sldId="319"/>
        </pc:sldMkLst>
        <pc:spChg chg="add del mod">
          <ac:chgData name="김지환" userId="0b265dc0-671b-48ee-aca7-0abd8a1b305a" providerId="ADAL" clId="{AB626736-4D42-4AB3-8BE7-714A6E46724D}" dt="2020-08-24T07:04:33.491" v="4644" actId="478"/>
          <ac:spMkLst>
            <pc:docMk/>
            <pc:sldMk cId="3447281743" sldId="319"/>
            <ac:spMk id="2" creationId="{2E137BCD-4095-4CEC-90F9-1542362031FD}"/>
          </ac:spMkLst>
        </pc:spChg>
        <pc:spChg chg="del mod">
          <ac:chgData name="김지환" userId="0b265dc0-671b-48ee-aca7-0abd8a1b305a" providerId="ADAL" clId="{AB626736-4D42-4AB3-8BE7-714A6E46724D}" dt="2020-08-30T13:18:35.651" v="14420" actId="478"/>
          <ac:spMkLst>
            <pc:docMk/>
            <pc:sldMk cId="3447281743" sldId="319"/>
            <ac:spMk id="7" creationId="{469AE4E7-0791-4E49-92CD-78A93B3E12EA}"/>
          </ac:spMkLst>
        </pc:spChg>
        <pc:spChg chg="del mod">
          <ac:chgData name="김지환" userId="0b265dc0-671b-48ee-aca7-0abd8a1b305a" providerId="ADAL" clId="{AB626736-4D42-4AB3-8BE7-714A6E46724D}" dt="2020-08-25T06:20:13.331" v="6897" actId="478"/>
          <ac:spMkLst>
            <pc:docMk/>
            <pc:sldMk cId="3447281743" sldId="319"/>
            <ac:spMk id="16" creationId="{74429A89-4B42-4C28-A3F9-D26A666FD0C0}"/>
          </ac:spMkLst>
        </pc:spChg>
        <pc:spChg chg="del mod">
          <ac:chgData name="김지환" userId="0b265dc0-671b-48ee-aca7-0abd8a1b305a" providerId="ADAL" clId="{AB626736-4D42-4AB3-8BE7-714A6E46724D}" dt="2020-08-25T07:44:30.723" v="7425" actId="478"/>
          <ac:spMkLst>
            <pc:docMk/>
            <pc:sldMk cId="3447281743" sldId="319"/>
            <ac:spMk id="17" creationId="{382358E5-674F-44C1-98AF-4CD4B5E917FB}"/>
          </ac:spMkLst>
        </pc:spChg>
        <pc:spChg chg="mod">
          <ac:chgData name="김지환" userId="0b265dc0-671b-48ee-aca7-0abd8a1b305a" providerId="ADAL" clId="{AB626736-4D42-4AB3-8BE7-714A6E46724D}" dt="2020-08-16T21:14:20.069" v="2094" actId="20577"/>
          <ac:spMkLst>
            <pc:docMk/>
            <pc:sldMk cId="3447281743" sldId="319"/>
            <ac:spMk id="20" creationId="{332A36F5-C40A-4687-BF4F-A212636CB4BA}"/>
          </ac:spMkLst>
        </pc:spChg>
        <pc:spChg chg="add del mod">
          <ac:chgData name="김지환" userId="0b265dc0-671b-48ee-aca7-0abd8a1b305a" providerId="ADAL" clId="{AB626736-4D42-4AB3-8BE7-714A6E46724D}" dt="2020-08-24T07:02:46.067" v="4633" actId="478"/>
          <ac:spMkLst>
            <pc:docMk/>
            <pc:sldMk cId="3447281743" sldId="319"/>
            <ac:spMk id="23" creationId="{E44E2300-E4B2-43E5-9F5E-9C9D6882B242}"/>
          </ac:spMkLst>
        </pc:spChg>
        <pc:spChg chg="mod">
          <ac:chgData name="김지환" userId="0b265dc0-671b-48ee-aca7-0abd8a1b305a" providerId="ADAL" clId="{AB626736-4D42-4AB3-8BE7-714A6E46724D}" dt="2020-08-30T13:17:16.236" v="14338" actId="20577"/>
          <ac:spMkLst>
            <pc:docMk/>
            <pc:sldMk cId="3447281743" sldId="319"/>
            <ac:spMk id="25" creationId="{980DB22C-A901-4481-BC3F-76F5CFF2FC78}"/>
          </ac:spMkLst>
        </pc:spChg>
        <pc:spChg chg="mod">
          <ac:chgData name="김지환" userId="0b265dc0-671b-48ee-aca7-0abd8a1b305a" providerId="ADAL" clId="{AB626736-4D42-4AB3-8BE7-714A6E46724D}" dt="2020-08-25T05:40:42.793" v="6583"/>
          <ac:spMkLst>
            <pc:docMk/>
            <pc:sldMk cId="3447281743" sldId="319"/>
            <ac:spMk id="26" creationId="{8A314BEB-84D8-49EB-B61D-DD2705D8297D}"/>
          </ac:spMkLst>
        </pc:spChg>
        <pc:spChg chg="mod">
          <ac:chgData name="김지환" userId="0b265dc0-671b-48ee-aca7-0abd8a1b305a" providerId="ADAL" clId="{AB626736-4D42-4AB3-8BE7-714A6E46724D}" dt="2020-08-30T13:18:31.805" v="14419" actId="20577"/>
          <ac:spMkLst>
            <pc:docMk/>
            <pc:sldMk cId="3447281743" sldId="319"/>
            <ac:spMk id="29" creationId="{09EB26FB-7EFA-4EB4-B6CD-0ACF325CB301}"/>
          </ac:spMkLst>
        </pc:spChg>
        <pc:spChg chg="mod">
          <ac:chgData name="김지환" userId="0b265dc0-671b-48ee-aca7-0abd8a1b305a" providerId="ADAL" clId="{AB626736-4D42-4AB3-8BE7-714A6E46724D}" dt="2020-08-25T05:40:51.543" v="6595"/>
          <ac:spMkLst>
            <pc:docMk/>
            <pc:sldMk cId="3447281743" sldId="319"/>
            <ac:spMk id="30" creationId="{31124B04-08EF-4511-83A0-79C2AA47F41F}"/>
          </ac:spMkLst>
        </pc:spChg>
        <pc:spChg chg="mod">
          <ac:chgData name="김지환" userId="0b265dc0-671b-48ee-aca7-0abd8a1b305a" providerId="ADAL" clId="{AB626736-4D42-4AB3-8BE7-714A6E46724D}" dt="2020-08-25T06:20:04.291" v="6894"/>
          <ac:spMkLst>
            <pc:docMk/>
            <pc:sldMk cId="3447281743" sldId="319"/>
            <ac:spMk id="33" creationId="{D4D09D54-431D-4D66-83AE-033217333618}"/>
          </ac:spMkLst>
        </pc:spChg>
        <pc:grpChg chg="del mod">
          <ac:chgData name="김지환" userId="0b265dc0-671b-48ee-aca7-0abd8a1b305a" providerId="ADAL" clId="{AB626736-4D42-4AB3-8BE7-714A6E46724D}" dt="2020-08-25T07:44:30.723" v="7425" actId="478"/>
          <ac:grpSpMkLst>
            <pc:docMk/>
            <pc:sldMk cId="3447281743" sldId="319"/>
            <ac:grpSpMk id="12" creationId="{D55EDB5A-9DFA-4DB9-81F3-88B4EA0D2853}"/>
          </ac:grpSpMkLst>
        </pc:grpChg>
        <pc:grpChg chg="add del mod">
          <ac:chgData name="김지환" userId="0b265dc0-671b-48ee-aca7-0abd8a1b305a" providerId="ADAL" clId="{AB626736-4D42-4AB3-8BE7-714A6E46724D}" dt="2020-08-25T05:40:30.854" v="6559" actId="478"/>
          <ac:grpSpMkLst>
            <pc:docMk/>
            <pc:sldMk cId="3447281743" sldId="319"/>
            <ac:grpSpMk id="18" creationId="{A8D82201-B310-40BC-99DE-A0A28E919835}"/>
          </ac:grpSpMkLst>
        </pc:grpChg>
        <pc:grpChg chg="add mod">
          <ac:chgData name="김지환" userId="0b265dc0-671b-48ee-aca7-0abd8a1b305a" providerId="ADAL" clId="{AB626736-4D42-4AB3-8BE7-714A6E46724D}" dt="2020-08-27T15:05:30.423" v="7624" actId="1076"/>
          <ac:grpSpMkLst>
            <pc:docMk/>
            <pc:sldMk cId="3447281743" sldId="319"/>
            <ac:grpSpMk id="23" creationId="{C84C9E02-B559-4FF1-BE61-BB0CD4741D3B}"/>
          </ac:grpSpMkLst>
        </pc:grpChg>
        <pc:grpChg chg="add mod">
          <ac:chgData name="김지환" userId="0b265dc0-671b-48ee-aca7-0abd8a1b305a" providerId="ADAL" clId="{AB626736-4D42-4AB3-8BE7-714A6E46724D}" dt="2020-08-30T13:17:55.427" v="14403" actId="14100"/>
          <ac:grpSpMkLst>
            <pc:docMk/>
            <pc:sldMk cId="3447281743" sldId="319"/>
            <ac:grpSpMk id="27" creationId="{160A1326-049B-4E45-B122-0DD14048BC84}"/>
          </ac:grpSpMkLst>
        </pc:grpChg>
        <pc:grpChg chg="add del mod">
          <ac:chgData name="김지환" userId="0b265dc0-671b-48ee-aca7-0abd8a1b305a" providerId="ADAL" clId="{AB626736-4D42-4AB3-8BE7-714A6E46724D}" dt="2020-08-25T07:44:30.723" v="7425" actId="478"/>
          <ac:grpSpMkLst>
            <pc:docMk/>
            <pc:sldMk cId="3447281743" sldId="319"/>
            <ac:grpSpMk id="31" creationId="{09170AED-9FF9-415F-9AFE-E0A627E1C65A}"/>
          </ac:grpSpMkLst>
        </pc:grpChg>
      </pc:sldChg>
      <pc:sldChg chg="addSp delSp modSp">
        <pc:chgData name="김지환" userId="0b265dc0-671b-48ee-aca7-0abd8a1b305a" providerId="ADAL" clId="{AB626736-4D42-4AB3-8BE7-714A6E46724D}" dt="2020-08-29T08:18:34.333" v="12486" actId="20577"/>
        <pc:sldMkLst>
          <pc:docMk/>
          <pc:sldMk cId="315833620" sldId="322"/>
        </pc:sldMkLst>
        <pc:spChg chg="del mod">
          <ac:chgData name="김지환" userId="0b265dc0-671b-48ee-aca7-0abd8a1b305a" providerId="ADAL" clId="{AB626736-4D42-4AB3-8BE7-714A6E46724D}" dt="2020-08-24T07:07:13.083" v="4805" actId="478"/>
          <ac:spMkLst>
            <pc:docMk/>
            <pc:sldMk cId="315833620" sldId="322"/>
            <ac:spMk id="6" creationId="{0F6F2DCE-7677-485A-8506-522DDDC54163}"/>
          </ac:spMkLst>
        </pc:spChg>
        <pc:spChg chg="mod">
          <ac:chgData name="김지환" userId="0b265dc0-671b-48ee-aca7-0abd8a1b305a" providerId="ADAL" clId="{AB626736-4D42-4AB3-8BE7-714A6E46724D}" dt="2020-08-29T08:18:34.333" v="12486" actId="20577"/>
          <ac:spMkLst>
            <pc:docMk/>
            <pc:sldMk cId="315833620" sldId="322"/>
            <ac:spMk id="8" creationId="{BE04D4E0-67CF-4692-BF9E-B0CD471E353B}"/>
          </ac:spMkLst>
        </pc:spChg>
        <pc:spChg chg="mod">
          <ac:chgData name="김지환" userId="0b265dc0-671b-48ee-aca7-0abd8a1b305a" providerId="ADAL" clId="{AB626736-4D42-4AB3-8BE7-714A6E46724D}" dt="2020-08-29T08:16:25.020" v="11931" actId="20577"/>
          <ac:spMkLst>
            <pc:docMk/>
            <pc:sldMk cId="315833620" sldId="322"/>
            <ac:spMk id="9" creationId="{F011406F-7FA7-41FE-A02C-CF06A4D20AF4}"/>
          </ac:spMkLst>
        </pc:spChg>
        <pc:grpChg chg="add mod">
          <ac:chgData name="김지환" userId="0b265dc0-671b-48ee-aca7-0abd8a1b305a" providerId="ADAL" clId="{AB626736-4D42-4AB3-8BE7-714A6E46724D}" dt="2020-08-28T17:47:13.614" v="10984" actId="1076"/>
          <ac:grpSpMkLst>
            <pc:docMk/>
            <pc:sldMk cId="315833620" sldId="322"/>
            <ac:grpSpMk id="6" creationId="{90BA4DF7-7C3F-4981-AE45-987313A3A3C0}"/>
          </ac:grpSpMkLst>
        </pc:grpChg>
        <pc:graphicFrameChg chg="add mod modGraphic">
          <ac:chgData name="김지환" userId="0b265dc0-671b-48ee-aca7-0abd8a1b305a" providerId="ADAL" clId="{AB626736-4D42-4AB3-8BE7-714A6E46724D}" dt="2020-08-28T17:47:05.417" v="10980" actId="1076"/>
          <ac:graphicFrameMkLst>
            <pc:docMk/>
            <pc:sldMk cId="315833620" sldId="322"/>
            <ac:graphicFrameMk id="2" creationId="{62F031F8-C940-463C-B927-4A4D1CC81806}"/>
          </ac:graphicFrameMkLst>
        </pc:graphicFrameChg>
      </pc:sldChg>
      <pc:sldChg chg="addSp delSp modSp">
        <pc:chgData name="김지환" userId="0b265dc0-671b-48ee-aca7-0abd8a1b305a" providerId="ADAL" clId="{AB626736-4D42-4AB3-8BE7-714A6E46724D}" dt="2020-08-30T13:15:44.860" v="14321" actId="478"/>
        <pc:sldMkLst>
          <pc:docMk/>
          <pc:sldMk cId="3331964537" sldId="323"/>
        </pc:sldMkLst>
        <pc:spChg chg="del mod">
          <ac:chgData name="김지환" userId="0b265dc0-671b-48ee-aca7-0abd8a1b305a" providerId="ADAL" clId="{AB626736-4D42-4AB3-8BE7-714A6E46724D}" dt="2020-08-30T13:15:44.860" v="14321" actId="478"/>
          <ac:spMkLst>
            <pc:docMk/>
            <pc:sldMk cId="3331964537" sldId="323"/>
            <ac:spMk id="6" creationId="{0F6F2DCE-7677-485A-8506-522DDDC54163}"/>
          </ac:spMkLst>
        </pc:spChg>
        <pc:spChg chg="mod">
          <ac:chgData name="김지환" userId="0b265dc0-671b-48ee-aca7-0abd8a1b305a" providerId="ADAL" clId="{AB626736-4D42-4AB3-8BE7-714A6E46724D}" dt="2020-08-28T17:56:55.176" v="11419" actId="20577"/>
          <ac:spMkLst>
            <pc:docMk/>
            <pc:sldMk cId="3331964537" sldId="323"/>
            <ac:spMk id="13" creationId="{C5E2A7AD-22DD-4A1E-9D94-B39E04039999}"/>
          </ac:spMkLst>
        </pc:spChg>
        <pc:grpChg chg="add mod">
          <ac:chgData name="김지환" userId="0b265dc0-671b-48ee-aca7-0abd8a1b305a" providerId="ADAL" clId="{AB626736-4D42-4AB3-8BE7-714A6E46724D}" dt="2020-08-25T05:14:53.784" v="6556" actId="1076"/>
          <ac:grpSpMkLst>
            <pc:docMk/>
            <pc:sldMk cId="3331964537" sldId="323"/>
            <ac:grpSpMk id="7" creationId="{E0A7114B-ADA5-4D06-A75A-F28D0D4E02E2}"/>
          </ac:grpSpMkLst>
        </pc:grpChg>
        <pc:grpChg chg="add mod">
          <ac:chgData name="김지환" userId="0b265dc0-671b-48ee-aca7-0abd8a1b305a" providerId="ADAL" clId="{AB626736-4D42-4AB3-8BE7-714A6E46724D}" dt="2020-08-25T05:14:53.784" v="6556" actId="1076"/>
          <ac:grpSpMkLst>
            <pc:docMk/>
            <pc:sldMk cId="3331964537" sldId="323"/>
            <ac:grpSpMk id="11" creationId="{57165513-1364-4C66-9B4D-89722EBDDEB8}"/>
          </ac:grpSpMkLst>
        </pc:grpChg>
      </pc:sldChg>
      <pc:sldChg chg="addSp delSp modSp del ord">
        <pc:chgData name="김지환" userId="0b265dc0-671b-48ee-aca7-0abd8a1b305a" providerId="ADAL" clId="{AB626736-4D42-4AB3-8BE7-714A6E46724D}" dt="2020-08-27T15:17:17.311" v="8925" actId="2696"/>
        <pc:sldMkLst>
          <pc:docMk/>
          <pc:sldMk cId="1252953854" sldId="324"/>
        </pc:sldMkLst>
        <pc:spChg chg="add del mod">
          <ac:chgData name="김지환" userId="0b265dc0-671b-48ee-aca7-0abd8a1b305a" providerId="ADAL" clId="{AB626736-4D42-4AB3-8BE7-714A6E46724D}" dt="2020-08-25T06:19:41.275" v="6863" actId="478"/>
          <ac:spMkLst>
            <pc:docMk/>
            <pc:sldMk cId="1252953854" sldId="324"/>
            <ac:spMk id="2" creationId="{2F934E1D-D537-45EE-976F-9AE5A2A45E03}"/>
          </ac:spMkLst>
        </pc:spChg>
        <pc:spChg chg="del">
          <ac:chgData name="김지환" userId="0b265dc0-671b-48ee-aca7-0abd8a1b305a" providerId="ADAL" clId="{AB626736-4D42-4AB3-8BE7-714A6E46724D}" dt="2020-08-24T07:09:43.489" v="4941" actId="478"/>
          <ac:spMkLst>
            <pc:docMk/>
            <pc:sldMk cId="1252953854" sldId="324"/>
            <ac:spMk id="2" creationId="{CDA05D61-E734-4A81-A19D-8C5B54B4F2B2}"/>
          </ac:spMkLst>
        </pc:spChg>
        <pc:spChg chg="add mod">
          <ac:chgData name="김지환" userId="0b265dc0-671b-48ee-aca7-0abd8a1b305a" providerId="ADAL" clId="{AB626736-4D42-4AB3-8BE7-714A6E46724D}" dt="2020-08-25T06:19:38.586" v="6862" actId="164"/>
          <ac:spMkLst>
            <pc:docMk/>
            <pc:sldMk cId="1252953854" sldId="324"/>
            <ac:spMk id="3" creationId="{5FC17DB5-9492-40FB-8863-D9143918CE0D}"/>
          </ac:spMkLst>
        </pc:spChg>
        <pc:spChg chg="add del mod">
          <ac:chgData name="김지환" userId="0b265dc0-671b-48ee-aca7-0abd8a1b305a" providerId="ADAL" clId="{AB626736-4D42-4AB3-8BE7-714A6E46724D}" dt="2020-08-25T06:02:10.457" v="6793"/>
          <ac:spMkLst>
            <pc:docMk/>
            <pc:sldMk cId="1252953854" sldId="324"/>
            <ac:spMk id="4" creationId="{2FA01808-91CD-4755-9E7B-14B91735AE95}"/>
          </ac:spMkLst>
        </pc:spChg>
        <pc:spChg chg="add mod">
          <ac:chgData name="김지환" userId="0b265dc0-671b-48ee-aca7-0abd8a1b305a" providerId="ADAL" clId="{AB626736-4D42-4AB3-8BE7-714A6E46724D}" dt="2020-08-25T06:19:38.586" v="6862" actId="164"/>
          <ac:spMkLst>
            <pc:docMk/>
            <pc:sldMk cId="1252953854" sldId="324"/>
            <ac:spMk id="5" creationId="{1A4B5A1F-992C-44AA-81B9-EB4382AE2A4C}"/>
          </ac:spMkLst>
        </pc:spChg>
        <pc:spChg chg="del">
          <ac:chgData name="김지환" userId="0b265dc0-671b-48ee-aca7-0abd8a1b305a" providerId="ADAL" clId="{AB626736-4D42-4AB3-8BE7-714A6E46724D}" dt="2020-08-24T07:09:43.489" v="4941" actId="478"/>
          <ac:spMkLst>
            <pc:docMk/>
            <pc:sldMk cId="1252953854" sldId="324"/>
            <ac:spMk id="9" creationId="{9801C2AA-2285-4BCF-BDC6-38193E5E24A9}"/>
          </ac:spMkLst>
        </pc:spChg>
        <pc:spChg chg="del">
          <ac:chgData name="김지환" userId="0b265dc0-671b-48ee-aca7-0abd8a1b305a" providerId="ADAL" clId="{AB626736-4D42-4AB3-8BE7-714A6E46724D}" dt="2020-08-24T07:09:43.489" v="4941" actId="478"/>
          <ac:spMkLst>
            <pc:docMk/>
            <pc:sldMk cId="1252953854" sldId="324"/>
            <ac:spMk id="10" creationId="{FC1FF79D-CA7C-4FE3-9CE9-1EAAE890FAE8}"/>
          </ac:spMkLst>
        </pc:spChg>
        <pc:spChg chg="add del mod">
          <ac:chgData name="김지환" userId="0b265dc0-671b-48ee-aca7-0abd8a1b305a" providerId="ADAL" clId="{AB626736-4D42-4AB3-8BE7-714A6E46724D}" dt="2020-08-27T15:15:27.320" v="8716" actId="478"/>
          <ac:spMkLst>
            <pc:docMk/>
            <pc:sldMk cId="1252953854" sldId="324"/>
            <ac:spMk id="11" creationId="{A85190E7-DA4E-48E0-9C5F-76248B8631CE}"/>
          </ac:spMkLst>
        </pc:spChg>
        <pc:spChg chg="del mod">
          <ac:chgData name="김지환" userId="0b265dc0-671b-48ee-aca7-0abd8a1b305a" providerId="ADAL" clId="{AB626736-4D42-4AB3-8BE7-714A6E46724D}" dt="2020-08-25T05:50:02.374" v="6674" actId="478"/>
          <ac:spMkLst>
            <pc:docMk/>
            <pc:sldMk cId="1252953854" sldId="324"/>
            <ac:spMk id="12" creationId="{B77F5132-41AF-4212-813E-72DC83F04840}"/>
          </ac:spMkLst>
        </pc:spChg>
        <pc:spChg chg="add del mod">
          <ac:chgData name="김지환" userId="0b265dc0-671b-48ee-aca7-0abd8a1b305a" providerId="ADAL" clId="{AB626736-4D42-4AB3-8BE7-714A6E46724D}" dt="2020-08-27T15:15:27.320" v="8716" actId="478"/>
          <ac:spMkLst>
            <pc:docMk/>
            <pc:sldMk cId="1252953854" sldId="324"/>
            <ac:spMk id="13" creationId="{0C16CB1F-7911-4BE3-8573-76DA7A2D9357}"/>
          </ac:spMkLst>
        </pc:spChg>
        <pc:spChg chg="add del mod">
          <ac:chgData name="김지환" userId="0b265dc0-671b-48ee-aca7-0abd8a1b305a" providerId="ADAL" clId="{AB626736-4D42-4AB3-8BE7-714A6E46724D}" dt="2020-08-27T15:15:27.320" v="8716" actId="478"/>
          <ac:spMkLst>
            <pc:docMk/>
            <pc:sldMk cId="1252953854" sldId="324"/>
            <ac:spMk id="14" creationId="{451AF233-17C9-48CA-B496-36229C772DA0}"/>
          </ac:spMkLst>
        </pc:spChg>
        <pc:spChg chg="add del mod">
          <ac:chgData name="김지환" userId="0b265dc0-671b-48ee-aca7-0abd8a1b305a" providerId="ADAL" clId="{AB626736-4D42-4AB3-8BE7-714A6E46724D}" dt="2020-08-27T15:15:27.320" v="8716" actId="478"/>
          <ac:spMkLst>
            <pc:docMk/>
            <pc:sldMk cId="1252953854" sldId="324"/>
            <ac:spMk id="15" creationId="{0DC17F3A-4B63-4485-BF72-DA6014803A31}"/>
          </ac:spMkLst>
        </pc:spChg>
        <pc:spChg chg="add del mod">
          <ac:chgData name="김지환" userId="0b265dc0-671b-48ee-aca7-0abd8a1b305a" providerId="ADAL" clId="{AB626736-4D42-4AB3-8BE7-714A6E46724D}" dt="2020-08-27T15:15:27.320" v="8716" actId="478"/>
          <ac:spMkLst>
            <pc:docMk/>
            <pc:sldMk cId="1252953854" sldId="324"/>
            <ac:spMk id="16" creationId="{FB5B43A8-1796-40F6-B008-9B3071B5DA5E}"/>
          </ac:spMkLst>
        </pc:spChg>
        <pc:spChg chg="mod">
          <ac:chgData name="김지환" userId="0b265dc0-671b-48ee-aca7-0abd8a1b305a" providerId="ADAL" clId="{AB626736-4D42-4AB3-8BE7-714A6E46724D}" dt="2020-08-25T05:10:16.360" v="6385" actId="14100"/>
          <ac:spMkLst>
            <pc:docMk/>
            <pc:sldMk cId="1252953854" sldId="324"/>
            <ac:spMk id="22" creationId="{ACA8EEC8-19D6-45CE-9B24-CB0911BD8554}"/>
          </ac:spMkLst>
        </pc:spChg>
        <pc:spChg chg="mod">
          <ac:chgData name="김지환" userId="0b265dc0-671b-48ee-aca7-0abd8a1b305a" providerId="ADAL" clId="{AB626736-4D42-4AB3-8BE7-714A6E46724D}" dt="2020-08-25T05:10:05.028" v="6364"/>
          <ac:spMkLst>
            <pc:docMk/>
            <pc:sldMk cId="1252953854" sldId="324"/>
            <ac:spMk id="24" creationId="{C0806D2D-D0A0-45FB-93BD-145657A6EDA7}"/>
          </ac:spMkLst>
        </pc:spChg>
        <pc:spChg chg="mod">
          <ac:chgData name="김지환" userId="0b265dc0-671b-48ee-aca7-0abd8a1b305a" providerId="ADAL" clId="{AB626736-4D42-4AB3-8BE7-714A6E46724D}" dt="2020-08-27T15:16:47.640" v="8900" actId="20577"/>
          <ac:spMkLst>
            <pc:docMk/>
            <pc:sldMk cId="1252953854" sldId="324"/>
            <ac:spMk id="28" creationId="{3099D20B-E6C2-4DAE-8670-25A46C305A52}"/>
          </ac:spMkLst>
        </pc:spChg>
        <pc:spChg chg="mod">
          <ac:chgData name="김지환" userId="0b265dc0-671b-48ee-aca7-0abd8a1b305a" providerId="ADAL" clId="{AB626736-4D42-4AB3-8BE7-714A6E46724D}" dt="2020-08-25T05:12:16.139" v="6428"/>
          <ac:spMkLst>
            <pc:docMk/>
            <pc:sldMk cId="1252953854" sldId="324"/>
            <ac:spMk id="29" creationId="{2A79786A-93A2-42E7-B619-91D788CCECAC}"/>
          </ac:spMkLst>
        </pc:spChg>
        <pc:spChg chg="add del mod">
          <ac:chgData name="김지환" userId="0b265dc0-671b-48ee-aca7-0abd8a1b305a" providerId="ADAL" clId="{AB626736-4D42-4AB3-8BE7-714A6E46724D}" dt="2020-08-25T05:49:43.197" v="6670"/>
          <ac:spMkLst>
            <pc:docMk/>
            <pc:sldMk cId="1252953854" sldId="324"/>
            <ac:spMk id="30" creationId="{B61DDF4C-AE84-4FF9-84EE-E3529B3C59C0}"/>
          </ac:spMkLst>
        </pc:spChg>
        <pc:spChg chg="mod">
          <ac:chgData name="김지환" userId="0b265dc0-671b-48ee-aca7-0abd8a1b305a" providerId="ADAL" clId="{AB626736-4D42-4AB3-8BE7-714A6E46724D}" dt="2020-08-27T15:16:29.329" v="8822" actId="20577"/>
          <ac:spMkLst>
            <pc:docMk/>
            <pc:sldMk cId="1252953854" sldId="324"/>
            <ac:spMk id="33" creationId="{98FE1190-0CD4-4E67-9800-F674178E28F7}"/>
          </ac:spMkLst>
        </pc:spChg>
        <pc:spChg chg="mod">
          <ac:chgData name="김지환" userId="0b265dc0-671b-48ee-aca7-0abd8a1b305a" providerId="ADAL" clId="{AB626736-4D42-4AB3-8BE7-714A6E46724D}" dt="2020-08-25T05:12:39.738" v="6459"/>
          <ac:spMkLst>
            <pc:docMk/>
            <pc:sldMk cId="1252953854" sldId="324"/>
            <ac:spMk id="34" creationId="{C14D47A7-2ECB-4303-B75C-78F2AA1A1D8E}"/>
          </ac:spMkLst>
        </pc:spChg>
        <pc:spChg chg="mod">
          <ac:chgData name="김지환" userId="0b265dc0-671b-48ee-aca7-0abd8a1b305a" providerId="ADAL" clId="{AB626736-4D42-4AB3-8BE7-714A6E46724D}" dt="2020-08-25T05:49:47.226" v="6671" actId="122"/>
          <ac:spMkLst>
            <pc:docMk/>
            <pc:sldMk cId="1252953854" sldId="324"/>
            <ac:spMk id="36" creationId="{9AFD8084-F94C-40FE-BDA3-54CE02DA3650}"/>
          </ac:spMkLst>
        </pc:spChg>
        <pc:spChg chg="mod">
          <ac:chgData name="김지환" userId="0b265dc0-671b-48ee-aca7-0abd8a1b305a" providerId="ADAL" clId="{AB626736-4D42-4AB3-8BE7-714A6E46724D}" dt="2020-08-27T15:17:12.351" v="8916"/>
          <ac:spMkLst>
            <pc:docMk/>
            <pc:sldMk cId="1252953854" sldId="324"/>
            <ac:spMk id="39" creationId="{6CDC6D6B-2C6F-4506-A1A4-B60E366A7E7F}"/>
          </ac:spMkLst>
        </pc:spChg>
        <pc:grpChg chg="add del mod">
          <ac:chgData name="김지환" userId="0b265dc0-671b-48ee-aca7-0abd8a1b305a" providerId="ADAL" clId="{AB626736-4D42-4AB3-8BE7-714A6E46724D}" dt="2020-08-27T15:15:27.320" v="8716" actId="478"/>
          <ac:grpSpMkLst>
            <pc:docMk/>
            <pc:sldMk cId="1252953854" sldId="324"/>
            <ac:grpSpMk id="6" creationId="{FA9F7FA4-206D-499A-B618-BBF3AC4F3851}"/>
          </ac:grpSpMkLst>
        </pc:grpChg>
        <pc:grpChg chg="add del mod">
          <ac:chgData name="김지환" userId="0b265dc0-671b-48ee-aca7-0abd8a1b305a" providerId="ADAL" clId="{AB626736-4D42-4AB3-8BE7-714A6E46724D}" dt="2020-08-25T05:12:07.555" v="6410" actId="478"/>
          <ac:grpSpMkLst>
            <pc:docMk/>
            <pc:sldMk cId="1252953854" sldId="324"/>
            <ac:grpSpMk id="19" creationId="{F4D1E33C-3150-471F-A364-50FC8DA05F83}"/>
          </ac:grpSpMkLst>
        </pc:grpChg>
        <pc:grpChg chg="add mod">
          <ac:chgData name="김지환" userId="0b265dc0-671b-48ee-aca7-0abd8a1b305a" providerId="ADAL" clId="{AB626736-4D42-4AB3-8BE7-714A6E46724D}" dt="2020-08-27T15:16:05.748" v="8734" actId="1076"/>
          <ac:grpSpMkLst>
            <pc:docMk/>
            <pc:sldMk cId="1252953854" sldId="324"/>
            <ac:grpSpMk id="25" creationId="{F6B88786-BEC5-4FC4-80B5-E999B6055C55}"/>
          </ac:grpSpMkLst>
        </pc:grpChg>
        <pc:grpChg chg="add mod">
          <ac:chgData name="김지환" userId="0b265dc0-671b-48ee-aca7-0abd8a1b305a" providerId="ADAL" clId="{AB626736-4D42-4AB3-8BE7-714A6E46724D}" dt="2020-08-27T15:16:05.748" v="8734" actId="1076"/>
          <ac:grpSpMkLst>
            <pc:docMk/>
            <pc:sldMk cId="1252953854" sldId="324"/>
            <ac:grpSpMk id="31" creationId="{0C3475FD-267E-40FD-BD17-35436E8A37EF}"/>
          </ac:grpSpMkLst>
        </pc:grpChg>
        <pc:grpChg chg="add del mod">
          <ac:chgData name="김지환" userId="0b265dc0-671b-48ee-aca7-0abd8a1b305a" providerId="ADAL" clId="{AB626736-4D42-4AB3-8BE7-714A6E46724D}" dt="2020-08-25T05:50:18.941" v="6676" actId="478"/>
          <ac:grpSpMkLst>
            <pc:docMk/>
            <pc:sldMk cId="1252953854" sldId="324"/>
            <ac:grpSpMk id="35" creationId="{CE62F6C3-8987-4E15-9B6B-25C02F99FE18}"/>
          </ac:grpSpMkLst>
        </pc:grpChg>
        <pc:cxnChg chg="add del mod">
          <ac:chgData name="김지환" userId="0b265dc0-671b-48ee-aca7-0abd8a1b305a" providerId="ADAL" clId="{AB626736-4D42-4AB3-8BE7-714A6E46724D}" dt="2020-08-27T15:15:27.320" v="8716" actId="478"/>
          <ac:cxnSpMkLst>
            <pc:docMk/>
            <pc:sldMk cId="1252953854" sldId="324"/>
            <ac:cxnSpMk id="17" creationId="{26FF8677-BA5D-4FB1-8944-B35C5834244B}"/>
          </ac:cxnSpMkLst>
        </pc:cxnChg>
        <pc:cxnChg chg="add del mod">
          <ac:chgData name="김지환" userId="0b265dc0-671b-48ee-aca7-0abd8a1b305a" providerId="ADAL" clId="{AB626736-4D42-4AB3-8BE7-714A6E46724D}" dt="2020-08-27T15:15:27.320" v="8716" actId="478"/>
          <ac:cxnSpMkLst>
            <pc:docMk/>
            <pc:sldMk cId="1252953854" sldId="324"/>
            <ac:cxnSpMk id="18" creationId="{0051CB52-51C2-4B7F-944F-5D28B01BB84B}"/>
          </ac:cxnSpMkLst>
        </pc:cxnChg>
        <pc:cxnChg chg="add del mod">
          <ac:chgData name="김지환" userId="0b265dc0-671b-48ee-aca7-0abd8a1b305a" providerId="ADAL" clId="{AB626736-4D42-4AB3-8BE7-714A6E46724D}" dt="2020-08-27T15:15:27.320" v="8716" actId="478"/>
          <ac:cxnSpMkLst>
            <pc:docMk/>
            <pc:sldMk cId="1252953854" sldId="324"/>
            <ac:cxnSpMk id="20" creationId="{A1740A7B-C4FD-4C73-A948-29FF2DEAEF92}"/>
          </ac:cxnSpMkLst>
        </pc:cxnChg>
        <pc:cxnChg chg="add del mod">
          <ac:chgData name="김지환" userId="0b265dc0-671b-48ee-aca7-0abd8a1b305a" providerId="ADAL" clId="{AB626736-4D42-4AB3-8BE7-714A6E46724D}" dt="2020-08-27T15:15:27.320" v="8716" actId="478"/>
          <ac:cxnSpMkLst>
            <pc:docMk/>
            <pc:sldMk cId="1252953854" sldId="324"/>
            <ac:cxnSpMk id="23" creationId="{63470F00-E265-42B5-8E11-48746F5DC71B}"/>
          </ac:cxnSpMkLst>
        </pc:cxnChg>
        <pc:cxnChg chg="add del mod">
          <ac:chgData name="김지환" userId="0b265dc0-671b-48ee-aca7-0abd8a1b305a" providerId="ADAL" clId="{AB626736-4D42-4AB3-8BE7-714A6E46724D}" dt="2020-08-27T15:15:27.320" v="8716" actId="478"/>
          <ac:cxnSpMkLst>
            <pc:docMk/>
            <pc:sldMk cId="1252953854" sldId="324"/>
            <ac:cxnSpMk id="26" creationId="{6F28519D-DE2D-42DE-A23E-792644B045CE}"/>
          </ac:cxnSpMkLst>
        </pc:cxnChg>
      </pc:sldChg>
      <pc:sldChg chg="addSp delSp modSp">
        <pc:chgData name="김지환" userId="0b265dc0-671b-48ee-aca7-0abd8a1b305a" providerId="ADAL" clId="{AB626736-4D42-4AB3-8BE7-714A6E46724D}" dt="2020-08-28T17:37:52.658" v="10521" actId="478"/>
        <pc:sldMkLst>
          <pc:docMk/>
          <pc:sldMk cId="2799552828" sldId="325"/>
        </pc:sldMkLst>
        <pc:spChg chg="add del mod">
          <ac:chgData name="김지환" userId="0b265dc0-671b-48ee-aca7-0abd8a1b305a" providerId="ADAL" clId="{AB626736-4D42-4AB3-8BE7-714A6E46724D}" dt="2020-08-24T05:55:52.482" v="3236" actId="478"/>
          <ac:spMkLst>
            <pc:docMk/>
            <pc:sldMk cId="2799552828" sldId="325"/>
            <ac:spMk id="2" creationId="{BCFDC8EA-D32F-4EA1-8FB8-E3B2726ED5F0}"/>
          </ac:spMkLst>
        </pc:spChg>
        <pc:spChg chg="add mod">
          <ac:chgData name="김지환" userId="0b265dc0-671b-48ee-aca7-0abd8a1b305a" providerId="ADAL" clId="{AB626736-4D42-4AB3-8BE7-714A6E46724D}" dt="2020-08-28T17:35:23.836" v="10506" actId="1076"/>
          <ac:spMkLst>
            <pc:docMk/>
            <pc:sldMk cId="2799552828" sldId="325"/>
            <ac:spMk id="3" creationId="{8DC1C08A-5C70-4E89-838A-DCC091D726BA}"/>
          </ac:spMkLst>
        </pc:spChg>
        <pc:spChg chg="add del mod">
          <ac:chgData name="김지환" userId="0b265dc0-671b-48ee-aca7-0abd8a1b305a" providerId="ADAL" clId="{AB626736-4D42-4AB3-8BE7-714A6E46724D}" dt="2020-08-28T17:28:21.362" v="10356" actId="478"/>
          <ac:spMkLst>
            <pc:docMk/>
            <pc:sldMk cId="2799552828" sldId="325"/>
            <ac:spMk id="4" creationId="{E1E7FE1A-69E3-4470-97A5-18B8C631A418}"/>
          </ac:spMkLst>
        </pc:spChg>
        <pc:spChg chg="add del">
          <ac:chgData name="김지환" userId="0b265dc0-671b-48ee-aca7-0abd8a1b305a" providerId="ADAL" clId="{AB626736-4D42-4AB3-8BE7-714A6E46724D}" dt="2020-08-24T06:03:51.130" v="3865" actId="478"/>
          <ac:spMkLst>
            <pc:docMk/>
            <pc:sldMk cId="2799552828" sldId="325"/>
            <ac:spMk id="6" creationId="{52BCDBB8-DB31-4166-921D-F4C15CFE0615}"/>
          </ac:spMkLst>
        </pc:spChg>
        <pc:spChg chg="add mod">
          <ac:chgData name="김지환" userId="0b265dc0-671b-48ee-aca7-0abd8a1b305a" providerId="ADAL" clId="{AB626736-4D42-4AB3-8BE7-714A6E46724D}" dt="2020-08-24T12:25:53.682" v="5099" actId="1076"/>
          <ac:spMkLst>
            <pc:docMk/>
            <pc:sldMk cId="2799552828" sldId="325"/>
            <ac:spMk id="7" creationId="{EED0EA72-7FA6-4253-A021-5F0AE84B2FD6}"/>
          </ac:spMkLst>
        </pc:spChg>
        <pc:spChg chg="del mod">
          <ac:chgData name="김지환" userId="0b265dc0-671b-48ee-aca7-0abd8a1b305a" providerId="ADAL" clId="{AB626736-4D42-4AB3-8BE7-714A6E46724D}" dt="2020-08-28T17:37:52.658" v="10521" actId="478"/>
          <ac:spMkLst>
            <pc:docMk/>
            <pc:sldMk cId="2799552828" sldId="325"/>
            <ac:spMk id="8" creationId="{2C30B74A-65C0-49FD-A718-4B7674EF6E97}"/>
          </ac:spMkLst>
        </pc:spChg>
        <pc:spChg chg="add mod">
          <ac:chgData name="김지환" userId="0b265dc0-671b-48ee-aca7-0abd8a1b305a" providerId="ADAL" clId="{AB626736-4D42-4AB3-8BE7-714A6E46724D}" dt="2020-08-28T17:29:39.668" v="10440" actId="164"/>
          <ac:spMkLst>
            <pc:docMk/>
            <pc:sldMk cId="2799552828" sldId="325"/>
            <ac:spMk id="9" creationId="{1BE68BD9-C805-4048-9712-5CCB41D78780}"/>
          </ac:spMkLst>
        </pc:spChg>
        <pc:spChg chg="add mod">
          <ac:chgData name="김지환" userId="0b265dc0-671b-48ee-aca7-0abd8a1b305a" providerId="ADAL" clId="{AB626736-4D42-4AB3-8BE7-714A6E46724D}" dt="2020-08-28T17:27:15.707" v="10318" actId="20577"/>
          <ac:spMkLst>
            <pc:docMk/>
            <pc:sldMk cId="2799552828" sldId="325"/>
            <ac:spMk id="10" creationId="{32B8E3B7-37E5-46B8-8792-B7FDD89FA4A3}"/>
          </ac:spMkLst>
        </pc:spChg>
        <pc:spChg chg="add mod">
          <ac:chgData name="김지환" userId="0b265dc0-671b-48ee-aca7-0abd8a1b305a" providerId="ADAL" clId="{AB626736-4D42-4AB3-8BE7-714A6E46724D}" dt="2020-08-28T17:30:46.602" v="10463" actId="1076"/>
          <ac:spMkLst>
            <pc:docMk/>
            <pc:sldMk cId="2799552828" sldId="325"/>
            <ac:spMk id="11" creationId="{9B91E96C-2260-4525-A895-CD24D6896737}"/>
          </ac:spMkLst>
        </pc:spChg>
        <pc:spChg chg="add mod">
          <ac:chgData name="김지환" userId="0b265dc0-671b-48ee-aca7-0abd8a1b305a" providerId="ADAL" clId="{AB626736-4D42-4AB3-8BE7-714A6E46724D}" dt="2020-08-28T17:32:26.953" v="10487" actId="1076"/>
          <ac:spMkLst>
            <pc:docMk/>
            <pc:sldMk cId="2799552828" sldId="325"/>
            <ac:spMk id="12" creationId="{C9C545DE-BC6A-41CA-9DA6-767B3D540AC8}"/>
          </ac:spMkLst>
        </pc:spChg>
        <pc:spChg chg="add mod">
          <ac:chgData name="김지환" userId="0b265dc0-671b-48ee-aca7-0abd8a1b305a" providerId="ADAL" clId="{AB626736-4D42-4AB3-8BE7-714A6E46724D}" dt="2020-08-28T17:37:27.012" v="10520" actId="1076"/>
          <ac:spMkLst>
            <pc:docMk/>
            <pc:sldMk cId="2799552828" sldId="325"/>
            <ac:spMk id="14" creationId="{DE5B42D2-5433-4C41-A518-2C31C5FEBB1C}"/>
          </ac:spMkLst>
        </pc:spChg>
        <pc:spChg chg="add mod">
          <ac:chgData name="김지환" userId="0b265dc0-671b-48ee-aca7-0abd8a1b305a" providerId="ADAL" clId="{AB626736-4D42-4AB3-8BE7-714A6E46724D}" dt="2020-08-28T17:37:27.012" v="10520" actId="1076"/>
          <ac:spMkLst>
            <pc:docMk/>
            <pc:sldMk cId="2799552828" sldId="325"/>
            <ac:spMk id="15" creationId="{51DBF690-5599-4A5F-BF0E-C3FFF199980E}"/>
          </ac:spMkLst>
        </pc:spChg>
        <pc:spChg chg="add mod">
          <ac:chgData name="김지환" userId="0b265dc0-671b-48ee-aca7-0abd8a1b305a" providerId="ADAL" clId="{AB626736-4D42-4AB3-8BE7-714A6E46724D}" dt="2020-08-28T17:27:45.468" v="10355" actId="20577"/>
          <ac:spMkLst>
            <pc:docMk/>
            <pc:sldMk cId="2799552828" sldId="325"/>
            <ac:spMk id="16" creationId="{24EC2CE4-124E-4837-A479-C99EA86C91B4}"/>
          </ac:spMkLst>
        </pc:spChg>
        <pc:spChg chg="add mod">
          <ac:chgData name="김지환" userId="0b265dc0-671b-48ee-aca7-0abd8a1b305a" providerId="ADAL" clId="{AB626736-4D42-4AB3-8BE7-714A6E46724D}" dt="2020-08-28T17:29:35.493" v="10439" actId="164"/>
          <ac:spMkLst>
            <pc:docMk/>
            <pc:sldMk cId="2799552828" sldId="325"/>
            <ac:spMk id="26" creationId="{A7504045-1A60-48BF-8732-265F893D4EF9}"/>
          </ac:spMkLst>
        </pc:spChg>
        <pc:spChg chg="add mod">
          <ac:chgData name="김지환" userId="0b265dc0-671b-48ee-aca7-0abd8a1b305a" providerId="ADAL" clId="{AB626736-4D42-4AB3-8BE7-714A6E46724D}" dt="2020-08-28T17:29:39.668" v="10440" actId="164"/>
          <ac:spMkLst>
            <pc:docMk/>
            <pc:sldMk cId="2799552828" sldId="325"/>
            <ac:spMk id="46" creationId="{6B92379B-F5C6-49C6-B4C2-0D884BA116B5}"/>
          </ac:spMkLst>
        </pc:spChg>
        <pc:spChg chg="add mod">
          <ac:chgData name="김지환" userId="0b265dc0-671b-48ee-aca7-0abd8a1b305a" providerId="ADAL" clId="{AB626736-4D42-4AB3-8BE7-714A6E46724D}" dt="2020-08-28T17:30:51.872" v="10464" actId="1076"/>
          <ac:spMkLst>
            <pc:docMk/>
            <pc:sldMk cId="2799552828" sldId="325"/>
            <ac:spMk id="48" creationId="{C712D033-BAE8-4B89-A190-9FDC8CFB9690}"/>
          </ac:spMkLst>
        </pc:spChg>
        <pc:spChg chg="add mod">
          <ac:chgData name="김지환" userId="0b265dc0-671b-48ee-aca7-0abd8a1b305a" providerId="ADAL" clId="{AB626736-4D42-4AB3-8BE7-714A6E46724D}" dt="2020-08-28T17:37:27.012" v="10520" actId="1076"/>
          <ac:spMkLst>
            <pc:docMk/>
            <pc:sldMk cId="2799552828" sldId="325"/>
            <ac:spMk id="90" creationId="{FB2FDFE9-A773-466E-9683-B45BF1D001CD}"/>
          </ac:spMkLst>
        </pc:spChg>
        <pc:spChg chg="add mod">
          <ac:chgData name="김지환" userId="0b265dc0-671b-48ee-aca7-0abd8a1b305a" providerId="ADAL" clId="{AB626736-4D42-4AB3-8BE7-714A6E46724D}" dt="2020-08-28T17:37:27.012" v="10520" actId="1076"/>
          <ac:spMkLst>
            <pc:docMk/>
            <pc:sldMk cId="2799552828" sldId="325"/>
            <ac:spMk id="91" creationId="{8DD26462-022D-4719-B08D-E2EDB74434DF}"/>
          </ac:spMkLst>
        </pc:spChg>
        <pc:spChg chg="add mod">
          <ac:chgData name="김지환" userId="0b265dc0-671b-48ee-aca7-0abd8a1b305a" providerId="ADAL" clId="{AB626736-4D42-4AB3-8BE7-714A6E46724D}" dt="2020-08-28T17:36:13.053" v="10517" actId="1076"/>
          <ac:spMkLst>
            <pc:docMk/>
            <pc:sldMk cId="2799552828" sldId="325"/>
            <ac:spMk id="92" creationId="{6412D28F-5F86-49EC-8BFE-BE3F40DAC5F5}"/>
          </ac:spMkLst>
        </pc:spChg>
        <pc:spChg chg="add mod">
          <ac:chgData name="김지환" userId="0b265dc0-671b-48ee-aca7-0abd8a1b305a" providerId="ADAL" clId="{AB626736-4D42-4AB3-8BE7-714A6E46724D}" dt="2020-08-28T17:36:02.025" v="10514" actId="1076"/>
          <ac:spMkLst>
            <pc:docMk/>
            <pc:sldMk cId="2799552828" sldId="325"/>
            <ac:spMk id="93" creationId="{525CBC24-66E2-4A97-9E52-4FB94D633407}"/>
          </ac:spMkLst>
        </pc:spChg>
        <pc:grpChg chg="add mod">
          <ac:chgData name="김지환" userId="0b265dc0-671b-48ee-aca7-0abd8a1b305a" providerId="ADAL" clId="{AB626736-4D42-4AB3-8BE7-714A6E46724D}" dt="2020-08-28T17:32:22.778" v="10486" actId="1076"/>
          <ac:grpSpMkLst>
            <pc:docMk/>
            <pc:sldMk cId="2799552828" sldId="325"/>
            <ac:grpSpMk id="43" creationId="{4906C34F-E700-45F3-AEE1-7FB36A9EE95A}"/>
          </ac:grpSpMkLst>
        </pc:grpChg>
        <pc:grpChg chg="add mod">
          <ac:chgData name="김지환" userId="0b265dc0-671b-48ee-aca7-0abd8a1b305a" providerId="ADAL" clId="{AB626736-4D42-4AB3-8BE7-714A6E46724D}" dt="2020-08-28T17:37:27.012" v="10520" actId="1076"/>
          <ac:grpSpMkLst>
            <pc:docMk/>
            <pc:sldMk cId="2799552828" sldId="325"/>
            <ac:grpSpMk id="44" creationId="{05C1DB99-2955-47E6-A88A-C8D115594D62}"/>
          </ac:grpSpMkLst>
        </pc:grpChg>
        <pc:cxnChg chg="add mod">
          <ac:chgData name="김지환" userId="0b265dc0-671b-48ee-aca7-0abd8a1b305a" providerId="ADAL" clId="{AB626736-4D42-4AB3-8BE7-714A6E46724D}" dt="2020-08-24T12:25:53.682" v="5099" actId="1076"/>
          <ac:cxnSpMkLst>
            <pc:docMk/>
            <pc:sldMk cId="2799552828" sldId="325"/>
            <ac:cxnSpMk id="18" creationId="{F985C79F-B7C4-4D44-84EB-CA546A16984E}"/>
          </ac:cxnSpMkLst>
        </pc:cxnChg>
        <pc:cxnChg chg="add mod">
          <ac:chgData name="김지환" userId="0b265dc0-671b-48ee-aca7-0abd8a1b305a" providerId="ADAL" clId="{AB626736-4D42-4AB3-8BE7-714A6E46724D}" dt="2020-08-24T12:25:53.682" v="5099" actId="1076"/>
          <ac:cxnSpMkLst>
            <pc:docMk/>
            <pc:sldMk cId="2799552828" sldId="325"/>
            <ac:cxnSpMk id="21" creationId="{69FA46AE-F186-4529-80AD-3D6F3F1846B4}"/>
          </ac:cxnSpMkLst>
        </pc:cxnChg>
        <pc:cxnChg chg="add del mod">
          <ac:chgData name="김지환" userId="0b265dc0-671b-48ee-aca7-0abd8a1b305a" providerId="ADAL" clId="{AB626736-4D42-4AB3-8BE7-714A6E46724D}" dt="2020-08-28T17:29:53.682" v="10444" actId="478"/>
          <ac:cxnSpMkLst>
            <pc:docMk/>
            <pc:sldMk cId="2799552828" sldId="325"/>
            <ac:cxnSpMk id="24" creationId="{F3998E92-CB96-4763-BB45-45F088F022EE}"/>
          </ac:cxnSpMkLst>
        </pc:cxnChg>
        <pc:cxnChg chg="add mod">
          <ac:chgData name="김지환" userId="0b265dc0-671b-48ee-aca7-0abd8a1b305a" providerId="ADAL" clId="{AB626736-4D42-4AB3-8BE7-714A6E46724D}" dt="2020-08-28T17:35:23.836" v="10506" actId="1076"/>
          <ac:cxnSpMkLst>
            <pc:docMk/>
            <pc:sldMk cId="2799552828" sldId="325"/>
            <ac:cxnSpMk id="28" creationId="{D3C9351A-2FB6-4470-81CD-8641A4A2F0B2}"/>
          </ac:cxnSpMkLst>
        </pc:cxnChg>
        <pc:cxnChg chg="add mod">
          <ac:chgData name="김지환" userId="0b265dc0-671b-48ee-aca7-0abd8a1b305a" providerId="ADAL" clId="{AB626736-4D42-4AB3-8BE7-714A6E46724D}" dt="2020-08-28T17:34:56.507" v="10501" actId="14100"/>
          <ac:cxnSpMkLst>
            <pc:docMk/>
            <pc:sldMk cId="2799552828" sldId="325"/>
            <ac:cxnSpMk id="34" creationId="{0D0F6116-44DE-41A0-BDAF-3CCDF0A2BE01}"/>
          </ac:cxnSpMkLst>
        </pc:cxnChg>
        <pc:cxnChg chg="add mod">
          <ac:chgData name="김지환" userId="0b265dc0-671b-48ee-aca7-0abd8a1b305a" providerId="ADAL" clId="{AB626736-4D42-4AB3-8BE7-714A6E46724D}" dt="2020-08-28T17:37:27.012" v="10520" actId="1076"/>
          <ac:cxnSpMkLst>
            <pc:docMk/>
            <pc:sldMk cId="2799552828" sldId="325"/>
            <ac:cxnSpMk id="35" creationId="{3A7FF95C-A201-4696-8780-16E429899D63}"/>
          </ac:cxnSpMkLst>
        </pc:cxnChg>
        <pc:cxnChg chg="add mod">
          <ac:chgData name="김지환" userId="0b265dc0-671b-48ee-aca7-0abd8a1b305a" providerId="ADAL" clId="{AB626736-4D42-4AB3-8BE7-714A6E46724D}" dt="2020-08-28T17:37:27.012" v="10520" actId="1076"/>
          <ac:cxnSpMkLst>
            <pc:docMk/>
            <pc:sldMk cId="2799552828" sldId="325"/>
            <ac:cxnSpMk id="45" creationId="{9330261A-E7FE-4912-AE1D-5283E7CB3342}"/>
          </ac:cxnSpMkLst>
        </pc:cxnChg>
        <pc:cxnChg chg="add mod">
          <ac:chgData name="김지환" userId="0b265dc0-671b-48ee-aca7-0abd8a1b305a" providerId="ADAL" clId="{AB626736-4D42-4AB3-8BE7-714A6E46724D}" dt="2020-08-28T17:37:27.012" v="10520" actId="1076"/>
          <ac:cxnSpMkLst>
            <pc:docMk/>
            <pc:sldMk cId="2799552828" sldId="325"/>
            <ac:cxnSpMk id="50" creationId="{93DC44F8-AB02-40B9-902E-AD79EA20A277}"/>
          </ac:cxnSpMkLst>
        </pc:cxnChg>
        <pc:cxnChg chg="add mod">
          <ac:chgData name="김지환" userId="0b265dc0-671b-48ee-aca7-0abd8a1b305a" providerId="ADAL" clId="{AB626736-4D42-4AB3-8BE7-714A6E46724D}" dt="2020-08-28T17:30:51.872" v="10464" actId="1076"/>
          <ac:cxnSpMkLst>
            <pc:docMk/>
            <pc:sldMk cId="2799552828" sldId="325"/>
            <ac:cxnSpMk id="52" creationId="{7354378F-799A-4600-B822-8E0E791C812F}"/>
          </ac:cxnSpMkLst>
        </pc:cxnChg>
        <pc:cxnChg chg="add mod">
          <ac:chgData name="김지환" userId="0b265dc0-671b-48ee-aca7-0abd8a1b305a" providerId="ADAL" clId="{AB626736-4D42-4AB3-8BE7-714A6E46724D}" dt="2020-08-28T17:34:42.832" v="10497" actId="14100"/>
          <ac:cxnSpMkLst>
            <pc:docMk/>
            <pc:sldMk cId="2799552828" sldId="325"/>
            <ac:cxnSpMk id="54" creationId="{417BEBFB-F278-478B-9085-28315B928815}"/>
          </ac:cxnSpMkLst>
        </pc:cxnChg>
        <pc:cxnChg chg="add mod">
          <ac:chgData name="김지환" userId="0b265dc0-671b-48ee-aca7-0abd8a1b305a" providerId="ADAL" clId="{AB626736-4D42-4AB3-8BE7-714A6E46724D}" dt="2020-08-28T17:35:16.789" v="10505" actId="14100"/>
          <ac:cxnSpMkLst>
            <pc:docMk/>
            <pc:sldMk cId="2799552828" sldId="325"/>
            <ac:cxnSpMk id="58" creationId="{C5A91C1E-A4B8-4977-9BFF-1AF9BE4992EB}"/>
          </ac:cxnSpMkLst>
        </pc:cxnChg>
        <pc:cxnChg chg="add mod">
          <ac:chgData name="김지환" userId="0b265dc0-671b-48ee-aca7-0abd8a1b305a" providerId="ADAL" clId="{AB626736-4D42-4AB3-8BE7-714A6E46724D}" dt="2020-08-28T17:37:27.012" v="10520" actId="1076"/>
          <ac:cxnSpMkLst>
            <pc:docMk/>
            <pc:sldMk cId="2799552828" sldId="325"/>
            <ac:cxnSpMk id="76" creationId="{B2726162-EAEC-47DB-ABB6-4019F5636DA0}"/>
          </ac:cxnSpMkLst>
        </pc:cxnChg>
      </pc:sldChg>
      <pc:sldChg chg="addSp delSp modSp">
        <pc:chgData name="김지환" userId="0b265dc0-671b-48ee-aca7-0abd8a1b305a" providerId="ADAL" clId="{AB626736-4D42-4AB3-8BE7-714A6E46724D}" dt="2020-08-28T17:41:05.306" v="10637" actId="478"/>
        <pc:sldMkLst>
          <pc:docMk/>
          <pc:sldMk cId="3380208860" sldId="326"/>
        </pc:sldMkLst>
        <pc:spChg chg="add del">
          <ac:chgData name="김지환" userId="0b265dc0-671b-48ee-aca7-0abd8a1b305a" providerId="ADAL" clId="{AB626736-4D42-4AB3-8BE7-714A6E46724D}" dt="2020-08-24T06:04:11.705" v="3879"/>
          <ac:spMkLst>
            <pc:docMk/>
            <pc:sldMk cId="3380208860" sldId="326"/>
            <ac:spMk id="6" creationId="{A93CC481-75AC-458A-B4E0-A3755297E2FB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7" creationId="{1EBC6F89-5776-4CDE-A5EB-C56263F8818D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8" creationId="{4672A294-4F46-4E12-B3CF-4BF1FF884F9C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9" creationId="{9E5B725A-562D-46B8-A00F-B94D9EADD160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10" creationId="{3DB41C99-DDB7-4DFD-9C00-84A933EF09A4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11" creationId="{A2E050B8-CF10-4274-95C7-2929B6B30EFA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21" creationId="{21347740-8EB8-4CE1-A225-137E21BA0B38}"/>
          </ac:spMkLst>
        </pc:spChg>
        <pc:spChg chg="del mod">
          <ac:chgData name="김지환" userId="0b265dc0-671b-48ee-aca7-0abd8a1b305a" providerId="ADAL" clId="{AB626736-4D42-4AB3-8BE7-714A6E46724D}" dt="2020-08-28T17:41:05.306" v="10637" actId="478"/>
          <ac:spMkLst>
            <pc:docMk/>
            <pc:sldMk cId="3380208860" sldId="326"/>
            <ac:spMk id="30" creationId="{A0006EC0-C9AA-4C7C-94FB-20CBEFCD0077}"/>
          </ac:spMkLst>
        </pc:spChg>
        <pc:cxnChg chg="add mod">
          <ac:chgData name="김지환" userId="0b265dc0-671b-48ee-aca7-0abd8a1b305a" providerId="ADAL" clId="{AB626736-4D42-4AB3-8BE7-714A6E46724D}" dt="2020-08-28T17:40:56.214" v="10635" actId="1076"/>
          <ac:cxnSpMkLst>
            <pc:docMk/>
            <pc:sldMk cId="3380208860" sldId="326"/>
            <ac:cxnSpMk id="12" creationId="{34B990B5-6568-4130-921A-52492F2AA8AB}"/>
          </ac:cxnSpMkLst>
        </pc:cxnChg>
        <pc:cxnChg chg="add mod">
          <ac:chgData name="김지환" userId="0b265dc0-671b-48ee-aca7-0abd8a1b305a" providerId="ADAL" clId="{AB626736-4D42-4AB3-8BE7-714A6E46724D}" dt="2020-08-28T17:40:56.214" v="10635" actId="1076"/>
          <ac:cxnSpMkLst>
            <pc:docMk/>
            <pc:sldMk cId="3380208860" sldId="326"/>
            <ac:cxnSpMk id="16" creationId="{4E1A8F2F-EB0C-476D-B9E7-D0C6712A0DC9}"/>
          </ac:cxnSpMkLst>
        </pc:cxnChg>
        <pc:cxnChg chg="add mod">
          <ac:chgData name="김지환" userId="0b265dc0-671b-48ee-aca7-0abd8a1b305a" providerId="ADAL" clId="{AB626736-4D42-4AB3-8BE7-714A6E46724D}" dt="2020-08-28T17:40:56.214" v="10635" actId="1076"/>
          <ac:cxnSpMkLst>
            <pc:docMk/>
            <pc:sldMk cId="3380208860" sldId="326"/>
            <ac:cxnSpMk id="17" creationId="{339869F2-1CFD-47F4-895F-42802A918F6A}"/>
          </ac:cxnSpMkLst>
        </pc:cxnChg>
        <pc:cxnChg chg="add del mod">
          <ac:chgData name="김지환" userId="0b265dc0-671b-48ee-aca7-0abd8a1b305a" providerId="ADAL" clId="{AB626736-4D42-4AB3-8BE7-714A6E46724D}" dt="2020-08-28T17:40:00.032" v="10610" actId="478"/>
          <ac:cxnSpMkLst>
            <pc:docMk/>
            <pc:sldMk cId="3380208860" sldId="326"/>
            <ac:cxnSpMk id="20" creationId="{F7A24FF2-2039-42E4-A044-DC446C496C46}"/>
          </ac:cxnSpMkLst>
        </pc:cxnChg>
        <pc:cxnChg chg="add mod">
          <ac:chgData name="김지환" userId="0b265dc0-671b-48ee-aca7-0abd8a1b305a" providerId="ADAL" clId="{AB626736-4D42-4AB3-8BE7-714A6E46724D}" dt="2020-08-28T17:40:56.214" v="10635" actId="1076"/>
          <ac:cxnSpMkLst>
            <pc:docMk/>
            <pc:sldMk cId="3380208860" sldId="326"/>
            <ac:cxnSpMk id="23" creationId="{951812B2-8B3B-478E-8730-F94A7D4D216D}"/>
          </ac:cxnSpMkLst>
        </pc:cxnChg>
        <pc:cxnChg chg="add mod">
          <ac:chgData name="김지환" userId="0b265dc0-671b-48ee-aca7-0abd8a1b305a" providerId="ADAL" clId="{AB626736-4D42-4AB3-8BE7-714A6E46724D}" dt="2020-08-28T17:40:56.214" v="10635" actId="1076"/>
          <ac:cxnSpMkLst>
            <pc:docMk/>
            <pc:sldMk cId="3380208860" sldId="326"/>
            <ac:cxnSpMk id="31" creationId="{EEF5B525-5C36-49D7-A435-5BEB72BD8E9F}"/>
          </ac:cxnSpMkLst>
        </pc:cxnChg>
      </pc:sldChg>
      <pc:sldChg chg="addSp delSp modSp">
        <pc:chgData name="김지환" userId="0b265dc0-671b-48ee-aca7-0abd8a1b305a" providerId="ADAL" clId="{AB626736-4D42-4AB3-8BE7-714A6E46724D}" dt="2020-08-30T13:16:21.996" v="14325" actId="478"/>
        <pc:sldMkLst>
          <pc:docMk/>
          <pc:sldMk cId="4243716311" sldId="327"/>
        </pc:sldMkLst>
        <pc:spChg chg="del mod">
          <ac:chgData name="김지환" userId="0b265dc0-671b-48ee-aca7-0abd8a1b305a" providerId="ADAL" clId="{AB626736-4D42-4AB3-8BE7-714A6E46724D}" dt="2020-08-30T13:16:21.996" v="14325" actId="478"/>
          <ac:spMkLst>
            <pc:docMk/>
            <pc:sldMk cId="4243716311" sldId="327"/>
            <ac:spMk id="6" creationId="{0F6F2DCE-7677-485A-8506-522DDDC54163}"/>
          </ac:spMkLst>
        </pc:spChg>
        <pc:spChg chg="add mod">
          <ac:chgData name="김지환" userId="0b265dc0-671b-48ee-aca7-0abd8a1b305a" providerId="ADAL" clId="{AB626736-4D42-4AB3-8BE7-714A6E46724D}" dt="2020-08-29T08:11:16.622" v="11800" actId="1076"/>
          <ac:spMkLst>
            <pc:docMk/>
            <pc:sldMk cId="4243716311" sldId="327"/>
            <ac:spMk id="7" creationId="{70E6D78E-FE41-481A-8851-905D90A1DD24}"/>
          </ac:spMkLst>
        </pc:spChg>
        <pc:spChg chg="add mod">
          <ac:chgData name="김지환" userId="0b265dc0-671b-48ee-aca7-0abd8a1b305a" providerId="ADAL" clId="{AB626736-4D42-4AB3-8BE7-714A6E46724D}" dt="2020-08-25T06:48:28.461" v="7216" actId="1076"/>
          <ac:spMkLst>
            <pc:docMk/>
            <pc:sldMk cId="4243716311" sldId="327"/>
            <ac:spMk id="8" creationId="{9C5849E0-59EC-45B4-9E75-58BABDC59BBB}"/>
          </ac:spMkLst>
        </pc:spChg>
        <pc:spChg chg="add mod">
          <ac:chgData name="김지환" userId="0b265dc0-671b-48ee-aca7-0abd8a1b305a" providerId="ADAL" clId="{AB626736-4D42-4AB3-8BE7-714A6E46724D}" dt="2020-08-29T08:11:16.622" v="11800" actId="1076"/>
          <ac:spMkLst>
            <pc:docMk/>
            <pc:sldMk cId="4243716311" sldId="327"/>
            <ac:spMk id="9" creationId="{9987FF15-B7E8-4B6A-B904-5CB641BBE6E2}"/>
          </ac:spMkLst>
        </pc:spChg>
        <pc:spChg chg="add mod">
          <ac:chgData name="김지환" userId="0b265dc0-671b-48ee-aca7-0abd8a1b305a" providerId="ADAL" clId="{AB626736-4D42-4AB3-8BE7-714A6E46724D}" dt="2020-08-25T06:49:48.633" v="7230" actId="20577"/>
          <ac:spMkLst>
            <pc:docMk/>
            <pc:sldMk cId="4243716311" sldId="327"/>
            <ac:spMk id="10" creationId="{16F01BBF-CBBC-40BA-81B3-2EE6033A6F01}"/>
          </ac:spMkLst>
        </pc:spChg>
        <pc:spChg chg="add mod">
          <ac:chgData name="김지환" userId="0b265dc0-671b-48ee-aca7-0abd8a1b305a" providerId="ADAL" clId="{AB626736-4D42-4AB3-8BE7-714A6E46724D}" dt="2020-08-25T06:48:34.694" v="7217" actId="1076"/>
          <ac:spMkLst>
            <pc:docMk/>
            <pc:sldMk cId="4243716311" sldId="327"/>
            <ac:spMk id="11" creationId="{F2394A52-E940-4547-9E79-21B01F4B4162}"/>
          </ac:spMkLst>
        </pc:spChg>
        <pc:spChg chg="add mod">
          <ac:chgData name="김지환" userId="0b265dc0-671b-48ee-aca7-0abd8a1b305a" providerId="ADAL" clId="{AB626736-4D42-4AB3-8BE7-714A6E46724D}" dt="2020-08-25T06:48:28.461" v="7216" actId="1076"/>
          <ac:spMkLst>
            <pc:docMk/>
            <pc:sldMk cId="4243716311" sldId="327"/>
            <ac:spMk id="12" creationId="{908D45AD-522D-4F3C-81C9-6E5DEEA71667}"/>
          </ac:spMkLst>
        </pc:spChg>
        <pc:spChg chg="add mod ord">
          <ac:chgData name="김지환" userId="0b265dc0-671b-48ee-aca7-0abd8a1b305a" providerId="ADAL" clId="{AB626736-4D42-4AB3-8BE7-714A6E46724D}" dt="2020-08-25T06:48:28.461" v="7216" actId="1076"/>
          <ac:spMkLst>
            <pc:docMk/>
            <pc:sldMk cId="4243716311" sldId="327"/>
            <ac:spMk id="13" creationId="{40B3D3EA-1491-4266-AACC-B4A22BF707A6}"/>
          </ac:spMkLst>
        </pc:spChg>
        <pc:spChg chg="add mod">
          <ac:chgData name="김지환" userId="0b265dc0-671b-48ee-aca7-0abd8a1b305a" providerId="ADAL" clId="{AB626736-4D42-4AB3-8BE7-714A6E46724D}" dt="2020-08-25T06:48:41.194" v="7218" actId="1076"/>
          <ac:spMkLst>
            <pc:docMk/>
            <pc:sldMk cId="4243716311" sldId="327"/>
            <ac:spMk id="14" creationId="{EC4F5D01-3007-4C8F-970B-C70F63686954}"/>
          </ac:spMkLst>
        </pc:spChg>
        <pc:spChg chg="add mod">
          <ac:chgData name="김지환" userId="0b265dc0-671b-48ee-aca7-0abd8a1b305a" providerId="ADAL" clId="{AB626736-4D42-4AB3-8BE7-714A6E46724D}" dt="2020-08-29T08:11:16.622" v="11800" actId="1076"/>
          <ac:spMkLst>
            <pc:docMk/>
            <pc:sldMk cId="4243716311" sldId="327"/>
            <ac:spMk id="15" creationId="{1A55A93E-A58D-40D8-9F2B-D4F0677560C1}"/>
          </ac:spMkLst>
        </pc:spChg>
        <pc:spChg chg="mod">
          <ac:chgData name="김지환" userId="0b265dc0-671b-48ee-aca7-0abd8a1b305a" providerId="ADAL" clId="{AB626736-4D42-4AB3-8BE7-714A6E46724D}" dt="2020-08-29T08:11:48.409" v="11832"/>
          <ac:spMkLst>
            <pc:docMk/>
            <pc:sldMk cId="4243716311" sldId="327"/>
            <ac:spMk id="44" creationId="{7F4EBB1C-FFE2-4669-BD20-719E310FC9C6}"/>
          </ac:spMkLst>
        </pc:spChg>
        <pc:spChg chg="add mod">
          <ac:chgData name="김지환" userId="0b265dc0-671b-48ee-aca7-0abd8a1b305a" providerId="ADAL" clId="{AB626736-4D42-4AB3-8BE7-714A6E46724D}" dt="2020-08-29T08:11:20.874" v="11801" actId="1076"/>
          <ac:spMkLst>
            <pc:docMk/>
            <pc:sldMk cId="4243716311" sldId="327"/>
            <ac:spMk id="152" creationId="{8E6645E9-4BAA-4E42-A1E0-7C8B7B5278D0}"/>
          </ac:spMkLst>
        </pc:spChg>
        <pc:spChg chg="add mod">
          <ac:chgData name="김지환" userId="0b265dc0-671b-48ee-aca7-0abd8a1b305a" providerId="ADAL" clId="{AB626736-4D42-4AB3-8BE7-714A6E46724D}" dt="2020-08-29T08:11:16.622" v="11800" actId="1076"/>
          <ac:spMkLst>
            <pc:docMk/>
            <pc:sldMk cId="4243716311" sldId="327"/>
            <ac:spMk id="153" creationId="{90CCF822-C028-4A11-B15E-B30A610994C8}"/>
          </ac:spMkLst>
        </pc:spChg>
        <pc:spChg chg="add mod">
          <ac:chgData name="김지환" userId="0b265dc0-671b-48ee-aca7-0abd8a1b305a" providerId="ADAL" clId="{AB626736-4D42-4AB3-8BE7-714A6E46724D}" dt="2020-08-25T06:49:40.073" v="7226" actId="571"/>
          <ac:spMkLst>
            <pc:docMk/>
            <pc:sldMk cId="4243716311" sldId="327"/>
            <ac:spMk id="154" creationId="{E47FE667-54F7-4C9F-AC5A-FA18555BD29D}"/>
          </ac:spMkLst>
        </pc:spChg>
        <pc:spChg chg="add mod">
          <ac:chgData name="김지환" userId="0b265dc0-671b-48ee-aca7-0abd8a1b305a" providerId="ADAL" clId="{AB626736-4D42-4AB3-8BE7-714A6E46724D}" dt="2020-08-25T06:50:02.394" v="7231" actId="1076"/>
          <ac:spMkLst>
            <pc:docMk/>
            <pc:sldMk cId="4243716311" sldId="327"/>
            <ac:spMk id="155" creationId="{BFC420D0-BE61-44AB-AA5B-00E9DBF35035}"/>
          </ac:spMkLst>
        </pc:spChg>
        <pc:spChg chg="add mod">
          <ac:chgData name="김지환" userId="0b265dc0-671b-48ee-aca7-0abd8a1b305a" providerId="ADAL" clId="{AB626736-4D42-4AB3-8BE7-714A6E46724D}" dt="2020-08-25T06:50:06.766" v="7232" actId="571"/>
          <ac:spMkLst>
            <pc:docMk/>
            <pc:sldMk cId="4243716311" sldId="327"/>
            <ac:spMk id="156" creationId="{93C5F629-4196-438B-BBD2-D95B31694538}"/>
          </ac:spMkLst>
        </pc:spChg>
        <pc:spChg chg="add mod">
          <ac:chgData name="김지환" userId="0b265dc0-671b-48ee-aca7-0abd8a1b305a" providerId="ADAL" clId="{AB626736-4D42-4AB3-8BE7-714A6E46724D}" dt="2020-08-25T06:50:11.153" v="7233" actId="571"/>
          <ac:spMkLst>
            <pc:docMk/>
            <pc:sldMk cId="4243716311" sldId="327"/>
            <ac:spMk id="157" creationId="{277A8F3E-ECD6-4285-A284-8571336885E6}"/>
          </ac:spMkLst>
        </pc:spChg>
        <pc:spChg chg="add mod">
          <ac:chgData name="김지환" userId="0b265dc0-671b-48ee-aca7-0abd8a1b305a" providerId="ADAL" clId="{AB626736-4D42-4AB3-8BE7-714A6E46724D}" dt="2020-08-25T07:12:51.786" v="7371" actId="1076"/>
          <ac:spMkLst>
            <pc:docMk/>
            <pc:sldMk cId="4243716311" sldId="327"/>
            <ac:spMk id="158" creationId="{EB02F571-A65A-41DC-A7E0-5B4F762E3996}"/>
          </ac:spMkLst>
        </pc:spChg>
        <pc:grpChg chg="add mod">
          <ac:chgData name="김지환" userId="0b265dc0-671b-48ee-aca7-0abd8a1b305a" providerId="ADAL" clId="{AB626736-4D42-4AB3-8BE7-714A6E46724D}" dt="2020-08-29T08:12:48.234" v="11875" actId="1076"/>
          <ac:grpSpMkLst>
            <pc:docMk/>
            <pc:sldMk cId="4243716311" sldId="327"/>
            <ac:grpSpMk id="42" creationId="{ADAD2F60-3BCF-4A56-B39F-F6A506A34F24}"/>
          </ac:grpSpMkLst>
        </pc:grpChg>
        <pc:cxnChg chg="add mod">
          <ac:chgData name="김지환" userId="0b265dc0-671b-48ee-aca7-0abd8a1b305a" providerId="ADAL" clId="{AB626736-4D42-4AB3-8BE7-714A6E46724D}" dt="2020-08-29T08:11:16.622" v="11800" actId="1076"/>
          <ac:cxnSpMkLst>
            <pc:docMk/>
            <pc:sldMk cId="4243716311" sldId="327"/>
            <ac:cxnSpMk id="16" creationId="{EDEE9E44-52AB-440E-8C19-1C8D66AD341C}"/>
          </ac:cxnSpMkLst>
        </pc:cxnChg>
        <pc:cxnChg chg="add del mod">
          <ac:chgData name="김지환" userId="0b265dc0-671b-48ee-aca7-0abd8a1b305a" providerId="ADAL" clId="{AB626736-4D42-4AB3-8BE7-714A6E46724D}" dt="2020-08-25T06:47:11.696" v="7200" actId="478"/>
          <ac:cxnSpMkLst>
            <pc:docMk/>
            <pc:sldMk cId="4243716311" sldId="327"/>
            <ac:cxnSpMk id="17" creationId="{3E17A5A0-1177-4631-BDFD-54F769DCA4F1}"/>
          </ac:cxnSpMkLst>
        </pc:cxnChg>
        <pc:cxnChg chg="add mod">
          <ac:chgData name="김지환" userId="0b265dc0-671b-48ee-aca7-0abd8a1b305a" providerId="ADAL" clId="{AB626736-4D42-4AB3-8BE7-714A6E46724D}" dt="2020-08-29T08:11:16.622" v="11800" actId="1076"/>
          <ac:cxnSpMkLst>
            <pc:docMk/>
            <pc:sldMk cId="4243716311" sldId="327"/>
            <ac:cxnSpMk id="19" creationId="{AAC6650B-1C9B-4A95-9D2A-309A28DBF224}"/>
          </ac:cxnSpMkLst>
        </pc:cxnChg>
        <pc:cxnChg chg="add del mod">
          <ac:chgData name="김지환" userId="0b265dc0-671b-48ee-aca7-0abd8a1b305a" providerId="ADAL" clId="{AB626736-4D42-4AB3-8BE7-714A6E46724D}" dt="2020-08-25T06:45:32.505" v="7182" actId="478"/>
          <ac:cxnSpMkLst>
            <pc:docMk/>
            <pc:sldMk cId="4243716311" sldId="327"/>
            <ac:cxnSpMk id="22" creationId="{79E0BD48-1059-4038-AB2C-EABA3AA29744}"/>
          </ac:cxnSpMkLst>
        </pc:cxnChg>
        <pc:cxnChg chg="add mod">
          <ac:chgData name="김지환" userId="0b265dc0-671b-48ee-aca7-0abd8a1b305a" providerId="ADAL" clId="{AB626736-4D42-4AB3-8BE7-714A6E46724D}" dt="2020-08-25T06:48:34.694" v="7217" actId="1076"/>
          <ac:cxnSpMkLst>
            <pc:docMk/>
            <pc:sldMk cId="4243716311" sldId="327"/>
            <ac:cxnSpMk id="25" creationId="{BB43B112-535C-4680-A8C7-99AA5849688C}"/>
          </ac:cxnSpMkLst>
        </pc:cxnChg>
        <pc:cxnChg chg="add mod">
          <ac:chgData name="김지환" userId="0b265dc0-671b-48ee-aca7-0abd8a1b305a" providerId="ADAL" clId="{AB626736-4D42-4AB3-8BE7-714A6E46724D}" dt="2020-08-25T06:48:28.461" v="7216" actId="1076"/>
          <ac:cxnSpMkLst>
            <pc:docMk/>
            <pc:sldMk cId="4243716311" sldId="327"/>
            <ac:cxnSpMk id="31" creationId="{651D7458-21DE-4B2F-B6FE-57DC4B9BD2DC}"/>
          </ac:cxnSpMkLst>
        </pc:cxnChg>
        <pc:cxnChg chg="add mod">
          <ac:chgData name="김지환" userId="0b265dc0-671b-48ee-aca7-0abd8a1b305a" providerId="ADAL" clId="{AB626736-4D42-4AB3-8BE7-714A6E46724D}" dt="2020-08-25T06:48:41.194" v="7218" actId="1076"/>
          <ac:cxnSpMkLst>
            <pc:docMk/>
            <pc:sldMk cId="4243716311" sldId="327"/>
            <ac:cxnSpMk id="34" creationId="{3F11C613-6599-46D5-AC87-46C72B5CE64D}"/>
          </ac:cxnSpMkLst>
        </pc:cxnChg>
        <pc:cxnChg chg="add mod">
          <ac:chgData name="김지환" userId="0b265dc0-671b-48ee-aca7-0abd8a1b305a" providerId="ADAL" clId="{AB626736-4D42-4AB3-8BE7-714A6E46724D}" dt="2020-08-25T06:48:41.194" v="7218" actId="1076"/>
          <ac:cxnSpMkLst>
            <pc:docMk/>
            <pc:sldMk cId="4243716311" sldId="327"/>
            <ac:cxnSpMk id="37" creationId="{DC1FC0C1-6D0D-4329-9AE1-E6849A755F5F}"/>
          </ac:cxnSpMkLst>
        </pc:cxnChg>
        <pc:cxnChg chg="add mod">
          <ac:chgData name="김지환" userId="0b265dc0-671b-48ee-aca7-0abd8a1b305a" providerId="ADAL" clId="{AB626736-4D42-4AB3-8BE7-714A6E46724D}" dt="2020-08-25T06:48:41.194" v="7218" actId="1076"/>
          <ac:cxnSpMkLst>
            <pc:docMk/>
            <pc:sldMk cId="4243716311" sldId="327"/>
            <ac:cxnSpMk id="41" creationId="{3AE7B29A-B634-4BC9-8149-902B435B0690}"/>
          </ac:cxnSpMkLst>
        </pc:cxnChg>
        <pc:cxnChg chg="add del mod">
          <ac:chgData name="김지환" userId="0b265dc0-671b-48ee-aca7-0abd8a1b305a" providerId="ADAL" clId="{AB626736-4D42-4AB3-8BE7-714A6E46724D}" dt="2020-08-25T07:12:58.758" v="7373" actId="478"/>
          <ac:cxnSpMkLst>
            <pc:docMk/>
            <pc:sldMk cId="4243716311" sldId="327"/>
            <ac:cxnSpMk id="43" creationId="{B34DF87D-B951-4123-957A-85DA1C3332F3}"/>
          </ac:cxnSpMkLst>
        </pc:cxnChg>
        <pc:cxnChg chg="add del mod">
          <ac:chgData name="김지환" userId="0b265dc0-671b-48ee-aca7-0abd8a1b305a" providerId="ADAL" clId="{AB626736-4D42-4AB3-8BE7-714A6E46724D}" dt="2020-08-25T07:12:57.981" v="7372" actId="478"/>
          <ac:cxnSpMkLst>
            <pc:docMk/>
            <pc:sldMk cId="4243716311" sldId="327"/>
            <ac:cxnSpMk id="46" creationId="{A23E854F-243E-4F44-842E-635F80D9D1C0}"/>
          </ac:cxnSpMkLst>
        </pc:cxnChg>
        <pc:cxnChg chg="add mod">
          <ac:chgData name="김지환" userId="0b265dc0-671b-48ee-aca7-0abd8a1b305a" providerId="ADAL" clId="{AB626736-4D42-4AB3-8BE7-714A6E46724D}" dt="2020-08-29T08:11:16.622" v="11800" actId="1076"/>
          <ac:cxnSpMkLst>
            <pc:docMk/>
            <pc:sldMk cId="4243716311" sldId="327"/>
            <ac:cxnSpMk id="84" creationId="{662836F3-58F1-4196-9BD2-2159A70084E2}"/>
          </ac:cxnSpMkLst>
        </pc:cxnChg>
        <pc:cxnChg chg="add mod">
          <ac:chgData name="김지환" userId="0b265dc0-671b-48ee-aca7-0abd8a1b305a" providerId="ADAL" clId="{AB626736-4D42-4AB3-8BE7-714A6E46724D}" dt="2020-08-25T06:48:34.694" v="7217" actId="1076"/>
          <ac:cxnSpMkLst>
            <pc:docMk/>
            <pc:sldMk cId="4243716311" sldId="327"/>
            <ac:cxnSpMk id="133" creationId="{8167805E-CB12-43DC-B98A-7DCD71CC5514}"/>
          </ac:cxnSpMkLst>
        </pc:cxnChg>
        <pc:cxnChg chg="add mod">
          <ac:chgData name="김지환" userId="0b265dc0-671b-48ee-aca7-0abd8a1b305a" providerId="ADAL" clId="{AB626736-4D42-4AB3-8BE7-714A6E46724D}" dt="2020-08-25T07:13:03.770" v="7376" actId="14100"/>
          <ac:cxnSpMkLst>
            <pc:docMk/>
            <pc:sldMk cId="4243716311" sldId="327"/>
            <ac:cxnSpMk id="166" creationId="{A2C410E1-651A-4522-B92D-A033C7BF7B86}"/>
          </ac:cxnSpMkLst>
        </pc:cxnChg>
        <pc:cxnChg chg="add mod">
          <ac:chgData name="김지환" userId="0b265dc0-671b-48ee-aca7-0abd8a1b305a" providerId="ADAL" clId="{AB626736-4D42-4AB3-8BE7-714A6E46724D}" dt="2020-08-25T07:13:12.487" v="7380" actId="14100"/>
          <ac:cxnSpMkLst>
            <pc:docMk/>
            <pc:sldMk cId="4243716311" sldId="327"/>
            <ac:cxnSpMk id="169" creationId="{493EF9AB-64D0-491D-9FD6-E9DAC2B5A00E}"/>
          </ac:cxnSpMkLst>
        </pc:cxnChg>
        <pc:cxnChg chg="add mod">
          <ac:chgData name="김지환" userId="0b265dc0-671b-48ee-aca7-0abd8a1b305a" providerId="ADAL" clId="{AB626736-4D42-4AB3-8BE7-714A6E46724D}" dt="2020-08-29T08:11:16.622" v="11800" actId="1076"/>
          <ac:cxnSpMkLst>
            <pc:docMk/>
            <pc:sldMk cId="4243716311" sldId="327"/>
            <ac:cxnSpMk id="172" creationId="{ED5098F3-C001-495B-BDBD-9208EFEBE43C}"/>
          </ac:cxnSpMkLst>
        </pc:cxnChg>
      </pc:sldChg>
      <pc:sldChg chg="addSp delSp modSp">
        <pc:chgData name="김지환" userId="0b265dc0-671b-48ee-aca7-0abd8a1b305a" providerId="ADAL" clId="{AB626736-4D42-4AB3-8BE7-714A6E46724D}" dt="2020-08-30T13:16:07.732" v="14324" actId="478"/>
        <pc:sldMkLst>
          <pc:docMk/>
          <pc:sldMk cId="1674072129" sldId="328"/>
        </pc:sldMkLst>
        <pc:spChg chg="del mod">
          <ac:chgData name="김지환" userId="0b265dc0-671b-48ee-aca7-0abd8a1b305a" providerId="ADAL" clId="{AB626736-4D42-4AB3-8BE7-714A6E46724D}" dt="2020-08-30T13:16:06.685" v="14323" actId="478"/>
          <ac:spMkLst>
            <pc:docMk/>
            <pc:sldMk cId="1674072129" sldId="328"/>
            <ac:spMk id="6" creationId="{0F6F2DCE-7677-485A-8506-522DDDC54163}"/>
          </ac:spMkLst>
        </pc:spChg>
        <pc:spChg chg="add del mod">
          <ac:chgData name="김지환" userId="0b265dc0-671b-48ee-aca7-0abd8a1b305a" providerId="ADAL" clId="{AB626736-4D42-4AB3-8BE7-714A6E46724D}" dt="2020-08-30T13:16:07.732" v="14324" actId="478"/>
          <ac:spMkLst>
            <pc:docMk/>
            <pc:sldMk cId="1674072129" sldId="328"/>
            <ac:spMk id="10" creationId="{C7F925E7-536C-4CC6-915E-01AB7D6AE3DC}"/>
          </ac:spMkLst>
        </pc:spChg>
        <pc:spChg chg="mod">
          <ac:chgData name="김지환" userId="0b265dc0-671b-48ee-aca7-0abd8a1b305a" providerId="ADAL" clId="{AB626736-4D42-4AB3-8BE7-714A6E46724D}" dt="2020-08-30T13:06:35.711" v="14005" actId="20577"/>
          <ac:spMkLst>
            <pc:docMk/>
            <pc:sldMk cId="1674072129" sldId="328"/>
            <ac:spMk id="13" creationId="{5A19367A-819F-418E-BF30-07FE184D8D7A}"/>
          </ac:spMkLst>
        </pc:spChg>
        <pc:spChg chg="mod">
          <ac:chgData name="김지환" userId="0b265dc0-671b-48ee-aca7-0abd8a1b305a" providerId="ADAL" clId="{AB626736-4D42-4AB3-8BE7-714A6E46724D}" dt="2020-08-30T13:06:38.555" v="14007" actId="1076"/>
          <ac:spMkLst>
            <pc:docMk/>
            <pc:sldMk cId="1674072129" sldId="328"/>
            <ac:spMk id="14" creationId="{A1B48FBE-49C5-4F96-AF6B-F9AB978E0FFF}"/>
          </ac:spMkLst>
        </pc:spChg>
        <pc:grpChg chg="add mod">
          <ac:chgData name="김지환" userId="0b265dc0-671b-48ee-aca7-0abd8a1b305a" providerId="ADAL" clId="{AB626736-4D42-4AB3-8BE7-714A6E46724D}" dt="2020-08-25T05:14:22.488" v="6552" actId="1076"/>
          <ac:grpSpMkLst>
            <pc:docMk/>
            <pc:sldMk cId="1674072129" sldId="328"/>
            <ac:grpSpMk id="7" creationId="{098BFB4B-0BAB-4AF6-82D9-3736906203A9}"/>
          </ac:grpSpMkLst>
        </pc:grpChg>
        <pc:grpChg chg="add mod">
          <ac:chgData name="김지환" userId="0b265dc0-671b-48ee-aca7-0abd8a1b305a" providerId="ADAL" clId="{AB626736-4D42-4AB3-8BE7-714A6E46724D}" dt="2020-08-30T13:06:41.310" v="14008" actId="1076"/>
          <ac:grpSpMkLst>
            <pc:docMk/>
            <pc:sldMk cId="1674072129" sldId="328"/>
            <ac:grpSpMk id="11" creationId="{5801EC10-201D-4BB3-BB52-26A126ABC997}"/>
          </ac:grpSpMkLst>
        </pc:grpChg>
      </pc:sldChg>
      <pc:sldChg chg="addSp delSp modSp">
        <pc:chgData name="김지환" userId="0b265dc0-671b-48ee-aca7-0abd8a1b305a" providerId="ADAL" clId="{AB626736-4D42-4AB3-8BE7-714A6E46724D}" dt="2020-08-27T15:14:28.092" v="8621"/>
        <pc:sldMkLst>
          <pc:docMk/>
          <pc:sldMk cId="2669376611" sldId="330"/>
        </pc:sldMkLst>
        <pc:spChg chg="add mod">
          <ac:chgData name="김지환" userId="0b265dc0-671b-48ee-aca7-0abd8a1b305a" providerId="ADAL" clId="{AB626736-4D42-4AB3-8BE7-714A6E46724D}" dt="2020-08-25T05:07:18.205" v="6294" actId="164"/>
          <ac:spMkLst>
            <pc:docMk/>
            <pc:sldMk cId="2669376611" sldId="330"/>
            <ac:spMk id="2" creationId="{E3C8972C-EC37-4728-B17F-EC87FE27E737}"/>
          </ac:spMkLst>
        </pc:spChg>
        <pc:spChg chg="add del mod">
          <ac:chgData name="김지환" userId="0b265dc0-671b-48ee-aca7-0abd8a1b305a" providerId="ADAL" clId="{AB626736-4D42-4AB3-8BE7-714A6E46724D}" dt="2020-08-25T05:06:39.802" v="6266" actId="478"/>
          <ac:spMkLst>
            <pc:docMk/>
            <pc:sldMk cId="2669376611" sldId="330"/>
            <ac:spMk id="3" creationId="{DD608DB0-DE9F-4A75-A471-7A3461378316}"/>
          </ac:spMkLst>
        </pc:spChg>
        <pc:spChg chg="add mod">
          <ac:chgData name="김지환" userId="0b265dc0-671b-48ee-aca7-0abd8a1b305a" providerId="ADAL" clId="{AB626736-4D42-4AB3-8BE7-714A6E46724D}" dt="2020-08-25T05:07:18.205" v="6294" actId="164"/>
          <ac:spMkLst>
            <pc:docMk/>
            <pc:sldMk cId="2669376611" sldId="330"/>
            <ac:spMk id="4" creationId="{B9CA5D3D-6FC6-4CD8-8F08-FEEEAD0C269E}"/>
          </ac:spMkLst>
        </pc:spChg>
        <pc:spChg chg="add del mod">
          <ac:chgData name="김지환" userId="0b265dc0-671b-48ee-aca7-0abd8a1b305a" providerId="ADAL" clId="{AB626736-4D42-4AB3-8BE7-714A6E46724D}" dt="2020-08-25T06:00:00.708" v="6755" actId="478"/>
          <ac:spMkLst>
            <pc:docMk/>
            <pc:sldMk cId="2669376611" sldId="330"/>
            <ac:spMk id="6" creationId="{224598E1-DB1E-42C8-BB00-11EC1A6AA0DA}"/>
          </ac:spMkLst>
        </pc:spChg>
        <pc:spChg chg="add del mod">
          <ac:chgData name="김지환" userId="0b265dc0-671b-48ee-aca7-0abd8a1b305a" providerId="ADAL" clId="{AB626736-4D42-4AB3-8BE7-714A6E46724D}" dt="2020-08-25T06:00:14.365" v="6758" actId="478"/>
          <ac:spMkLst>
            <pc:docMk/>
            <pc:sldMk cId="2669376611" sldId="330"/>
            <ac:spMk id="7" creationId="{D051BD06-96AF-4D80-BA6D-945C00D0560F}"/>
          </ac:spMkLst>
        </pc:spChg>
        <pc:spChg chg="mod">
          <ac:chgData name="김지환" userId="0b265dc0-671b-48ee-aca7-0abd8a1b305a" providerId="ADAL" clId="{AB626736-4D42-4AB3-8BE7-714A6E46724D}" dt="2020-08-15T13:26:07.651" v="1862" actId="1076"/>
          <ac:spMkLst>
            <pc:docMk/>
            <pc:sldMk cId="2669376611" sldId="330"/>
            <ac:spMk id="8" creationId="{AC4DEB8D-3A42-4D7E-9545-9471E1095EDE}"/>
          </ac:spMkLst>
        </pc:spChg>
        <pc:spChg chg="add del mod">
          <ac:chgData name="김지환" userId="0b265dc0-671b-48ee-aca7-0abd8a1b305a" providerId="ADAL" clId="{AB626736-4D42-4AB3-8BE7-714A6E46724D}" dt="2020-08-25T06:00:21.878" v="6762" actId="478"/>
          <ac:spMkLst>
            <pc:docMk/>
            <pc:sldMk cId="2669376611" sldId="330"/>
            <ac:spMk id="9" creationId="{BB620967-BF9B-40D4-9FA0-0064385FDEF3}"/>
          </ac:spMkLst>
        </pc:spChg>
        <pc:spChg chg="add del mod">
          <ac:chgData name="김지환" userId="0b265dc0-671b-48ee-aca7-0abd8a1b305a" providerId="ADAL" clId="{AB626736-4D42-4AB3-8BE7-714A6E46724D}" dt="2020-08-25T06:00:45.309" v="6764" actId="478"/>
          <ac:spMkLst>
            <pc:docMk/>
            <pc:sldMk cId="2669376611" sldId="330"/>
            <ac:spMk id="10" creationId="{417D93B8-6273-4267-854E-A656AFA21202}"/>
          </ac:spMkLst>
        </pc:spChg>
        <pc:spChg chg="add del mod">
          <ac:chgData name="김지환" userId="0b265dc0-671b-48ee-aca7-0abd8a1b305a" providerId="ADAL" clId="{AB626736-4D42-4AB3-8BE7-714A6E46724D}" dt="2020-08-25T06:01:06.669" v="6769" actId="478"/>
          <ac:spMkLst>
            <pc:docMk/>
            <pc:sldMk cId="2669376611" sldId="330"/>
            <ac:spMk id="11" creationId="{60FD01DA-44B1-4FB1-B8D8-D92DB0811504}"/>
          </ac:spMkLst>
        </pc:spChg>
        <pc:spChg chg="del mod">
          <ac:chgData name="김지환" userId="0b265dc0-671b-48ee-aca7-0abd8a1b305a" providerId="ADAL" clId="{AB626736-4D42-4AB3-8BE7-714A6E46724D}" dt="2020-08-25T06:20:38.124" v="6925" actId="478"/>
          <ac:spMkLst>
            <pc:docMk/>
            <pc:sldMk cId="2669376611" sldId="330"/>
            <ac:spMk id="12" creationId="{C4AA591E-3FCB-485A-80B3-5E3E6AEEEDC2}"/>
          </ac:spMkLst>
        </pc:spChg>
        <pc:spChg chg="add del mod">
          <ac:chgData name="김지환" userId="0b265dc0-671b-48ee-aca7-0abd8a1b305a" providerId="ADAL" clId="{AB626736-4D42-4AB3-8BE7-714A6E46724D}" dt="2020-08-25T06:01:40.213" v="6783" actId="478"/>
          <ac:spMkLst>
            <pc:docMk/>
            <pc:sldMk cId="2669376611" sldId="330"/>
            <ac:spMk id="13" creationId="{C1CF33F0-1D33-4D7D-814A-64BBFF304958}"/>
          </ac:spMkLst>
        </pc:spChg>
        <pc:spChg chg="del mod">
          <ac:chgData name="김지환" userId="0b265dc0-671b-48ee-aca7-0abd8a1b305a" providerId="ADAL" clId="{AB626736-4D42-4AB3-8BE7-714A6E46724D}" dt="2020-08-16T21:14:53.783" v="2110"/>
          <ac:spMkLst>
            <pc:docMk/>
            <pc:sldMk cId="2669376611" sldId="330"/>
            <ac:spMk id="41" creationId="{30F3569B-6C26-4757-AD76-65CD8156873D}"/>
          </ac:spMkLst>
        </pc:spChg>
        <pc:spChg chg="add mod">
          <ac:chgData name="김지환" userId="0b265dc0-671b-48ee-aca7-0abd8a1b305a" providerId="ADAL" clId="{AB626736-4D42-4AB3-8BE7-714A6E46724D}" dt="2020-08-25T05:07:54.360" v="6305" actId="14100"/>
          <ac:spMkLst>
            <pc:docMk/>
            <pc:sldMk cId="2669376611" sldId="330"/>
            <ac:spMk id="41" creationId="{CDFA5BE6-D1E5-4FD4-A6EA-544BEEE989A5}"/>
          </ac:spMkLst>
        </pc:spChg>
        <pc:spChg chg="del">
          <ac:chgData name="김지환" userId="0b265dc0-671b-48ee-aca7-0abd8a1b305a" providerId="ADAL" clId="{AB626736-4D42-4AB3-8BE7-714A6E46724D}" dt="2020-08-15T13:25:32.619" v="1853" actId="478"/>
          <ac:spMkLst>
            <pc:docMk/>
            <pc:sldMk cId="2669376611" sldId="330"/>
            <ac:spMk id="42" creationId="{9DD3E7E7-86C1-421A-917D-59B8B89CC44E}"/>
          </ac:spMkLst>
        </pc:spChg>
        <pc:spChg chg="mod">
          <ac:chgData name="김지환" userId="0b265dc0-671b-48ee-aca7-0abd8a1b305a" providerId="ADAL" clId="{AB626736-4D42-4AB3-8BE7-714A6E46724D}" dt="2020-08-16T21:15:39.850" v="2137" actId="20577"/>
          <ac:spMkLst>
            <pc:docMk/>
            <pc:sldMk cId="2669376611" sldId="330"/>
            <ac:spMk id="44" creationId="{DAC246FC-A9C6-4B2A-AE66-8E75199AEF6B}"/>
          </ac:spMkLst>
        </pc:spChg>
        <pc:spChg chg="mod">
          <ac:chgData name="김지환" userId="0b265dc0-671b-48ee-aca7-0abd8a1b305a" providerId="ADAL" clId="{AB626736-4D42-4AB3-8BE7-714A6E46724D}" dt="2020-08-25T05:10:29.215" v="6390" actId="14100"/>
          <ac:spMkLst>
            <pc:docMk/>
            <pc:sldMk cId="2669376611" sldId="330"/>
            <ac:spMk id="48" creationId="{F16B6962-3E2A-4444-AEB3-31293F842CF9}"/>
          </ac:spMkLst>
        </pc:spChg>
        <pc:spChg chg="mod">
          <ac:chgData name="김지환" userId="0b265dc0-671b-48ee-aca7-0abd8a1b305a" providerId="ADAL" clId="{AB626736-4D42-4AB3-8BE7-714A6E46724D}" dt="2020-08-25T05:11:31.145" v="6407" actId="14100"/>
          <ac:spMkLst>
            <pc:docMk/>
            <pc:sldMk cId="2669376611" sldId="330"/>
            <ac:spMk id="49" creationId="{F68ECBAA-4DFF-4D7E-9567-C227AEA99B07}"/>
          </ac:spMkLst>
        </pc:spChg>
        <pc:spChg chg="mod">
          <ac:chgData name="김지환" userId="0b265dc0-671b-48ee-aca7-0abd8a1b305a" providerId="ADAL" clId="{AB626736-4D42-4AB3-8BE7-714A6E46724D}" dt="2020-08-27T15:14:28.092" v="8621"/>
          <ac:spMkLst>
            <pc:docMk/>
            <pc:sldMk cId="2669376611" sldId="330"/>
            <ac:spMk id="50" creationId="{ED978463-7771-43CF-8A46-502A6B4B0224}"/>
          </ac:spMkLst>
        </pc:spChg>
        <pc:spChg chg="mod">
          <ac:chgData name="김지환" userId="0b265dc0-671b-48ee-aca7-0abd8a1b305a" providerId="ADAL" clId="{AB626736-4D42-4AB3-8BE7-714A6E46724D}" dt="2020-08-25T06:20:37.034" v="6924"/>
          <ac:spMkLst>
            <pc:docMk/>
            <pc:sldMk cId="2669376611" sldId="330"/>
            <ac:spMk id="53" creationId="{A28DC920-1B25-45B7-80EC-13EEF00400D4}"/>
          </ac:spMkLst>
        </pc:spChg>
        <pc:grpChg chg="add del mod">
          <ac:chgData name="김지환" userId="0b265dc0-671b-48ee-aca7-0abd8a1b305a" providerId="ADAL" clId="{AB626736-4D42-4AB3-8BE7-714A6E46724D}" dt="2020-08-25T05:09:17.296" v="6327" actId="478"/>
          <ac:grpSpMkLst>
            <pc:docMk/>
            <pc:sldMk cId="2669376611" sldId="330"/>
            <ac:grpSpMk id="5" creationId="{8D244417-EFF1-4DC8-871A-58F007C51243}"/>
          </ac:grpSpMkLst>
        </pc:grpChg>
        <pc:grpChg chg="mod">
          <ac:chgData name="김지환" userId="0b265dc0-671b-48ee-aca7-0abd8a1b305a" providerId="ADAL" clId="{AB626736-4D42-4AB3-8BE7-714A6E46724D}" dt="2020-08-15T13:26:07.651" v="1862" actId="1076"/>
          <ac:grpSpMkLst>
            <pc:docMk/>
            <pc:sldMk cId="2669376611" sldId="330"/>
            <ac:grpSpMk id="14" creationId="{4428CCFE-D95B-41D4-AB85-AEB0130AA02C}"/>
          </ac:grpSpMkLst>
        </pc:grpChg>
        <pc:grpChg chg="mod">
          <ac:chgData name="김지환" userId="0b265dc0-671b-48ee-aca7-0abd8a1b305a" providerId="ADAL" clId="{AB626736-4D42-4AB3-8BE7-714A6E46724D}" dt="2020-08-15T13:26:07.651" v="1862" actId="1076"/>
          <ac:grpSpMkLst>
            <pc:docMk/>
            <pc:sldMk cId="2669376611" sldId="330"/>
            <ac:grpSpMk id="22" creationId="{BE2ADF21-6F18-4FEC-9D89-57652E1854B1}"/>
          </ac:grpSpMkLst>
        </pc:grpChg>
        <pc:grpChg chg="mod">
          <ac:chgData name="김지환" userId="0b265dc0-671b-48ee-aca7-0abd8a1b305a" providerId="ADAL" clId="{AB626736-4D42-4AB3-8BE7-714A6E46724D}" dt="2020-08-15T13:26:07.651" v="1862" actId="1076"/>
          <ac:grpSpMkLst>
            <pc:docMk/>
            <pc:sldMk cId="2669376611" sldId="330"/>
            <ac:grpSpMk id="26" creationId="{3A1CB6FA-595B-46CE-A23F-151F49BA3556}"/>
          </ac:grpSpMkLst>
        </pc:grpChg>
        <pc:grpChg chg="mod">
          <ac:chgData name="김지환" userId="0b265dc0-671b-48ee-aca7-0abd8a1b305a" providerId="ADAL" clId="{AB626736-4D42-4AB3-8BE7-714A6E46724D}" dt="2020-08-15T13:26:07.651" v="1862" actId="1076"/>
          <ac:grpSpMkLst>
            <pc:docMk/>
            <pc:sldMk cId="2669376611" sldId="330"/>
            <ac:grpSpMk id="30" creationId="{E8A47560-7231-49A2-84D5-5835342C7BC0}"/>
          </ac:grpSpMkLst>
        </pc:grpChg>
        <pc:grpChg chg="mod">
          <ac:chgData name="김지환" userId="0b265dc0-671b-48ee-aca7-0abd8a1b305a" providerId="ADAL" clId="{AB626736-4D42-4AB3-8BE7-714A6E46724D}" dt="2020-08-15T13:26:07.651" v="1862" actId="1076"/>
          <ac:grpSpMkLst>
            <pc:docMk/>
            <pc:sldMk cId="2669376611" sldId="330"/>
            <ac:grpSpMk id="34" creationId="{87F94004-4034-4697-8944-A5B39806C4B7}"/>
          </ac:grpSpMkLst>
        </pc:grpChg>
        <pc:grpChg chg="add del mod">
          <ac:chgData name="김지환" userId="0b265dc0-671b-48ee-aca7-0abd8a1b305a" providerId="ADAL" clId="{AB626736-4D42-4AB3-8BE7-714A6E46724D}" dt="2020-08-25T05:07:36.425" v="6301" actId="1076"/>
          <ac:grpSpMkLst>
            <pc:docMk/>
            <pc:sldMk cId="2669376611" sldId="330"/>
            <ac:grpSpMk id="42" creationId="{D95285EB-AA39-4798-BD5F-EBD37DAD4EAA}"/>
          </ac:grpSpMkLst>
        </pc:grpChg>
        <pc:grpChg chg="add mod">
          <ac:chgData name="김지환" userId="0b265dc0-671b-48ee-aca7-0abd8a1b305a" providerId="ADAL" clId="{AB626736-4D42-4AB3-8BE7-714A6E46724D}" dt="2020-08-25T05:11:27.470" v="6406" actId="14100"/>
          <ac:grpSpMkLst>
            <pc:docMk/>
            <pc:sldMk cId="2669376611" sldId="330"/>
            <ac:grpSpMk id="47" creationId="{8E1252E5-F307-45AA-A8FC-65CA3A0F7AE7}"/>
          </ac:grpSpMkLst>
        </pc:grpChg>
        <pc:grpChg chg="add mod">
          <ac:chgData name="김지환" userId="0b265dc0-671b-48ee-aca7-0abd8a1b305a" providerId="ADAL" clId="{AB626736-4D42-4AB3-8BE7-714A6E46724D}" dt="2020-08-25T06:20:41.697" v="6926" actId="1076"/>
          <ac:grpSpMkLst>
            <pc:docMk/>
            <pc:sldMk cId="2669376611" sldId="330"/>
            <ac:grpSpMk id="51" creationId="{B77E44EC-BB33-41D7-BEC3-2A08D349AD20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16:24.951" v="14326" actId="478"/>
        <pc:sldMkLst>
          <pc:docMk/>
          <pc:sldMk cId="1086688677" sldId="331"/>
        </pc:sldMkLst>
        <pc:spChg chg="del mod">
          <ac:chgData name="김지환" userId="0b265dc0-671b-48ee-aca7-0abd8a1b305a" providerId="ADAL" clId="{AB626736-4D42-4AB3-8BE7-714A6E46724D}" dt="2020-08-30T13:16:24.951" v="14326" actId="478"/>
          <ac:spMkLst>
            <pc:docMk/>
            <pc:sldMk cId="1086688677" sldId="331"/>
            <ac:spMk id="6" creationId="{0F6F2DCE-7677-485A-8506-522DDDC54163}"/>
          </ac:spMkLst>
        </pc:spChg>
        <pc:spChg chg="add mod">
          <ac:chgData name="김지환" userId="0b265dc0-671b-48ee-aca7-0abd8a1b305a" providerId="ADAL" clId="{AB626736-4D42-4AB3-8BE7-714A6E46724D}" dt="2020-08-29T08:12:41.357" v="11874" actId="1076"/>
          <ac:spMkLst>
            <pc:docMk/>
            <pc:sldMk cId="1086688677" sldId="331"/>
            <ac:spMk id="7" creationId="{95FBAFA5-8C0F-4194-ADFA-876581DA44A1}"/>
          </ac:spMkLst>
        </pc:spChg>
        <pc:spChg chg="add mod">
          <ac:chgData name="김지환" userId="0b265dc0-671b-48ee-aca7-0abd8a1b305a" providerId="ADAL" clId="{AB626736-4D42-4AB3-8BE7-714A6E46724D}" dt="2020-08-25T07:03:24.062" v="7358" actId="1076"/>
          <ac:spMkLst>
            <pc:docMk/>
            <pc:sldMk cId="1086688677" sldId="331"/>
            <ac:spMk id="8" creationId="{B780EF89-9A4F-4D77-85F7-4F4690E72774}"/>
          </ac:spMkLst>
        </pc:spChg>
        <pc:spChg chg="add mod">
          <ac:chgData name="김지환" userId="0b265dc0-671b-48ee-aca7-0abd8a1b305a" providerId="ADAL" clId="{AB626736-4D42-4AB3-8BE7-714A6E46724D}" dt="2020-08-29T08:12:32.510" v="11872" actId="1076"/>
          <ac:spMkLst>
            <pc:docMk/>
            <pc:sldMk cId="1086688677" sldId="331"/>
            <ac:spMk id="9" creationId="{7793B2C3-C271-40F7-A06C-CE7850681EA6}"/>
          </ac:spMkLst>
        </pc:spChg>
        <pc:spChg chg="add del">
          <ac:chgData name="김지환" userId="0b265dc0-671b-48ee-aca7-0abd8a1b305a" providerId="ADAL" clId="{AB626736-4D42-4AB3-8BE7-714A6E46724D}" dt="2020-08-24T13:02:35.450" v="5660" actId="478"/>
          <ac:spMkLst>
            <pc:docMk/>
            <pc:sldMk cId="1086688677" sldId="331"/>
            <ac:spMk id="10" creationId="{A6F29ED2-80D0-48B5-A5B8-F547657421C0}"/>
          </ac:spMkLst>
        </pc:spChg>
        <pc:spChg chg="add mod">
          <ac:chgData name="김지환" userId="0b265dc0-671b-48ee-aca7-0abd8a1b305a" providerId="ADAL" clId="{AB626736-4D42-4AB3-8BE7-714A6E46724D}" dt="2020-08-25T07:02:52.138" v="7348" actId="1076"/>
          <ac:spMkLst>
            <pc:docMk/>
            <pc:sldMk cId="1086688677" sldId="331"/>
            <ac:spMk id="11" creationId="{4266D24C-0C0A-4634-8E0C-8729BCC57FB8}"/>
          </ac:spMkLst>
        </pc:spChg>
        <pc:spChg chg="add del">
          <ac:chgData name="김지환" userId="0b265dc0-671b-48ee-aca7-0abd8a1b305a" providerId="ADAL" clId="{AB626736-4D42-4AB3-8BE7-714A6E46724D}" dt="2020-08-24T13:02:35.922" v="5661" actId="478"/>
          <ac:spMkLst>
            <pc:docMk/>
            <pc:sldMk cId="1086688677" sldId="331"/>
            <ac:spMk id="12" creationId="{3B27C0EB-E09D-4803-B453-09C295F2C0A9}"/>
          </ac:spMkLst>
        </pc:spChg>
        <pc:spChg chg="add del">
          <ac:chgData name="김지환" userId="0b265dc0-671b-48ee-aca7-0abd8a1b305a" providerId="ADAL" clId="{AB626736-4D42-4AB3-8BE7-714A6E46724D}" dt="2020-08-24T13:05:16.496" v="5894" actId="478"/>
          <ac:spMkLst>
            <pc:docMk/>
            <pc:sldMk cId="1086688677" sldId="331"/>
            <ac:spMk id="13" creationId="{CF9408B1-F83A-4586-9330-E70BB9D08EE7}"/>
          </ac:spMkLst>
        </pc:spChg>
        <pc:spChg chg="add del mod">
          <ac:chgData name="김지환" userId="0b265dc0-671b-48ee-aca7-0abd8a1b305a" providerId="ADAL" clId="{AB626736-4D42-4AB3-8BE7-714A6E46724D}" dt="2020-08-24T13:04:56.353" v="5892" actId="478"/>
          <ac:spMkLst>
            <pc:docMk/>
            <pc:sldMk cId="1086688677" sldId="331"/>
            <ac:spMk id="14" creationId="{A50C6CCC-5CB7-4C39-B3A1-22BE894E5F93}"/>
          </ac:spMkLst>
        </pc:spChg>
        <pc:spChg chg="add mod">
          <ac:chgData name="김지환" userId="0b265dc0-671b-48ee-aca7-0abd8a1b305a" providerId="ADAL" clId="{AB626736-4D42-4AB3-8BE7-714A6E46724D}" dt="2020-08-25T07:02:52.138" v="7348" actId="1076"/>
          <ac:spMkLst>
            <pc:docMk/>
            <pc:sldMk cId="1086688677" sldId="331"/>
            <ac:spMk id="15" creationId="{531A5045-88B1-4C88-96BB-7C444F89CB88}"/>
          </ac:spMkLst>
        </pc:spChg>
        <pc:spChg chg="add mod">
          <ac:chgData name="김지환" userId="0b265dc0-671b-48ee-aca7-0abd8a1b305a" providerId="ADAL" clId="{AB626736-4D42-4AB3-8BE7-714A6E46724D}" dt="2020-08-25T07:02:52.138" v="7348" actId="1076"/>
          <ac:spMkLst>
            <pc:docMk/>
            <pc:sldMk cId="1086688677" sldId="331"/>
            <ac:spMk id="16" creationId="{DA941A0B-1DAC-4424-8D32-D44C084F7065}"/>
          </ac:spMkLst>
        </pc:spChg>
        <pc:spChg chg="add mod">
          <ac:chgData name="김지환" userId="0b265dc0-671b-48ee-aca7-0abd8a1b305a" providerId="ADAL" clId="{AB626736-4D42-4AB3-8BE7-714A6E46724D}" dt="2020-08-28T17:55:30.521" v="11333" actId="20577"/>
          <ac:spMkLst>
            <pc:docMk/>
            <pc:sldMk cId="1086688677" sldId="331"/>
            <ac:spMk id="17" creationId="{B1AC0EE9-286E-42E3-A307-C1941ABF68B3}"/>
          </ac:spMkLst>
        </pc:spChg>
        <pc:spChg chg="add mod">
          <ac:chgData name="김지환" userId="0b265dc0-671b-48ee-aca7-0abd8a1b305a" providerId="ADAL" clId="{AB626736-4D42-4AB3-8BE7-714A6E46724D}" dt="2020-08-25T07:02:52.138" v="7348" actId="1076"/>
          <ac:spMkLst>
            <pc:docMk/>
            <pc:sldMk cId="1086688677" sldId="331"/>
            <ac:spMk id="18" creationId="{780F0B52-64A9-4CB7-A6EE-3CEA67703AF5}"/>
          </ac:spMkLst>
        </pc:spChg>
        <pc:spChg chg="add mod">
          <ac:chgData name="김지환" userId="0b265dc0-671b-48ee-aca7-0abd8a1b305a" providerId="ADAL" clId="{AB626736-4D42-4AB3-8BE7-714A6E46724D}" dt="2020-08-29T08:12:32.510" v="11872" actId="1076"/>
          <ac:spMkLst>
            <pc:docMk/>
            <pc:sldMk cId="1086688677" sldId="331"/>
            <ac:spMk id="19" creationId="{24B7B2D4-C755-4616-B0C8-00B41846A5DD}"/>
          </ac:spMkLst>
        </pc:spChg>
        <pc:spChg chg="add mod">
          <ac:chgData name="김지환" userId="0b265dc0-671b-48ee-aca7-0abd8a1b305a" providerId="ADAL" clId="{AB626736-4D42-4AB3-8BE7-714A6E46724D}" dt="2020-08-29T08:12:32.510" v="11872" actId="1076"/>
          <ac:spMkLst>
            <pc:docMk/>
            <pc:sldMk cId="1086688677" sldId="331"/>
            <ac:spMk id="20" creationId="{A73B5126-5071-4D4B-B8A8-5EFEDAD4A42A}"/>
          </ac:spMkLst>
        </pc:spChg>
        <pc:spChg chg="add">
          <ac:chgData name="김지환" userId="0b265dc0-671b-48ee-aca7-0abd8a1b305a" providerId="ADAL" clId="{AB626736-4D42-4AB3-8BE7-714A6E46724D}" dt="2020-08-27T15:26:53.507" v="9795"/>
          <ac:spMkLst>
            <pc:docMk/>
            <pc:sldMk cId="1086688677" sldId="331"/>
            <ac:spMk id="33" creationId="{F1B72F18-5316-4858-8D86-FB2AB043F64D}"/>
          </ac:spMkLst>
        </pc:spChg>
        <pc:spChg chg="mod">
          <ac:chgData name="김지환" userId="0b265dc0-671b-48ee-aca7-0abd8a1b305a" providerId="ADAL" clId="{AB626736-4D42-4AB3-8BE7-714A6E46724D}" dt="2020-08-28T17:54:17.529" v="11288" actId="20577"/>
          <ac:spMkLst>
            <pc:docMk/>
            <pc:sldMk cId="1086688677" sldId="331"/>
            <ac:spMk id="36" creationId="{C94A9C7C-14B9-4BC3-8602-EC93F8930307}"/>
          </ac:spMkLst>
        </pc:spChg>
        <pc:spChg chg="mod">
          <ac:chgData name="김지환" userId="0b265dc0-671b-48ee-aca7-0abd8a1b305a" providerId="ADAL" clId="{AB626736-4D42-4AB3-8BE7-714A6E46724D}" dt="2020-08-29T08:11:57.638" v="11860"/>
          <ac:spMkLst>
            <pc:docMk/>
            <pc:sldMk cId="1086688677" sldId="331"/>
            <ac:spMk id="44" creationId="{B164E9FF-EC2E-4639-904F-7ADF26CF5A3E}"/>
          </ac:spMkLst>
        </pc:spChg>
        <pc:spChg chg="add mod">
          <ac:chgData name="김지환" userId="0b265dc0-671b-48ee-aca7-0abd8a1b305a" providerId="ADAL" clId="{AB626736-4D42-4AB3-8BE7-714A6E46724D}" dt="2020-08-29T08:12:38.789" v="11873" actId="1076"/>
          <ac:spMkLst>
            <pc:docMk/>
            <pc:sldMk cId="1086688677" sldId="331"/>
            <ac:spMk id="49" creationId="{61840B3B-D587-4757-949E-6076086BE61B}"/>
          </ac:spMkLst>
        </pc:spChg>
        <pc:spChg chg="add mod">
          <ac:chgData name="김지환" userId="0b265dc0-671b-48ee-aca7-0abd8a1b305a" providerId="ADAL" clId="{AB626736-4D42-4AB3-8BE7-714A6E46724D}" dt="2020-08-29T08:12:38.789" v="11873" actId="1076"/>
          <ac:spMkLst>
            <pc:docMk/>
            <pc:sldMk cId="1086688677" sldId="331"/>
            <ac:spMk id="50" creationId="{86FED9D9-B874-4AFB-AA9B-7B3491B0D2BE}"/>
          </ac:spMkLst>
        </pc:spChg>
        <pc:spChg chg="add mod">
          <ac:chgData name="김지환" userId="0b265dc0-671b-48ee-aca7-0abd8a1b305a" providerId="ADAL" clId="{AB626736-4D42-4AB3-8BE7-714A6E46724D}" dt="2020-08-25T07:02:52.138" v="7348" actId="1076"/>
          <ac:spMkLst>
            <pc:docMk/>
            <pc:sldMk cId="1086688677" sldId="331"/>
            <ac:spMk id="69" creationId="{989A26A0-8981-4E5C-A98F-F9BDC97EF757}"/>
          </ac:spMkLst>
        </pc:spChg>
        <pc:spChg chg="add del mod">
          <ac:chgData name="김지환" userId="0b265dc0-671b-48ee-aca7-0abd8a1b305a" providerId="ADAL" clId="{AB626736-4D42-4AB3-8BE7-714A6E46724D}" dt="2020-08-27T15:26:53.238" v="9794" actId="478"/>
          <ac:spMkLst>
            <pc:docMk/>
            <pc:sldMk cId="1086688677" sldId="331"/>
            <ac:spMk id="70" creationId="{1E05F338-872C-47E8-8094-EFECFEC892A6}"/>
          </ac:spMkLst>
        </pc:spChg>
        <pc:spChg chg="add mod">
          <ac:chgData name="김지환" userId="0b265dc0-671b-48ee-aca7-0abd8a1b305a" providerId="ADAL" clId="{AB626736-4D42-4AB3-8BE7-714A6E46724D}" dt="2020-08-25T07:03:14.840" v="7356" actId="1076"/>
          <ac:spMkLst>
            <pc:docMk/>
            <pc:sldMk cId="1086688677" sldId="331"/>
            <ac:spMk id="74" creationId="{9912BF48-A27F-4176-9ED0-7351D0D41752}"/>
          </ac:spMkLst>
        </pc:spChg>
        <pc:grpChg chg="add mod">
          <ac:chgData name="김지환" userId="0b265dc0-671b-48ee-aca7-0abd8a1b305a" providerId="ADAL" clId="{AB626736-4D42-4AB3-8BE7-714A6E46724D}" dt="2020-08-29T08:12:01.866" v="11862" actId="1076"/>
          <ac:grpSpMkLst>
            <pc:docMk/>
            <pc:sldMk cId="1086688677" sldId="331"/>
            <ac:grpSpMk id="34" creationId="{392EB90B-5F0C-41C5-8A29-1D34E5167C13}"/>
          </ac:grpSpMkLst>
        </pc:grpChg>
        <pc:cxnChg chg="add mod">
          <ac:chgData name="김지환" userId="0b265dc0-671b-48ee-aca7-0abd8a1b305a" providerId="ADAL" clId="{AB626736-4D42-4AB3-8BE7-714A6E46724D}" dt="2020-08-29T08:12:41.357" v="11874" actId="1076"/>
          <ac:cxnSpMkLst>
            <pc:docMk/>
            <pc:sldMk cId="1086688677" sldId="331"/>
            <ac:cxnSpMk id="21" creationId="{7F891ECB-904E-4CF1-AD26-F775BB446386}"/>
          </ac:cxnSpMkLst>
        </pc:cxnChg>
        <pc:cxnChg chg="add mod">
          <ac:chgData name="김지환" userId="0b265dc0-671b-48ee-aca7-0abd8a1b305a" providerId="ADAL" clId="{AB626736-4D42-4AB3-8BE7-714A6E46724D}" dt="2020-08-29T08:12:32.510" v="11872" actId="1076"/>
          <ac:cxnSpMkLst>
            <pc:docMk/>
            <pc:sldMk cId="1086688677" sldId="331"/>
            <ac:cxnSpMk id="22" creationId="{57C1834E-8C63-4293-BA99-87CCA00BB459}"/>
          </ac:cxnSpMkLst>
        </pc:cxnChg>
        <pc:cxnChg chg="add mod">
          <ac:chgData name="김지환" userId="0b265dc0-671b-48ee-aca7-0abd8a1b305a" providerId="ADAL" clId="{AB626736-4D42-4AB3-8BE7-714A6E46724D}" dt="2020-08-29T08:12:32.510" v="11872" actId="1076"/>
          <ac:cxnSpMkLst>
            <pc:docMk/>
            <pc:sldMk cId="1086688677" sldId="331"/>
            <ac:cxnSpMk id="23" creationId="{24C086C8-BE95-4543-8F08-5E9C20A46C27}"/>
          </ac:cxnSpMkLst>
        </pc:cxnChg>
        <pc:cxnChg chg="add mod">
          <ac:chgData name="김지환" userId="0b265dc0-671b-48ee-aca7-0abd8a1b305a" providerId="ADAL" clId="{AB626736-4D42-4AB3-8BE7-714A6E46724D}" dt="2020-08-29T08:13:05.907" v="11877" actId="14100"/>
          <ac:cxnSpMkLst>
            <pc:docMk/>
            <pc:sldMk cId="1086688677" sldId="331"/>
            <ac:cxnSpMk id="26" creationId="{D53445E6-EFD4-4742-926F-336B318BEA76}"/>
          </ac:cxnSpMkLst>
        </pc:cxnChg>
        <pc:cxnChg chg="add mod">
          <ac:chgData name="김지환" userId="0b265dc0-671b-48ee-aca7-0abd8a1b305a" providerId="ADAL" clId="{AB626736-4D42-4AB3-8BE7-714A6E46724D}" dt="2020-08-25T07:02:52.138" v="7348" actId="1076"/>
          <ac:cxnSpMkLst>
            <pc:docMk/>
            <pc:sldMk cId="1086688677" sldId="331"/>
            <ac:cxnSpMk id="29" creationId="{109665C2-3BEA-4310-BF6C-5C29DAC12890}"/>
          </ac:cxnSpMkLst>
        </pc:cxnChg>
        <pc:cxnChg chg="add mod">
          <ac:chgData name="김지환" userId="0b265dc0-671b-48ee-aca7-0abd8a1b305a" providerId="ADAL" clId="{AB626736-4D42-4AB3-8BE7-714A6E46724D}" dt="2020-08-25T07:02:52.138" v="7348" actId="1076"/>
          <ac:cxnSpMkLst>
            <pc:docMk/>
            <pc:sldMk cId="1086688677" sldId="331"/>
            <ac:cxnSpMk id="32" creationId="{AC034DA2-F2F4-4CB7-BA16-FA40CCD7E1F3}"/>
          </ac:cxnSpMkLst>
        </pc:cxnChg>
        <pc:cxnChg chg="add mod">
          <ac:chgData name="김지환" userId="0b265dc0-671b-48ee-aca7-0abd8a1b305a" providerId="ADAL" clId="{AB626736-4D42-4AB3-8BE7-714A6E46724D}" dt="2020-08-25T07:02:52.138" v="7348" actId="1076"/>
          <ac:cxnSpMkLst>
            <pc:docMk/>
            <pc:sldMk cId="1086688677" sldId="331"/>
            <ac:cxnSpMk id="35" creationId="{8D7C43FC-5C78-45B5-A854-D15616F7D71B}"/>
          </ac:cxnSpMkLst>
        </pc:cxnChg>
        <pc:cxnChg chg="add mod">
          <ac:chgData name="김지환" userId="0b265dc0-671b-48ee-aca7-0abd8a1b305a" providerId="ADAL" clId="{AB626736-4D42-4AB3-8BE7-714A6E46724D}" dt="2020-08-25T07:03:24.062" v="7358" actId="1076"/>
          <ac:cxnSpMkLst>
            <pc:docMk/>
            <pc:sldMk cId="1086688677" sldId="331"/>
            <ac:cxnSpMk id="41" creationId="{7E0BFCFF-D397-4B8D-948A-EAB6C8913203}"/>
          </ac:cxnSpMkLst>
        </pc:cxnChg>
        <pc:cxnChg chg="add mod">
          <ac:chgData name="김지환" userId="0b265dc0-671b-48ee-aca7-0abd8a1b305a" providerId="ADAL" clId="{AB626736-4D42-4AB3-8BE7-714A6E46724D}" dt="2020-08-25T07:02:52.138" v="7348" actId="1076"/>
          <ac:cxnSpMkLst>
            <pc:docMk/>
            <pc:sldMk cId="1086688677" sldId="331"/>
            <ac:cxnSpMk id="42" creationId="{2A03D969-D831-4506-89F0-C1B6359548BD}"/>
          </ac:cxnSpMkLst>
        </pc:cxnChg>
        <pc:cxnChg chg="add mod">
          <ac:chgData name="김지환" userId="0b265dc0-671b-48ee-aca7-0abd8a1b305a" providerId="ADAL" clId="{AB626736-4D42-4AB3-8BE7-714A6E46724D}" dt="2020-08-25T07:13:54.084" v="7391" actId="14100"/>
          <ac:cxnSpMkLst>
            <pc:docMk/>
            <pc:sldMk cId="1086688677" sldId="331"/>
            <ac:cxnSpMk id="46" creationId="{23451E56-9F5E-4689-B809-B7A1C0941B70}"/>
          </ac:cxnSpMkLst>
        </pc:cxnChg>
        <pc:cxnChg chg="add mod">
          <ac:chgData name="김지환" userId="0b265dc0-671b-48ee-aca7-0abd8a1b305a" providerId="ADAL" clId="{AB626736-4D42-4AB3-8BE7-714A6E46724D}" dt="2020-08-25T07:13:48.177" v="7389" actId="14100"/>
          <ac:cxnSpMkLst>
            <pc:docMk/>
            <pc:sldMk cId="1086688677" sldId="331"/>
            <ac:cxnSpMk id="87" creationId="{DA4AB788-9FF3-45DF-915A-3E22B02817BA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15:53.283" v="14322" actId="478"/>
        <pc:sldMkLst>
          <pc:docMk/>
          <pc:sldMk cId="3071446926" sldId="332"/>
        </pc:sldMkLst>
        <pc:spChg chg="del mod">
          <ac:chgData name="김지환" userId="0b265dc0-671b-48ee-aca7-0abd8a1b305a" providerId="ADAL" clId="{AB626736-4D42-4AB3-8BE7-714A6E46724D}" dt="2020-08-30T13:15:53.283" v="14322" actId="478"/>
          <ac:spMkLst>
            <pc:docMk/>
            <pc:sldMk cId="3071446926" sldId="332"/>
            <ac:spMk id="6" creationId="{0F6F2DCE-7677-485A-8506-522DDDC54163}"/>
          </ac:spMkLst>
        </pc:spChg>
        <pc:spChg chg="add del mod">
          <ac:chgData name="김지환" userId="0b265dc0-671b-48ee-aca7-0abd8a1b305a" providerId="ADAL" clId="{AB626736-4D42-4AB3-8BE7-714A6E46724D}" dt="2020-08-25T06:53:47.888" v="7252" actId="478"/>
          <ac:spMkLst>
            <pc:docMk/>
            <pc:sldMk cId="3071446926" sldId="332"/>
            <ac:spMk id="7" creationId="{749E88A0-6127-4657-8C2B-53582DACE26F}"/>
          </ac:spMkLst>
        </pc:spChg>
        <pc:spChg chg="add mod">
          <ac:chgData name="김지환" userId="0b265dc0-671b-48ee-aca7-0abd8a1b305a" providerId="ADAL" clId="{AB626736-4D42-4AB3-8BE7-714A6E46724D}" dt="2020-08-25T07:03:33.233" v="7359" actId="1076"/>
          <ac:spMkLst>
            <pc:docMk/>
            <pc:sldMk cId="3071446926" sldId="332"/>
            <ac:spMk id="8" creationId="{31CF2C77-AF99-41CC-A13E-3E1B9EB7ACC6}"/>
          </ac:spMkLst>
        </pc:spChg>
        <pc:spChg chg="add del mod">
          <ac:chgData name="김지환" userId="0b265dc0-671b-48ee-aca7-0abd8a1b305a" providerId="ADAL" clId="{AB626736-4D42-4AB3-8BE7-714A6E46724D}" dt="2020-08-25T06:53:47.888" v="7252" actId="478"/>
          <ac:spMkLst>
            <pc:docMk/>
            <pc:sldMk cId="3071446926" sldId="332"/>
            <ac:spMk id="9" creationId="{9BC46E72-766F-4690-9D17-13F4C7370722}"/>
          </ac:spMkLst>
        </pc:spChg>
        <pc:spChg chg="add mod">
          <ac:chgData name="김지환" userId="0b265dc0-671b-48ee-aca7-0abd8a1b305a" providerId="ADAL" clId="{AB626736-4D42-4AB3-8BE7-714A6E46724D}" dt="2020-08-28T17:56:19.764" v="11373" actId="1076"/>
          <ac:spMkLst>
            <pc:docMk/>
            <pc:sldMk cId="3071446926" sldId="332"/>
            <ac:spMk id="10" creationId="{CBF8D822-DF17-4B4C-B7E0-6D0F23441D68}"/>
          </ac:spMkLst>
        </pc:spChg>
        <pc:spChg chg="add mod">
          <ac:chgData name="김지환" userId="0b265dc0-671b-48ee-aca7-0abd8a1b305a" providerId="ADAL" clId="{AB626736-4D42-4AB3-8BE7-714A6E46724D}" dt="2020-08-25T07:02:45.112" v="7347" actId="1076"/>
          <ac:spMkLst>
            <pc:docMk/>
            <pc:sldMk cId="3071446926" sldId="332"/>
            <ac:spMk id="11" creationId="{36ADC8D2-B330-4E5D-8E43-24189B881E81}"/>
          </ac:spMkLst>
        </pc:spChg>
        <pc:spChg chg="add mod">
          <ac:chgData name="김지환" userId="0b265dc0-671b-48ee-aca7-0abd8a1b305a" providerId="ADAL" clId="{AB626736-4D42-4AB3-8BE7-714A6E46724D}" dt="2020-08-25T07:02:45.112" v="7347" actId="1076"/>
          <ac:spMkLst>
            <pc:docMk/>
            <pc:sldMk cId="3071446926" sldId="332"/>
            <ac:spMk id="12" creationId="{14A0655A-69A2-42D2-AAB0-EDDEC8DFC7EA}"/>
          </ac:spMkLst>
        </pc:spChg>
        <pc:spChg chg="add mod">
          <ac:chgData name="김지환" userId="0b265dc0-671b-48ee-aca7-0abd8a1b305a" providerId="ADAL" clId="{AB626736-4D42-4AB3-8BE7-714A6E46724D}" dt="2020-08-28T17:56:13.942" v="11372" actId="1076"/>
          <ac:spMkLst>
            <pc:docMk/>
            <pc:sldMk cId="3071446926" sldId="332"/>
            <ac:spMk id="13" creationId="{AB55C232-33D4-4ADF-B126-23C29C350A47}"/>
          </ac:spMkLst>
        </pc:spChg>
        <pc:spChg chg="add del mod">
          <ac:chgData name="김지환" userId="0b265dc0-671b-48ee-aca7-0abd8a1b305a" providerId="ADAL" clId="{AB626736-4D42-4AB3-8BE7-714A6E46724D}" dt="2020-08-25T06:53:47.888" v="7252" actId="478"/>
          <ac:spMkLst>
            <pc:docMk/>
            <pc:sldMk cId="3071446926" sldId="332"/>
            <ac:spMk id="14" creationId="{55975F2F-5EF8-4779-B05A-34E50BFAB289}"/>
          </ac:spMkLst>
        </pc:spChg>
        <pc:spChg chg="add del mod">
          <ac:chgData name="김지환" userId="0b265dc0-671b-48ee-aca7-0abd8a1b305a" providerId="ADAL" clId="{AB626736-4D42-4AB3-8BE7-714A6E46724D}" dt="2020-08-25T06:53:59.745" v="7255" actId="478"/>
          <ac:spMkLst>
            <pc:docMk/>
            <pc:sldMk cId="3071446926" sldId="332"/>
            <ac:spMk id="15" creationId="{BF641E56-2FF7-40EA-B658-AB3206143536}"/>
          </ac:spMkLst>
        </pc:spChg>
        <pc:spChg chg="add del">
          <ac:chgData name="김지환" userId="0b265dc0-671b-48ee-aca7-0abd8a1b305a" providerId="ADAL" clId="{AB626736-4D42-4AB3-8BE7-714A6E46724D}" dt="2020-08-25T06:53:47.888" v="7252" actId="478"/>
          <ac:spMkLst>
            <pc:docMk/>
            <pc:sldMk cId="3071446926" sldId="332"/>
            <ac:spMk id="16" creationId="{D4D67827-4092-4F3D-9518-1FDDF93F757A}"/>
          </ac:spMkLst>
        </pc:spChg>
        <pc:spChg chg="add mod">
          <ac:chgData name="김지환" userId="0b265dc0-671b-48ee-aca7-0abd8a1b305a" providerId="ADAL" clId="{AB626736-4D42-4AB3-8BE7-714A6E46724D}" dt="2020-08-28T17:56:40.688" v="11418"/>
          <ac:spMkLst>
            <pc:docMk/>
            <pc:sldMk cId="3071446926" sldId="332"/>
            <ac:spMk id="32" creationId="{ADBDF9E6-EDD7-4BC2-BC44-479E75816623}"/>
          </ac:spMkLst>
        </pc:spChg>
        <pc:spChg chg="mod">
          <ac:chgData name="김지환" userId="0b265dc0-671b-48ee-aca7-0abd8a1b305a" providerId="ADAL" clId="{AB626736-4D42-4AB3-8BE7-714A6E46724D}" dt="2020-08-29T08:13:56.496" v="11912"/>
          <ac:spMkLst>
            <pc:docMk/>
            <pc:sldMk cId="3071446926" sldId="332"/>
            <ac:spMk id="37" creationId="{E86D23AD-7178-4259-B45A-6E63EE922BC0}"/>
          </ac:spMkLst>
        </pc:spChg>
        <pc:spChg chg="add">
          <ac:chgData name="김지환" userId="0b265dc0-671b-48ee-aca7-0abd8a1b305a" providerId="ADAL" clId="{AB626736-4D42-4AB3-8BE7-714A6E46724D}" dt="2020-08-29T08:13:40.824" v="11884"/>
          <ac:spMkLst>
            <pc:docMk/>
            <pc:sldMk cId="3071446926" sldId="332"/>
            <ac:spMk id="46" creationId="{BDC175F8-2F55-4AE4-A955-DE82CD6B52D9}"/>
          </ac:spMkLst>
        </pc:spChg>
        <pc:spChg chg="add mod">
          <ac:chgData name="김지환" userId="0b265dc0-671b-48ee-aca7-0abd8a1b305a" providerId="ADAL" clId="{AB626736-4D42-4AB3-8BE7-714A6E46724D}" dt="2020-08-29T08:13:50.251" v="11894"/>
          <ac:spMkLst>
            <pc:docMk/>
            <pc:sldMk cId="3071446926" sldId="332"/>
            <ac:spMk id="47" creationId="{CF249DC3-2602-41B4-A3DB-3458582BCDBD}"/>
          </ac:spMkLst>
        </pc:spChg>
        <pc:spChg chg="add">
          <ac:chgData name="김지환" userId="0b265dc0-671b-48ee-aca7-0abd8a1b305a" providerId="ADAL" clId="{AB626736-4D42-4AB3-8BE7-714A6E46724D}" dt="2020-08-29T08:13:40.824" v="11884"/>
          <ac:spMkLst>
            <pc:docMk/>
            <pc:sldMk cId="3071446926" sldId="332"/>
            <ac:spMk id="48" creationId="{9C68AB3B-F8EC-4C09-9B75-4C69BE55588A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1" creationId="{9171A947-DC9D-464D-88A8-04F4F050946E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2" creationId="{43A84DB2-7B65-4B75-84D4-E77CA69D8930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3" creationId="{8DE90DA0-A1B0-4906-A84E-4809ECE51DD5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4" creationId="{8AB7685C-D82A-4177-9552-6182FC139A7D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8" creationId="{68D03163-76AB-42E4-9A7E-2C4A98F92B9F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9" creationId="{56663C0E-4ADD-4BB3-B591-8E3DD59776C3}"/>
          </ac:spMkLst>
        </pc:spChg>
        <pc:spChg chg="add mod">
          <ac:chgData name="김지환" userId="0b265dc0-671b-48ee-aca7-0abd8a1b305a" providerId="ADAL" clId="{AB626736-4D42-4AB3-8BE7-714A6E46724D}" dt="2020-08-25T07:02:45.112" v="7347" actId="1076"/>
          <ac:spMkLst>
            <pc:docMk/>
            <pc:sldMk cId="3071446926" sldId="332"/>
            <ac:spMk id="61" creationId="{C862E070-4C4E-4F38-9BB9-C749707F99EE}"/>
          </ac:spMkLst>
        </pc:spChg>
        <pc:spChg chg="add">
          <ac:chgData name="김지환" userId="0b265dc0-671b-48ee-aca7-0abd8a1b305a" providerId="ADAL" clId="{AB626736-4D42-4AB3-8BE7-714A6E46724D}" dt="2020-08-29T08:13:40.824" v="11884"/>
          <ac:spMkLst>
            <pc:docMk/>
            <pc:sldMk cId="3071446926" sldId="332"/>
            <ac:spMk id="62" creationId="{5D0C3C14-6079-4341-85DF-BA46DE0D61B3}"/>
          </ac:spMkLst>
        </pc:spChg>
        <pc:spChg chg="add">
          <ac:chgData name="김지환" userId="0b265dc0-671b-48ee-aca7-0abd8a1b305a" providerId="ADAL" clId="{AB626736-4D42-4AB3-8BE7-714A6E46724D}" dt="2020-08-29T08:13:40.824" v="11884"/>
          <ac:spMkLst>
            <pc:docMk/>
            <pc:sldMk cId="3071446926" sldId="332"/>
            <ac:spMk id="63" creationId="{AA651F96-7DA7-4D9A-9E5F-59F80072D9E6}"/>
          </ac:spMkLst>
        </pc:spChg>
        <pc:spChg chg="add mod">
          <ac:chgData name="김지환" userId="0b265dc0-671b-48ee-aca7-0abd8a1b305a" providerId="ADAL" clId="{AB626736-4D42-4AB3-8BE7-714A6E46724D}" dt="2020-08-29T08:13:53.273" v="11903"/>
          <ac:spMkLst>
            <pc:docMk/>
            <pc:sldMk cId="3071446926" sldId="332"/>
            <ac:spMk id="64" creationId="{BF33E131-13B5-4FF7-91FD-8536B146A14A}"/>
          </ac:spMkLst>
        </pc:spChg>
        <pc:spChg chg="add mod">
          <ac:chgData name="김지환" userId="0b265dc0-671b-48ee-aca7-0abd8a1b305a" providerId="ADAL" clId="{AB626736-4D42-4AB3-8BE7-714A6E46724D}" dt="2020-08-25T07:02:45.112" v="7347" actId="1076"/>
          <ac:spMkLst>
            <pc:docMk/>
            <pc:sldMk cId="3071446926" sldId="332"/>
            <ac:spMk id="68" creationId="{65664DD8-8B19-4108-9940-EA42778538B2}"/>
          </ac:spMkLst>
        </pc:spChg>
        <pc:spChg chg="add mod">
          <ac:chgData name="김지환" userId="0b265dc0-671b-48ee-aca7-0abd8a1b305a" providerId="ADAL" clId="{AB626736-4D42-4AB3-8BE7-714A6E46724D}" dt="2020-08-27T15:26:49.633" v="9793" actId="1076"/>
          <ac:spMkLst>
            <pc:docMk/>
            <pc:sldMk cId="3071446926" sldId="332"/>
            <ac:spMk id="69" creationId="{D08B9D88-CEA6-468D-82AB-2D75F89A80EA}"/>
          </ac:spMkLst>
        </pc:spChg>
        <pc:spChg chg="add mod">
          <ac:chgData name="김지환" userId="0b265dc0-671b-48ee-aca7-0abd8a1b305a" providerId="ADAL" clId="{AB626736-4D42-4AB3-8BE7-714A6E46724D}" dt="2020-08-25T07:14:10.995" v="7396" actId="1076"/>
          <ac:spMkLst>
            <pc:docMk/>
            <pc:sldMk cId="3071446926" sldId="332"/>
            <ac:spMk id="70" creationId="{C28D2C6E-7535-4BB8-8140-F0CE1B3E6163}"/>
          </ac:spMkLst>
        </pc:spChg>
        <pc:grpChg chg="add">
          <ac:chgData name="김지환" userId="0b265dc0-671b-48ee-aca7-0abd8a1b305a" providerId="ADAL" clId="{AB626736-4D42-4AB3-8BE7-714A6E46724D}" dt="2020-08-29T08:13:15.512" v="11878"/>
          <ac:grpSpMkLst>
            <pc:docMk/>
            <pc:sldMk cId="3071446926" sldId="332"/>
            <ac:grpSpMk id="34" creationId="{01B89101-E5BD-4BC7-9D71-765B30D018BB}"/>
          </ac:grpSpMkLst>
        </pc:grpChg>
        <pc:cxnChg chg="add del mod">
          <ac:chgData name="김지환" userId="0b265dc0-671b-48ee-aca7-0abd8a1b305a" providerId="ADAL" clId="{AB626736-4D42-4AB3-8BE7-714A6E46724D}" dt="2020-08-25T06:53:47.888" v="7252" actId="478"/>
          <ac:cxnSpMkLst>
            <pc:docMk/>
            <pc:sldMk cId="3071446926" sldId="332"/>
            <ac:cxnSpMk id="17" creationId="{C8C30398-280E-480E-AB99-6AB69F9CED3E}"/>
          </ac:cxnSpMkLst>
        </pc:cxnChg>
        <pc:cxnChg chg="add del mod">
          <ac:chgData name="김지환" userId="0b265dc0-671b-48ee-aca7-0abd8a1b305a" providerId="ADAL" clId="{AB626736-4D42-4AB3-8BE7-714A6E46724D}" dt="2020-08-25T06:53:47.888" v="7252" actId="478"/>
          <ac:cxnSpMkLst>
            <pc:docMk/>
            <pc:sldMk cId="3071446926" sldId="332"/>
            <ac:cxnSpMk id="20" creationId="{A9083613-428F-4A6E-8F97-0D01F193BAD5}"/>
          </ac:cxnSpMkLst>
        </pc:cxnChg>
        <pc:cxnChg chg="add del mod">
          <ac:chgData name="김지환" userId="0b265dc0-671b-48ee-aca7-0abd8a1b305a" providerId="ADAL" clId="{AB626736-4D42-4AB3-8BE7-714A6E46724D}" dt="2020-08-25T06:53:47.888" v="7252" actId="478"/>
          <ac:cxnSpMkLst>
            <pc:docMk/>
            <pc:sldMk cId="3071446926" sldId="332"/>
            <ac:cxnSpMk id="23" creationId="{8B33BDF4-11CE-4EA5-B0EA-FF31DB4C79A6}"/>
          </ac:cxnSpMkLst>
        </pc:cxnChg>
        <pc:cxnChg chg="add mod">
          <ac:chgData name="김지환" userId="0b265dc0-671b-48ee-aca7-0abd8a1b305a" providerId="ADAL" clId="{AB626736-4D42-4AB3-8BE7-714A6E46724D}" dt="2020-08-29T08:14:07.356" v="11914" actId="14100"/>
          <ac:cxnSpMkLst>
            <pc:docMk/>
            <pc:sldMk cId="3071446926" sldId="332"/>
            <ac:cxnSpMk id="26" creationId="{C5CEE47A-F362-41ED-B5C8-9BE24C978FE1}"/>
          </ac:cxnSpMkLst>
        </pc:cxnChg>
        <pc:cxnChg chg="add mod">
          <ac:chgData name="김지환" userId="0b265dc0-671b-48ee-aca7-0abd8a1b305a" providerId="ADAL" clId="{AB626736-4D42-4AB3-8BE7-714A6E46724D}" dt="2020-08-28T17:56:19.764" v="11373" actId="1076"/>
          <ac:cxnSpMkLst>
            <pc:docMk/>
            <pc:sldMk cId="3071446926" sldId="332"/>
            <ac:cxnSpMk id="29" creationId="{8B9996DE-03D2-4BCD-B22F-A921A86AF4B1}"/>
          </ac:cxnSpMkLst>
        </pc:cxnChg>
        <pc:cxnChg chg="add mod">
          <ac:chgData name="김지환" userId="0b265dc0-671b-48ee-aca7-0abd8a1b305a" providerId="ADAL" clId="{AB626736-4D42-4AB3-8BE7-714A6E46724D}" dt="2020-08-25T07:02:45.112" v="7347" actId="1076"/>
          <ac:cxnSpMkLst>
            <pc:docMk/>
            <pc:sldMk cId="3071446926" sldId="332"/>
            <ac:cxnSpMk id="30" creationId="{7941657A-C7D9-4B64-8901-7CDC1BE30F55}"/>
          </ac:cxnSpMkLst>
        </pc:cxnChg>
        <pc:cxnChg chg="add mod">
          <ac:chgData name="김지환" userId="0b265dc0-671b-48ee-aca7-0abd8a1b305a" providerId="ADAL" clId="{AB626736-4D42-4AB3-8BE7-714A6E46724D}" dt="2020-08-25T07:02:45.112" v="7347" actId="1076"/>
          <ac:cxnSpMkLst>
            <pc:docMk/>
            <pc:sldMk cId="3071446926" sldId="332"/>
            <ac:cxnSpMk id="33" creationId="{2172CC98-2403-4FA1-9187-D2B51BBADE6C}"/>
          </ac:cxnSpMkLst>
        </pc:cxnChg>
        <pc:cxnChg chg="add mod">
          <ac:chgData name="김지환" userId="0b265dc0-671b-48ee-aca7-0abd8a1b305a" providerId="ADAL" clId="{AB626736-4D42-4AB3-8BE7-714A6E46724D}" dt="2020-08-28T17:56:34.479" v="11379" actId="1076"/>
          <ac:cxnSpMkLst>
            <pc:docMk/>
            <pc:sldMk cId="3071446926" sldId="332"/>
            <ac:cxnSpMk id="36" creationId="{2E6F2DA0-33DD-465B-A745-34A781CD8CD0}"/>
          </ac:cxnSpMkLst>
        </pc:cxnChg>
        <pc:cxnChg chg="add mod">
          <ac:chgData name="김지환" userId="0b265dc0-671b-48ee-aca7-0abd8a1b305a" providerId="ADAL" clId="{AB626736-4D42-4AB3-8BE7-714A6E46724D}" dt="2020-08-28T17:56:13.942" v="11372" actId="1076"/>
          <ac:cxnSpMkLst>
            <pc:docMk/>
            <pc:sldMk cId="3071446926" sldId="332"/>
            <ac:cxnSpMk id="41" creationId="{8FD246B7-4554-4284-873A-A830170EADBB}"/>
          </ac:cxnSpMkLst>
        </pc:cxnChg>
        <pc:cxnChg chg="add mod">
          <ac:chgData name="김지환" userId="0b265dc0-671b-48ee-aca7-0abd8a1b305a" providerId="ADAL" clId="{AB626736-4D42-4AB3-8BE7-714A6E46724D}" dt="2020-08-28T17:56:34.479" v="11379" actId="1076"/>
          <ac:cxnSpMkLst>
            <pc:docMk/>
            <pc:sldMk cId="3071446926" sldId="332"/>
            <ac:cxnSpMk id="42" creationId="{67F7FA1B-47CF-4B10-9D96-D42E7C5D76BD}"/>
          </ac:cxnSpMkLst>
        </pc:cxnChg>
        <pc:cxnChg chg="add mod">
          <ac:chgData name="김지환" userId="0b265dc0-671b-48ee-aca7-0abd8a1b305a" providerId="ADAL" clId="{AB626736-4D42-4AB3-8BE7-714A6E46724D}" dt="2020-08-25T07:14:40.405" v="7401" actId="14100"/>
          <ac:cxnSpMkLst>
            <pc:docMk/>
            <pc:sldMk cId="3071446926" sldId="332"/>
            <ac:cxnSpMk id="44" creationId="{A72BB095-692A-4688-AA95-183F2508F25F}"/>
          </ac:cxnSpMkLst>
        </pc:cxnChg>
        <pc:cxnChg chg="add">
          <ac:chgData name="김지환" userId="0b265dc0-671b-48ee-aca7-0abd8a1b305a" providerId="ADAL" clId="{AB626736-4D42-4AB3-8BE7-714A6E46724D}" dt="2020-08-29T08:13:40.824" v="11884"/>
          <ac:cxnSpMkLst>
            <pc:docMk/>
            <pc:sldMk cId="3071446926" sldId="332"/>
            <ac:cxnSpMk id="49" creationId="{26FF6D21-4DC4-4F2D-BEE1-5A0280725FD7}"/>
          </ac:cxnSpMkLst>
        </pc:cxnChg>
        <pc:cxnChg chg="add">
          <ac:chgData name="김지환" userId="0b265dc0-671b-48ee-aca7-0abd8a1b305a" providerId="ADAL" clId="{AB626736-4D42-4AB3-8BE7-714A6E46724D}" dt="2020-08-29T08:13:40.824" v="11884"/>
          <ac:cxnSpMkLst>
            <pc:docMk/>
            <pc:sldMk cId="3071446926" sldId="332"/>
            <ac:cxnSpMk id="50" creationId="{EA77BEDF-F761-4B64-9932-0EAC6F57484C}"/>
          </ac:cxnSpMkLst>
        </pc:cxnChg>
        <pc:cxnChg chg="add del mod">
          <ac:chgData name="김지환" userId="0b265dc0-671b-48ee-aca7-0abd8a1b305a" providerId="ADAL" clId="{AB626736-4D42-4AB3-8BE7-714A6E46724D}" dt="2020-08-29T08:13:40.444" v="11883" actId="478"/>
          <ac:cxnSpMkLst>
            <pc:docMk/>
            <pc:sldMk cId="3071446926" sldId="332"/>
            <ac:cxnSpMk id="55" creationId="{97ADEB0C-0C34-4572-A5B6-D94768B0B984}"/>
          </ac:cxnSpMkLst>
        </pc:cxnChg>
        <pc:cxnChg chg="add del mod">
          <ac:chgData name="김지환" userId="0b265dc0-671b-48ee-aca7-0abd8a1b305a" providerId="ADAL" clId="{AB626736-4D42-4AB3-8BE7-714A6E46724D}" dt="2020-08-29T08:13:40.444" v="11883" actId="478"/>
          <ac:cxnSpMkLst>
            <pc:docMk/>
            <pc:sldMk cId="3071446926" sldId="332"/>
            <ac:cxnSpMk id="56" creationId="{E7C5FF47-D2A2-4A60-BB9F-F10AA46FBB5E}"/>
          </ac:cxnSpMkLst>
        </pc:cxnChg>
        <pc:cxnChg chg="add del mod">
          <ac:chgData name="김지환" userId="0b265dc0-671b-48ee-aca7-0abd8a1b305a" providerId="ADAL" clId="{AB626736-4D42-4AB3-8BE7-714A6E46724D}" dt="2020-08-29T08:13:40.444" v="11883" actId="478"/>
          <ac:cxnSpMkLst>
            <pc:docMk/>
            <pc:sldMk cId="3071446926" sldId="332"/>
            <ac:cxnSpMk id="57" creationId="{3B2E5DC3-8E06-4BA0-998F-1E65055E051A}"/>
          </ac:cxnSpMkLst>
        </pc:cxnChg>
        <pc:cxnChg chg="add">
          <ac:chgData name="김지환" userId="0b265dc0-671b-48ee-aca7-0abd8a1b305a" providerId="ADAL" clId="{AB626736-4D42-4AB3-8BE7-714A6E46724D}" dt="2020-08-29T08:13:40.824" v="11884"/>
          <ac:cxnSpMkLst>
            <pc:docMk/>
            <pc:sldMk cId="3071446926" sldId="332"/>
            <ac:cxnSpMk id="60" creationId="{FCE68BFB-D066-4CAE-A9A8-786BB02CCBEF}"/>
          </ac:cxnSpMkLst>
        </pc:cxnChg>
        <pc:cxnChg chg="add mod">
          <ac:chgData name="김지환" userId="0b265dc0-671b-48ee-aca7-0abd8a1b305a" providerId="ADAL" clId="{AB626736-4D42-4AB3-8BE7-714A6E46724D}" dt="2020-08-25T07:14:10.995" v="7396" actId="1076"/>
          <ac:cxnSpMkLst>
            <pc:docMk/>
            <pc:sldMk cId="3071446926" sldId="332"/>
            <ac:cxnSpMk id="84" creationId="{15884E26-239E-499B-883A-F95ECA6FA49E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19:47.524" v="14436" actId="20577"/>
        <pc:sldMkLst>
          <pc:docMk/>
          <pc:sldMk cId="3808036107" sldId="333"/>
        </pc:sldMkLst>
        <pc:spChg chg="del">
          <ac:chgData name="김지환" userId="0b265dc0-671b-48ee-aca7-0abd8a1b305a" providerId="ADAL" clId="{AB626736-4D42-4AB3-8BE7-714A6E46724D}" dt="2020-08-15T13:25:52.907" v="1856" actId="478"/>
          <ac:spMkLst>
            <pc:docMk/>
            <pc:sldMk cId="3808036107" sldId="333"/>
            <ac:spMk id="8" creationId="{AC4DEB8D-3A42-4D7E-9545-9471E1095EDE}"/>
          </ac:spMkLst>
        </pc:spChg>
        <pc:spChg chg="mod">
          <ac:chgData name="김지환" userId="0b265dc0-671b-48ee-aca7-0abd8a1b305a" providerId="ADAL" clId="{AB626736-4D42-4AB3-8BE7-714A6E46724D}" dt="2020-08-25T05:10:54.250" v="6397"/>
          <ac:spMkLst>
            <pc:docMk/>
            <pc:sldMk cId="3808036107" sldId="333"/>
            <ac:spMk id="10" creationId="{F07A01F1-9922-4A0F-9159-3BB99FA479C4}"/>
          </ac:spMkLst>
        </pc:spChg>
        <pc:spChg chg="del mod">
          <ac:chgData name="김지환" userId="0b265dc0-671b-48ee-aca7-0abd8a1b305a" providerId="ADAL" clId="{AB626736-4D42-4AB3-8BE7-714A6E46724D}" dt="2020-08-25T06:20:48.883" v="6929" actId="478"/>
          <ac:spMkLst>
            <pc:docMk/>
            <pc:sldMk cId="3808036107" sldId="333"/>
            <ac:spMk id="12" creationId="{C4AA591E-3FCB-485A-80B3-5E3E6AEEEDC2}"/>
          </ac:spMkLst>
        </pc:spChg>
        <pc:spChg chg="mod">
          <ac:chgData name="김지환" userId="0b265dc0-671b-48ee-aca7-0abd8a1b305a" providerId="ADAL" clId="{AB626736-4D42-4AB3-8BE7-714A6E46724D}" dt="2020-08-30T13:19:47.524" v="14436" actId="20577"/>
          <ac:spMkLst>
            <pc:docMk/>
            <pc:sldMk cId="3808036107" sldId="333"/>
            <ac:spMk id="15" creationId="{ED032F86-F8F5-4536-AD79-F727827A99E3}"/>
          </ac:spMkLst>
        </pc:spChg>
        <pc:spChg chg="mod">
          <ac:chgData name="김지환" userId="0b265dc0-671b-48ee-aca7-0abd8a1b305a" providerId="ADAL" clId="{AB626736-4D42-4AB3-8BE7-714A6E46724D}" dt="2020-08-27T15:14:46.327" v="8674" actId="20577"/>
          <ac:spMkLst>
            <pc:docMk/>
            <pc:sldMk cId="3808036107" sldId="333"/>
            <ac:spMk id="16" creationId="{04AC7481-1146-453E-8DD3-B0485820C655}"/>
          </ac:spMkLst>
        </pc:spChg>
        <pc:spChg chg="mod">
          <ac:chgData name="김지환" userId="0b265dc0-671b-48ee-aca7-0abd8a1b305a" providerId="ADAL" clId="{AB626736-4D42-4AB3-8BE7-714A6E46724D}" dt="2020-08-25T06:20:57.395" v="6939" actId="20577"/>
          <ac:spMkLst>
            <pc:docMk/>
            <pc:sldMk cId="3808036107" sldId="333"/>
            <ac:spMk id="19" creationId="{F9B83E5F-F355-467D-80B9-49B117BD70D2}"/>
          </ac:spMkLst>
        </pc:spChg>
        <pc:spChg chg="mod">
          <ac:chgData name="김지환" userId="0b265dc0-671b-48ee-aca7-0abd8a1b305a" providerId="ADAL" clId="{AB626736-4D42-4AB3-8BE7-714A6E46724D}" dt="2020-08-25T06:21:25.747" v="6956" actId="20577"/>
          <ac:spMkLst>
            <pc:docMk/>
            <pc:sldMk cId="3808036107" sldId="333"/>
            <ac:spMk id="25" creationId="{B0907E35-646B-4847-A59E-1097729D493A}"/>
          </ac:spMkLst>
        </pc:spChg>
        <pc:spChg chg="del mod">
          <ac:chgData name="김지환" userId="0b265dc0-671b-48ee-aca7-0abd8a1b305a" providerId="ADAL" clId="{AB626736-4D42-4AB3-8BE7-714A6E46724D}" dt="2020-08-25T05:09:36.455" v="6337"/>
          <ac:spMkLst>
            <pc:docMk/>
            <pc:sldMk cId="3808036107" sldId="333"/>
            <ac:spMk id="41" creationId="{30F3569B-6C26-4757-AD76-65CD8156873D}"/>
          </ac:spMkLst>
        </pc:spChg>
        <pc:spChg chg="del">
          <ac:chgData name="김지환" userId="0b265dc0-671b-48ee-aca7-0abd8a1b305a" providerId="ADAL" clId="{AB626736-4D42-4AB3-8BE7-714A6E46724D}" dt="2020-08-15T13:25:36.546" v="1854" actId="478"/>
          <ac:spMkLst>
            <pc:docMk/>
            <pc:sldMk cId="3808036107" sldId="333"/>
            <ac:spMk id="42" creationId="{9DD3E7E7-86C1-421A-917D-59B8B89CC44E}"/>
          </ac:spMkLst>
        </pc:spChg>
        <pc:grpChg chg="add del mod">
          <ac:chgData name="김지환" userId="0b265dc0-671b-48ee-aca7-0abd8a1b305a" providerId="ADAL" clId="{AB626736-4D42-4AB3-8BE7-714A6E46724D}" dt="2020-08-25T05:11:03.472" v="6400" actId="478"/>
          <ac:grpSpMkLst>
            <pc:docMk/>
            <pc:sldMk cId="3808036107" sldId="333"/>
            <ac:grpSpMk id="8" creationId="{C4DE4CE6-0B6B-448B-B93E-6E9F6C2D713C}"/>
          </ac:grpSpMkLst>
        </pc:grpChg>
        <pc:grpChg chg="add del mod">
          <ac:chgData name="김지환" userId="0b265dc0-671b-48ee-aca7-0abd8a1b305a" providerId="ADAL" clId="{AB626736-4D42-4AB3-8BE7-714A6E46724D}" dt="2020-08-24T07:02:12.362" v="4622" actId="478"/>
          <ac:grpSpMkLst>
            <pc:docMk/>
            <pc:sldMk cId="3808036107" sldId="333"/>
            <ac:grpSpMk id="8" creationId="{E2C3CFE7-AD36-46B0-931D-4C60566B4795}"/>
          </ac:grpSpMkLst>
        </pc:grpChg>
        <pc:grpChg chg="add mod">
          <ac:chgData name="김지환" userId="0b265dc0-671b-48ee-aca7-0abd8a1b305a" providerId="ADAL" clId="{AB626736-4D42-4AB3-8BE7-714A6E46724D}" dt="2020-08-25T05:11:36.683" v="6408" actId="14100"/>
          <ac:grpSpMkLst>
            <pc:docMk/>
            <pc:sldMk cId="3808036107" sldId="333"/>
            <ac:grpSpMk id="13" creationId="{F9B624A7-A4BD-4BA9-9FC7-9ECCEF1EBF43}"/>
          </ac:grpSpMkLst>
        </pc:grpChg>
        <pc:grpChg chg="del">
          <ac:chgData name="김지환" userId="0b265dc0-671b-48ee-aca7-0abd8a1b305a" providerId="ADAL" clId="{AB626736-4D42-4AB3-8BE7-714A6E46724D}" dt="2020-08-15T13:25:45.082" v="1855" actId="478"/>
          <ac:grpSpMkLst>
            <pc:docMk/>
            <pc:sldMk cId="3808036107" sldId="333"/>
            <ac:grpSpMk id="14" creationId="{4428CCFE-D95B-41D4-AB85-AEB0130AA02C}"/>
          </ac:grpSpMkLst>
        </pc:grpChg>
        <pc:grpChg chg="add del mod">
          <ac:chgData name="김지환" userId="0b265dc0-671b-48ee-aca7-0abd8a1b305a" providerId="ADAL" clId="{AB626736-4D42-4AB3-8BE7-714A6E46724D}" dt="2020-08-25T06:21:16.578" v="6943" actId="478"/>
          <ac:grpSpMkLst>
            <pc:docMk/>
            <pc:sldMk cId="3808036107" sldId="333"/>
            <ac:grpSpMk id="17" creationId="{1CE77501-67D2-4CD3-ABC6-F90F4796047C}"/>
          </ac:grpSpMkLst>
        </pc:grpChg>
        <pc:grpChg chg="add del">
          <ac:chgData name="김지환" userId="0b265dc0-671b-48ee-aca7-0abd8a1b305a" providerId="ADAL" clId="{AB626736-4D42-4AB3-8BE7-714A6E46724D}" dt="2020-08-25T06:21:14.514" v="6942"/>
          <ac:grpSpMkLst>
            <pc:docMk/>
            <pc:sldMk cId="3808036107" sldId="333"/>
            <ac:grpSpMk id="20" creationId="{661DA8A7-A2F3-4A62-B237-37060C2B5473}"/>
          </ac:grpSpMkLst>
        </pc:grpChg>
        <pc:grpChg chg="del">
          <ac:chgData name="김지환" userId="0b265dc0-671b-48ee-aca7-0abd8a1b305a" providerId="ADAL" clId="{AB626736-4D42-4AB3-8BE7-714A6E46724D}" dt="2020-08-15T13:25:45.082" v="1855" actId="478"/>
          <ac:grpSpMkLst>
            <pc:docMk/>
            <pc:sldMk cId="3808036107" sldId="333"/>
            <ac:grpSpMk id="22" creationId="{BE2ADF21-6F18-4FEC-9D89-57652E1854B1}"/>
          </ac:grpSpMkLst>
        </pc:grpChg>
        <pc:grpChg chg="add">
          <ac:chgData name="김지환" userId="0b265dc0-671b-48ee-aca7-0abd8a1b305a" providerId="ADAL" clId="{AB626736-4D42-4AB3-8BE7-714A6E46724D}" dt="2020-08-25T06:21:16.870" v="6944"/>
          <ac:grpSpMkLst>
            <pc:docMk/>
            <pc:sldMk cId="3808036107" sldId="333"/>
            <ac:grpSpMk id="23" creationId="{D2108435-18D4-4451-81F7-4EC3113FA4C0}"/>
          </ac:grpSpMkLst>
        </pc:grpChg>
        <pc:grpChg chg="del">
          <ac:chgData name="김지환" userId="0b265dc0-671b-48ee-aca7-0abd8a1b305a" providerId="ADAL" clId="{AB626736-4D42-4AB3-8BE7-714A6E46724D}" dt="2020-08-15T13:25:45.082" v="1855" actId="478"/>
          <ac:grpSpMkLst>
            <pc:docMk/>
            <pc:sldMk cId="3808036107" sldId="333"/>
            <ac:grpSpMk id="26" creationId="{3A1CB6FA-595B-46CE-A23F-151F49BA3556}"/>
          </ac:grpSpMkLst>
        </pc:grpChg>
        <pc:grpChg chg="del">
          <ac:chgData name="김지환" userId="0b265dc0-671b-48ee-aca7-0abd8a1b305a" providerId="ADAL" clId="{AB626736-4D42-4AB3-8BE7-714A6E46724D}" dt="2020-08-15T13:25:45.082" v="1855" actId="478"/>
          <ac:grpSpMkLst>
            <pc:docMk/>
            <pc:sldMk cId="3808036107" sldId="333"/>
            <ac:grpSpMk id="30" creationId="{E8A47560-7231-49A2-84D5-5835342C7BC0}"/>
          </ac:grpSpMkLst>
        </pc:grpChg>
        <pc:grpChg chg="del">
          <ac:chgData name="김지환" userId="0b265dc0-671b-48ee-aca7-0abd8a1b305a" providerId="ADAL" clId="{AB626736-4D42-4AB3-8BE7-714A6E46724D}" dt="2020-08-15T13:25:45.082" v="1855" actId="478"/>
          <ac:grpSpMkLst>
            <pc:docMk/>
            <pc:sldMk cId="3808036107" sldId="333"/>
            <ac:grpSpMk id="34" creationId="{87F94004-4034-4697-8944-A5B39806C4B7}"/>
          </ac:grpSpMkLst>
        </pc:grpChg>
        <pc:picChg chg="add mod">
          <ac:chgData name="김지환" userId="0b265dc0-671b-48ee-aca7-0abd8a1b305a" providerId="ADAL" clId="{AB626736-4D42-4AB3-8BE7-714A6E46724D}" dt="2020-08-15T13:29:07.533" v="1894" actId="1076"/>
          <ac:picMkLst>
            <pc:docMk/>
            <pc:sldMk cId="3808036107" sldId="333"/>
            <ac:picMk id="3" creationId="{31C6BD98-5B3A-42F2-981A-EEF90D58C247}"/>
          </ac:picMkLst>
        </pc:picChg>
      </pc:sldChg>
      <pc:sldChg chg="addSp modSp add">
        <pc:chgData name="김지환" userId="0b265dc0-671b-48ee-aca7-0abd8a1b305a" providerId="ADAL" clId="{AB626736-4D42-4AB3-8BE7-714A6E46724D}" dt="2020-08-28T17:41:26.765" v="10639" actId="14100"/>
        <pc:sldMkLst>
          <pc:docMk/>
          <pc:sldMk cId="1296367688" sldId="334"/>
        </pc:sldMkLst>
        <pc:spChg chg="mod">
          <ac:chgData name="김지환" userId="0b265dc0-671b-48ee-aca7-0abd8a1b305a" providerId="ADAL" clId="{AB626736-4D42-4AB3-8BE7-714A6E46724D}" dt="2020-08-27T15:29:20.989" v="9829" actId="6549"/>
          <ac:spMkLst>
            <pc:docMk/>
            <pc:sldMk cId="1296367688" sldId="334"/>
            <ac:spMk id="10" creationId="{373209A6-961F-4ED9-B673-3B9C73F45912}"/>
          </ac:spMkLst>
        </pc:spChg>
        <pc:spChg chg="mod">
          <ac:chgData name="김지환" userId="0b265dc0-671b-48ee-aca7-0abd8a1b305a" providerId="ADAL" clId="{AB626736-4D42-4AB3-8BE7-714A6E46724D}" dt="2020-08-25T06:23:33.276" v="7050" actId="20577"/>
          <ac:spMkLst>
            <pc:docMk/>
            <pc:sldMk cId="1296367688" sldId="334"/>
            <ac:spMk id="13" creationId="{0A1AD463-AF0B-4938-B605-9323ABD8CB0E}"/>
          </ac:spMkLst>
        </pc:spChg>
        <pc:spChg chg="mod">
          <ac:chgData name="김지환" userId="0b265dc0-671b-48ee-aca7-0abd8a1b305a" providerId="ADAL" clId="{AB626736-4D42-4AB3-8BE7-714A6E46724D}" dt="2020-08-15T13:37:17.892" v="1929" actId="20577"/>
          <ac:spMkLst>
            <pc:docMk/>
            <pc:sldMk cId="1296367688" sldId="334"/>
            <ac:spMk id="30" creationId="{A0006EC0-C9AA-4C7C-94FB-20CBEFCD0077}"/>
          </ac:spMkLst>
        </pc:spChg>
        <pc:grpChg chg="add mod">
          <ac:chgData name="김지환" userId="0b265dc0-671b-48ee-aca7-0abd8a1b305a" providerId="ADAL" clId="{AB626736-4D42-4AB3-8BE7-714A6E46724D}" dt="2020-08-28T17:41:26.765" v="10639" actId="14100"/>
          <ac:grpSpMkLst>
            <pc:docMk/>
            <pc:sldMk cId="1296367688" sldId="334"/>
            <ac:grpSpMk id="7" creationId="{0687ECBD-D947-4215-B2B3-C5831FE70651}"/>
          </ac:grpSpMkLst>
        </pc:grpChg>
        <pc:grpChg chg="add mod">
          <ac:chgData name="김지환" userId="0b265dc0-671b-48ee-aca7-0abd8a1b305a" providerId="ADAL" clId="{AB626736-4D42-4AB3-8BE7-714A6E46724D}" dt="2020-08-25T06:23:36.830" v="7051" actId="14100"/>
          <ac:grpSpMkLst>
            <pc:docMk/>
            <pc:sldMk cId="1296367688" sldId="334"/>
            <ac:grpSpMk id="11" creationId="{93DC4C36-F6FA-436A-B5C4-214AE1C83B23}"/>
          </ac:grpSpMkLst>
        </pc:grpChg>
        <pc:picChg chg="mod">
          <ac:chgData name="김지환" userId="0b265dc0-671b-48ee-aca7-0abd8a1b305a" providerId="ADAL" clId="{AB626736-4D42-4AB3-8BE7-714A6E46724D}" dt="2020-08-15T13:48:26.898" v="2075" actId="1076"/>
          <ac:picMkLst>
            <pc:docMk/>
            <pc:sldMk cId="1296367688" sldId="334"/>
            <ac:picMk id="3" creationId="{F0498705-F38B-4BA0-ACA9-EC8D4E7779B5}"/>
          </ac:picMkLst>
        </pc:picChg>
      </pc:sldChg>
      <pc:sldChg chg="addSp delSp modSp add">
        <pc:chgData name="김지환" userId="0b265dc0-671b-48ee-aca7-0abd8a1b305a" providerId="ADAL" clId="{AB626736-4D42-4AB3-8BE7-714A6E46724D}" dt="2020-08-30T13:23:15.443" v="14451" actId="20577"/>
        <pc:sldMkLst>
          <pc:docMk/>
          <pc:sldMk cId="196179791" sldId="335"/>
        </pc:sldMkLst>
        <pc:spChg chg="mod">
          <ac:chgData name="김지환" userId="0b265dc0-671b-48ee-aca7-0abd8a1b305a" providerId="ADAL" clId="{AB626736-4D42-4AB3-8BE7-714A6E46724D}" dt="2020-08-30T13:23:15.443" v="14451" actId="20577"/>
          <ac:spMkLst>
            <pc:docMk/>
            <pc:sldMk cId="196179791" sldId="335"/>
            <ac:spMk id="9" creationId="{577EA712-D9DD-45AE-9D32-77680276102F}"/>
          </ac:spMkLst>
        </pc:spChg>
        <pc:spChg chg="mod">
          <ac:chgData name="김지환" userId="0b265dc0-671b-48ee-aca7-0abd8a1b305a" providerId="ADAL" clId="{AB626736-4D42-4AB3-8BE7-714A6E46724D}" dt="2020-08-27T15:29:29.663" v="9844" actId="20577"/>
          <ac:spMkLst>
            <pc:docMk/>
            <pc:sldMk cId="196179791" sldId="335"/>
            <ac:spMk id="10" creationId="{236BF62A-2B83-493C-8B38-E27066037D66}"/>
          </ac:spMkLst>
        </pc:spChg>
        <pc:spChg chg="mod">
          <ac:chgData name="김지환" userId="0b265dc0-671b-48ee-aca7-0abd8a1b305a" providerId="ADAL" clId="{AB626736-4D42-4AB3-8BE7-714A6E46724D}" dt="2020-08-25T06:23:50.725" v="7064"/>
          <ac:spMkLst>
            <pc:docMk/>
            <pc:sldMk cId="196179791" sldId="335"/>
            <ac:spMk id="13" creationId="{392295BD-285D-4EF9-8C32-E280388043FB}"/>
          </ac:spMkLst>
        </pc:spChg>
        <pc:spChg chg="mod">
          <ac:chgData name="김지환" userId="0b265dc0-671b-48ee-aca7-0abd8a1b305a" providerId="ADAL" clId="{AB626736-4D42-4AB3-8BE7-714A6E46724D}" dt="2020-08-15T13:37:14.565" v="1927" actId="20577"/>
          <ac:spMkLst>
            <pc:docMk/>
            <pc:sldMk cId="196179791" sldId="335"/>
            <ac:spMk id="30" creationId="{A0006EC0-C9AA-4C7C-94FB-20CBEFCD0077}"/>
          </ac:spMkLst>
        </pc:spChg>
        <pc:grpChg chg="add mod">
          <ac:chgData name="김지환" userId="0b265dc0-671b-48ee-aca7-0abd8a1b305a" providerId="ADAL" clId="{AB626736-4D42-4AB3-8BE7-714A6E46724D}" dt="2020-08-28T17:41:46.065" v="10645" actId="14100"/>
          <ac:grpSpMkLst>
            <pc:docMk/>
            <pc:sldMk cId="196179791" sldId="335"/>
            <ac:grpSpMk id="7" creationId="{DAC4C9D2-9A41-49B8-BBA8-56A72DAE5C5B}"/>
          </ac:grpSpMkLst>
        </pc:grpChg>
        <pc:grpChg chg="add mod">
          <ac:chgData name="김지환" userId="0b265dc0-671b-48ee-aca7-0abd8a1b305a" providerId="ADAL" clId="{AB626736-4D42-4AB3-8BE7-714A6E46724D}" dt="2020-08-25T06:23:53.185" v="7065" actId="14100"/>
          <ac:grpSpMkLst>
            <pc:docMk/>
            <pc:sldMk cId="196179791" sldId="335"/>
            <ac:grpSpMk id="11" creationId="{41A18AD0-43DB-4C08-8EB7-A64E34692D46}"/>
          </ac:grpSpMkLst>
        </pc:grpChg>
        <pc:picChg chg="del">
          <ac:chgData name="김지환" userId="0b265dc0-671b-48ee-aca7-0abd8a1b305a" providerId="ADAL" clId="{AB626736-4D42-4AB3-8BE7-714A6E46724D}" dt="2020-08-15T13:37:11.857" v="1925" actId="478"/>
          <ac:picMkLst>
            <pc:docMk/>
            <pc:sldMk cId="196179791" sldId="335"/>
            <ac:picMk id="3" creationId="{F0498705-F38B-4BA0-ACA9-EC8D4E7779B5}"/>
          </ac:picMkLst>
        </pc:picChg>
        <pc:picChg chg="add mod">
          <ac:chgData name="김지환" userId="0b265dc0-671b-48ee-aca7-0abd8a1b305a" providerId="ADAL" clId="{AB626736-4D42-4AB3-8BE7-714A6E46724D}" dt="2020-08-15T13:48:29.127" v="2076" actId="1076"/>
          <ac:picMkLst>
            <pc:docMk/>
            <pc:sldMk cId="196179791" sldId="335"/>
            <ac:picMk id="4" creationId="{889D2E89-4B53-471C-9097-03F941595310}"/>
          </ac:picMkLst>
        </pc:picChg>
      </pc:sldChg>
      <pc:sldChg chg="add del">
        <pc:chgData name="김지환" userId="0b265dc0-671b-48ee-aca7-0abd8a1b305a" providerId="ADAL" clId="{AB626736-4D42-4AB3-8BE7-714A6E46724D}" dt="2020-08-24T05:27:04.225" v="2141" actId="2696"/>
        <pc:sldMkLst>
          <pc:docMk/>
          <pc:sldMk cId="626046972" sldId="336"/>
        </pc:sldMkLst>
      </pc:sldChg>
      <pc:sldChg chg="addSp delSp modSp add">
        <pc:chgData name="김지환" userId="0b265dc0-671b-48ee-aca7-0abd8a1b305a" providerId="ADAL" clId="{AB626736-4D42-4AB3-8BE7-714A6E46724D}" dt="2020-08-30T13:16:41.316" v="14327" actId="478"/>
        <pc:sldMkLst>
          <pc:docMk/>
          <pc:sldMk cId="2937977532" sldId="336"/>
        </pc:sldMkLst>
        <pc:spChg chg="del">
          <ac:chgData name="김지환" userId="0b265dc0-671b-48ee-aca7-0abd8a1b305a" providerId="ADAL" clId="{AB626736-4D42-4AB3-8BE7-714A6E46724D}" dt="2020-08-24T05:57:08.538" v="3376" actId="478"/>
          <ac:spMkLst>
            <pc:docMk/>
            <pc:sldMk cId="2937977532" sldId="336"/>
            <ac:spMk id="3" creationId="{5E5B4B8B-821A-4B62-AA77-4D5AB748E977}"/>
          </ac:spMkLst>
        </pc:spChg>
        <pc:spChg chg="del">
          <ac:chgData name="김지환" userId="0b265dc0-671b-48ee-aca7-0abd8a1b305a" providerId="ADAL" clId="{AB626736-4D42-4AB3-8BE7-714A6E46724D}" dt="2020-08-24T05:57:08.538" v="3376" actId="478"/>
          <ac:spMkLst>
            <pc:docMk/>
            <pc:sldMk cId="2937977532" sldId="336"/>
            <ac:spMk id="4" creationId="{7390B107-DD2A-4980-B405-8251ECF347F4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5" creationId="{97F410DC-7C13-4829-8E3B-9B26EE3E9161}"/>
          </ac:spMkLst>
        </pc:spChg>
        <pc:spChg chg="del">
          <ac:chgData name="김지환" userId="0b265dc0-671b-48ee-aca7-0abd8a1b305a" providerId="ADAL" clId="{AB626736-4D42-4AB3-8BE7-714A6E46724D}" dt="2020-08-24T05:57:04.075" v="3373" actId="478"/>
          <ac:spMkLst>
            <pc:docMk/>
            <pc:sldMk cId="2937977532" sldId="336"/>
            <ac:spMk id="6" creationId="{A6172A16-EBED-4F38-AFD4-B0619444BCA0}"/>
          </ac:spMkLst>
        </pc:spChg>
        <pc:spChg chg="del mod">
          <ac:chgData name="김지환" userId="0b265dc0-671b-48ee-aca7-0abd8a1b305a" providerId="ADAL" clId="{AB626736-4D42-4AB3-8BE7-714A6E46724D}" dt="2020-08-30T13:16:41.316" v="14327" actId="478"/>
          <ac:spMkLst>
            <pc:docMk/>
            <pc:sldMk cId="2937977532" sldId="336"/>
            <ac:spMk id="8" creationId="{F46174EF-AA69-4BC3-95E5-C7FB32845FDD}"/>
          </ac:spMkLst>
        </pc:spChg>
        <pc:spChg chg="mod">
          <ac:chgData name="김지환" userId="0b265dc0-671b-48ee-aca7-0abd8a1b305a" providerId="ADAL" clId="{AB626736-4D42-4AB3-8BE7-714A6E46724D}" dt="2020-08-25T06:21:44.410" v="6987" actId="20577"/>
          <ac:spMkLst>
            <pc:docMk/>
            <pc:sldMk cId="2937977532" sldId="336"/>
            <ac:spMk id="9" creationId="{1FB35F0B-9DF4-438D-A138-B1A1176C05FF}"/>
          </ac:spMkLst>
        </pc:spChg>
        <pc:spChg chg="del">
          <ac:chgData name="김지환" userId="0b265dc0-671b-48ee-aca7-0abd8a1b305a" providerId="ADAL" clId="{AB626736-4D42-4AB3-8BE7-714A6E46724D}" dt="2020-08-24T05:57:08.538" v="3376" actId="478"/>
          <ac:spMkLst>
            <pc:docMk/>
            <pc:sldMk cId="2937977532" sldId="336"/>
            <ac:spMk id="9" creationId="{8B0758C5-CF71-4168-BE5E-2F089D3D58A2}"/>
          </ac:spMkLst>
        </pc:spChg>
        <pc:spChg chg="del">
          <ac:chgData name="김지환" userId="0b265dc0-671b-48ee-aca7-0abd8a1b305a" providerId="ADAL" clId="{AB626736-4D42-4AB3-8BE7-714A6E46724D}" dt="2020-08-24T05:57:04.075" v="3373" actId="478"/>
          <ac:spMkLst>
            <pc:docMk/>
            <pc:sldMk cId="2937977532" sldId="336"/>
            <ac:spMk id="11" creationId="{03DF659B-C898-4E1F-B00B-591BDD8193E0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12" creationId="{25026B43-6756-4F86-AA3F-C89DFDD4589B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13" creationId="{6AE8EAA9-7EED-4659-AC6D-3CCBE8502729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14" creationId="{0DF03949-1209-4262-928D-7A1F64C7C4AB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15" creationId="{C2E90E69-FEBC-4741-9C24-3C45620AC42F}"/>
          </ac:spMkLst>
        </pc:spChg>
        <pc:spChg chg="del">
          <ac:chgData name="김지환" userId="0b265dc0-671b-48ee-aca7-0abd8a1b305a" providerId="ADAL" clId="{AB626736-4D42-4AB3-8BE7-714A6E46724D}" dt="2020-08-24T05:57:04.075" v="3373" actId="478"/>
          <ac:spMkLst>
            <pc:docMk/>
            <pc:sldMk cId="2937977532" sldId="336"/>
            <ac:spMk id="16" creationId="{7ACCAB3D-7538-4DDF-A441-05B129BF6D33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17" creationId="{D19CE397-344A-458E-A9FA-AB67EBC35145}"/>
          </ac:spMkLst>
        </pc:spChg>
        <pc:spChg chg="del">
          <ac:chgData name="김지환" userId="0b265dc0-671b-48ee-aca7-0abd8a1b305a" providerId="ADAL" clId="{AB626736-4D42-4AB3-8BE7-714A6E46724D}" dt="2020-08-24T05:57:04.075" v="3373" actId="478"/>
          <ac:spMkLst>
            <pc:docMk/>
            <pc:sldMk cId="2937977532" sldId="336"/>
            <ac:spMk id="18" creationId="{B9F90F32-D34E-49AC-89E1-2DCEDCA9232D}"/>
          </ac:spMkLst>
        </pc:spChg>
        <pc:spChg chg="del">
          <ac:chgData name="김지환" userId="0b265dc0-671b-48ee-aca7-0abd8a1b305a" providerId="ADAL" clId="{AB626736-4D42-4AB3-8BE7-714A6E46724D}" dt="2020-08-24T05:57:04.075" v="3373" actId="478"/>
          <ac:spMkLst>
            <pc:docMk/>
            <pc:sldMk cId="2937977532" sldId="336"/>
            <ac:spMk id="21" creationId="{D4F24578-3A65-4ECD-980A-EDE083E5116A}"/>
          </ac:spMkLst>
        </pc:spChg>
        <pc:spChg chg="add del mod">
          <ac:chgData name="김지환" userId="0b265dc0-671b-48ee-aca7-0abd8a1b305a" providerId="ADAL" clId="{AB626736-4D42-4AB3-8BE7-714A6E46724D}" dt="2020-08-24T05:57:58.253" v="3415" actId="478"/>
          <ac:spMkLst>
            <pc:docMk/>
            <pc:sldMk cId="2937977532" sldId="336"/>
            <ac:spMk id="34" creationId="{20CA0C6D-CC36-4866-92AA-B9F80EA61C85}"/>
          </ac:spMkLst>
        </pc:spChg>
        <pc:spChg chg="del">
          <ac:chgData name="김지환" userId="0b265dc0-671b-48ee-aca7-0abd8a1b305a" providerId="ADAL" clId="{AB626736-4D42-4AB3-8BE7-714A6E46724D}" dt="2020-08-24T05:57:06.627" v="3375" actId="478"/>
          <ac:spMkLst>
            <pc:docMk/>
            <pc:sldMk cId="2937977532" sldId="336"/>
            <ac:spMk id="69" creationId="{32616500-5F56-449A-98EF-D9AEFC211226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93" creationId="{B2487600-9388-4DED-902C-C18271734E6D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94" creationId="{1C1B523A-362B-4415-876B-6892D3D566D7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95" creationId="{25686BCF-2823-4D5B-B455-4995E6B7F3C6}"/>
          </ac:spMkLst>
        </pc:spChg>
        <pc:grpChg chg="add mod">
          <ac:chgData name="김지환" userId="0b265dc0-671b-48ee-aca7-0abd8a1b305a" providerId="ADAL" clId="{AB626736-4D42-4AB3-8BE7-714A6E46724D}" dt="2020-08-25T06:22:01.551" v="6989" actId="14100"/>
          <ac:grpSpMkLst>
            <pc:docMk/>
            <pc:sldMk cId="2937977532" sldId="336"/>
            <ac:grpSpMk id="6" creationId="{8D727564-6958-4C61-9502-6F77FDFAE652}"/>
          </ac:grpSpMkLst>
        </pc:grpChg>
        <pc:cxnChg chg="del mod">
          <ac:chgData name="김지환" userId="0b265dc0-671b-48ee-aca7-0abd8a1b305a" providerId="ADAL" clId="{AB626736-4D42-4AB3-8BE7-714A6E46724D}" dt="2020-08-24T05:57:08.538" v="3376" actId="478"/>
          <ac:cxnSpMkLst>
            <pc:docMk/>
            <pc:sldMk cId="2937977532" sldId="336"/>
            <ac:cxnSpMk id="23" creationId="{841F3F0B-7DAC-415A-AF64-931044F1A0F6}"/>
          </ac:cxnSpMkLst>
        </pc:cxnChg>
        <pc:cxnChg chg="del mod">
          <ac:chgData name="김지환" userId="0b265dc0-671b-48ee-aca7-0abd8a1b305a" providerId="ADAL" clId="{AB626736-4D42-4AB3-8BE7-714A6E46724D}" dt="2020-08-24T05:57:08.538" v="3376" actId="478"/>
          <ac:cxnSpMkLst>
            <pc:docMk/>
            <pc:sldMk cId="2937977532" sldId="336"/>
            <ac:cxnSpMk id="30" creationId="{88802825-B027-4989-BAF4-81705B7AD1D5}"/>
          </ac:cxnSpMkLst>
        </pc:cxnChg>
        <pc:cxnChg chg="del mod">
          <ac:chgData name="김지환" userId="0b265dc0-671b-48ee-aca7-0abd8a1b305a" providerId="ADAL" clId="{AB626736-4D42-4AB3-8BE7-714A6E46724D}" dt="2020-08-24T05:57:08.538" v="3376" actId="478"/>
          <ac:cxnSpMkLst>
            <pc:docMk/>
            <pc:sldMk cId="2937977532" sldId="336"/>
            <ac:cxnSpMk id="37" creationId="{E038B6B9-D04F-49E3-B9DB-93E233ADADCC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43" creationId="{EE398BE6-071D-4A84-9185-C05F9ED55BD8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46" creationId="{56F0DA8C-A71C-43A7-A375-8674C9B28378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51" creationId="{F65B7D5F-EB41-4813-8652-F190231ACE83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55" creationId="{FDB48732-C47E-451B-A09C-ED24DF0DA455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58" creationId="{C77D6EF0-CFAE-49A2-B9F6-3D1C09EF5341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61" creationId="{F668240D-5B70-449B-AA89-E2FFBEB1015A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65" creationId="{1292B175-A793-467C-8315-6482AA5A9817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22:32.394" v="14444" actId="1076"/>
        <pc:sldMkLst>
          <pc:docMk/>
          <pc:sldMk cId="3004511309" sldId="337"/>
        </pc:sldMkLst>
        <pc:spChg chg="add mod">
          <ac:chgData name="김지환" userId="0b265dc0-671b-48ee-aca7-0abd8a1b305a" providerId="ADAL" clId="{AB626736-4D42-4AB3-8BE7-714A6E46724D}" dt="2020-08-25T05:49:13.540" v="6656" actId="164"/>
          <ac:spMkLst>
            <pc:docMk/>
            <pc:sldMk cId="3004511309" sldId="337"/>
            <ac:spMk id="2" creationId="{343960D4-3032-4470-BF04-FEAA22ED638A}"/>
          </ac:spMkLst>
        </pc:spChg>
        <pc:spChg chg="add mod">
          <ac:chgData name="김지환" userId="0b265dc0-671b-48ee-aca7-0abd8a1b305a" providerId="ADAL" clId="{AB626736-4D42-4AB3-8BE7-714A6E46724D}" dt="2020-08-24T05:59:39.214" v="3649" actId="1076"/>
          <ac:spMkLst>
            <pc:docMk/>
            <pc:sldMk cId="3004511309" sldId="337"/>
            <ac:spMk id="7" creationId="{B1B03618-9E29-4031-99F5-3B5AF41A6EFA}"/>
          </ac:spMkLst>
        </pc:spChg>
        <pc:spChg chg="del">
          <ac:chgData name="김지환" userId="0b265dc0-671b-48ee-aca7-0abd8a1b305a" providerId="ADAL" clId="{AB626736-4D42-4AB3-8BE7-714A6E46724D}" dt="2020-08-24T05:58:01.203" v="3417" actId="478"/>
          <ac:spMkLst>
            <pc:docMk/>
            <pc:sldMk cId="3004511309" sldId="337"/>
            <ac:spMk id="8" creationId="{F46174EF-AA69-4BC3-95E5-C7FB32845FDD}"/>
          </ac:spMkLst>
        </pc:spChg>
        <pc:spChg chg="mod">
          <ac:chgData name="김지환" userId="0b265dc0-671b-48ee-aca7-0abd8a1b305a" providerId="ADAL" clId="{AB626736-4D42-4AB3-8BE7-714A6E46724D}" dt="2020-08-27T15:17:33.858" v="8933"/>
          <ac:spMkLst>
            <pc:docMk/>
            <pc:sldMk cId="3004511309" sldId="337"/>
            <ac:spMk id="11" creationId="{B7942807-D99A-4A92-ACA5-D03C6D187519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12" creationId="{CDC68094-C9B5-4E9F-B464-08FB9961D84B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14" creationId="{3C1BC64A-30BD-4E57-AAB1-4900C6285630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17" creationId="{382BB9E3-2283-49C1-A0BD-95DC2239CE96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18" creationId="{B457FB2A-F332-407D-BFD3-5E1E1F025315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19" creationId="{71F53522-00CC-43AB-BBEA-03BD82DEA792}"/>
          </ac:spMkLst>
        </pc:spChg>
        <pc:spChg chg="mod">
          <ac:chgData name="김지환" userId="0b265dc0-671b-48ee-aca7-0abd8a1b305a" providerId="ADAL" clId="{AB626736-4D42-4AB3-8BE7-714A6E46724D}" dt="2020-08-24T05:59:37.716" v="3648" actId="1076"/>
          <ac:spMkLst>
            <pc:docMk/>
            <pc:sldMk cId="3004511309" sldId="337"/>
            <ac:spMk id="34" creationId="{20CA0C6D-CC36-4866-92AA-B9F80EA61C85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45" creationId="{2159F020-B6C9-48E8-9C13-84BCC75B1235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46" creationId="{E432D6D9-4020-4AEC-90BE-23429B51E344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52" creationId="{FB2BABE2-8C3B-4003-962B-2EC39F4B0402}"/>
          </ac:spMkLst>
        </pc:spChg>
        <pc:grpChg chg="mod">
          <ac:chgData name="김지환" userId="0b265dc0-671b-48ee-aca7-0abd8a1b305a" providerId="ADAL" clId="{AB626736-4D42-4AB3-8BE7-714A6E46724D}" dt="2020-08-30T13:22:32.394" v="14444" actId="1076"/>
          <ac:grpSpMkLst>
            <pc:docMk/>
            <pc:sldMk cId="3004511309" sldId="337"/>
            <ac:grpSpMk id="2" creationId="{E70FC034-43EF-4ED3-B7CB-BE6A61511C6B}"/>
          </ac:grpSpMkLst>
        </pc:grpChg>
        <pc:grpChg chg="add mod">
          <ac:chgData name="김지환" userId="0b265dc0-671b-48ee-aca7-0abd8a1b305a" providerId="ADAL" clId="{AB626736-4D42-4AB3-8BE7-714A6E46724D}" dt="2020-08-25T05:13:08.991" v="6480" actId="1076"/>
          <ac:grpSpMkLst>
            <pc:docMk/>
            <pc:sldMk cId="3004511309" sldId="337"/>
            <ac:grpSpMk id="8" creationId="{8AC40A95-A8CE-45BD-AB11-040EF4718F18}"/>
          </ac:grpSpMkLst>
        </pc:grpChg>
        <pc:grpChg chg="add del mod">
          <ac:chgData name="김지환" userId="0b265dc0-671b-48ee-aca7-0abd8a1b305a" providerId="ADAL" clId="{AB626736-4D42-4AB3-8BE7-714A6E46724D}" dt="2020-08-25T05:49:17.543" v="6659"/>
          <ac:grpSpMkLst>
            <pc:docMk/>
            <pc:sldMk cId="3004511309" sldId="337"/>
            <ac:grpSpMk id="15" creationId="{44E51FE6-CF07-4551-A4FD-BE873D38AB46}"/>
          </ac:grpSpMkLst>
        </pc:grpChg>
        <pc:cxnChg chg="add mod">
          <ac:chgData name="김지환" userId="0b265dc0-671b-48ee-aca7-0abd8a1b305a" providerId="ADAL" clId="{AB626736-4D42-4AB3-8BE7-714A6E46724D}" dt="2020-08-25T05:49:13.540" v="6656" actId="164"/>
          <ac:cxnSpMkLst>
            <pc:docMk/>
            <pc:sldMk cId="3004511309" sldId="337"/>
            <ac:cxnSpMk id="4" creationId="{CB40BA8E-45E4-401C-80EF-6D8DD82E9C56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13" creationId="{054E9819-CB55-43C7-B5BB-8EAF3C8DD232}"/>
          </ac:cxnSpMkLst>
        </pc:cxnChg>
        <pc:cxnChg chg="add mod">
          <ac:chgData name="김지환" userId="0b265dc0-671b-48ee-aca7-0abd8a1b305a" providerId="ADAL" clId="{AB626736-4D42-4AB3-8BE7-714A6E46724D}" dt="2020-08-25T05:49:13.540" v="6656" actId="164"/>
          <ac:cxnSpMkLst>
            <pc:docMk/>
            <pc:sldMk cId="3004511309" sldId="337"/>
            <ac:cxnSpMk id="14" creationId="{EF1EDA62-53D6-43DD-A747-BC643ED7748F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23" creationId="{ABA796D0-8138-4DAC-A645-DC70DFFB732D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27" creationId="{C17D99DF-4419-4AAB-BCA6-1B0A82770612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29" creationId="{72D78F81-19FF-4C80-AF23-2037656BBCA3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35" creationId="{C93D420B-9AF6-40E7-BCC7-AC37BB28C56C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41" creationId="{967F9EF8-1EC1-4A5A-B1E4-8C94FD4B6557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53" creationId="{631A988E-4D8E-47D7-A7CB-C8F743849DB8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26:34.502" v="14516" actId="1076"/>
        <pc:sldMkLst>
          <pc:docMk/>
          <pc:sldMk cId="2716783324" sldId="338"/>
        </pc:sldMkLst>
        <pc:spChg chg="mod">
          <ac:chgData name="김지환" userId="0b265dc0-671b-48ee-aca7-0abd8a1b305a" providerId="ADAL" clId="{AB626736-4D42-4AB3-8BE7-714A6E46724D}" dt="2020-08-30T13:26:34.502" v="14516" actId="1076"/>
          <ac:spMkLst>
            <pc:docMk/>
            <pc:sldMk cId="2716783324" sldId="338"/>
            <ac:spMk id="3" creationId="{8DC1C08A-5C70-4E89-838A-DCC091D726BA}"/>
          </ac:spMkLst>
        </pc:spChg>
        <pc:spChg chg="del">
          <ac:chgData name="김지환" userId="0b265dc0-671b-48ee-aca7-0abd8a1b305a" providerId="ADAL" clId="{AB626736-4D42-4AB3-8BE7-714A6E46724D}" dt="2020-08-24T06:05:46.371" v="3962" actId="478"/>
          <ac:spMkLst>
            <pc:docMk/>
            <pc:sldMk cId="2716783324" sldId="338"/>
            <ac:spMk id="7" creationId="{EED0EA72-7FA6-4253-A021-5F0AE84B2FD6}"/>
          </ac:spMkLst>
        </pc:spChg>
        <pc:spChg chg="del">
          <ac:chgData name="김지환" userId="0b265dc0-671b-48ee-aca7-0abd8a1b305a" providerId="ADAL" clId="{AB626736-4D42-4AB3-8BE7-714A6E46724D}" dt="2020-08-24T06:12:46.305" v="4186" actId="478"/>
          <ac:spMkLst>
            <pc:docMk/>
            <pc:sldMk cId="2716783324" sldId="338"/>
            <ac:spMk id="8" creationId="{2C30B74A-65C0-49FD-A718-4B7674EF6E97}"/>
          </ac:spMkLst>
        </pc:spChg>
        <pc:spChg chg="del">
          <ac:chgData name="김지환" userId="0b265dc0-671b-48ee-aca7-0abd8a1b305a" providerId="ADAL" clId="{AB626736-4D42-4AB3-8BE7-714A6E46724D}" dt="2020-08-24T06:05:50.586" v="3965" actId="478"/>
          <ac:spMkLst>
            <pc:docMk/>
            <pc:sldMk cId="2716783324" sldId="338"/>
            <ac:spMk id="9" creationId="{1BE68BD9-C805-4048-9712-5CCB41D78780}"/>
          </ac:spMkLst>
        </pc:spChg>
        <pc:spChg chg="del">
          <ac:chgData name="김지환" userId="0b265dc0-671b-48ee-aca7-0abd8a1b305a" providerId="ADAL" clId="{AB626736-4D42-4AB3-8BE7-714A6E46724D}" dt="2020-08-24T06:05:46.907" v="3963" actId="478"/>
          <ac:spMkLst>
            <pc:docMk/>
            <pc:sldMk cId="2716783324" sldId="338"/>
            <ac:spMk id="10" creationId="{32B8E3B7-37E5-46B8-8792-B7FDD89FA4A3}"/>
          </ac:spMkLst>
        </pc:spChg>
        <pc:spChg chg="del">
          <ac:chgData name="김지환" userId="0b265dc0-671b-48ee-aca7-0abd8a1b305a" providerId="ADAL" clId="{AB626736-4D42-4AB3-8BE7-714A6E46724D}" dt="2020-08-24T06:05:51.481" v="3966" actId="478"/>
          <ac:spMkLst>
            <pc:docMk/>
            <pc:sldMk cId="2716783324" sldId="338"/>
            <ac:spMk id="11" creationId="{9B91E96C-2260-4525-A895-CD24D6896737}"/>
          </ac:spMkLst>
        </pc:spChg>
        <pc:spChg chg="del">
          <ac:chgData name="김지환" userId="0b265dc0-671b-48ee-aca7-0abd8a1b305a" providerId="ADAL" clId="{AB626736-4D42-4AB3-8BE7-714A6E46724D}" dt="2020-08-24T06:05:47.738" v="3964" actId="478"/>
          <ac:spMkLst>
            <pc:docMk/>
            <pc:sldMk cId="2716783324" sldId="338"/>
            <ac:spMk id="12" creationId="{C9C545DE-BC6A-41CA-9DA6-767B3D540AC8}"/>
          </ac:spMkLst>
        </pc:spChg>
        <pc:spChg chg="mod">
          <ac:chgData name="김지환" userId="0b265dc0-671b-48ee-aca7-0abd8a1b305a" providerId="ADAL" clId="{AB626736-4D42-4AB3-8BE7-714A6E46724D}" dt="2020-08-30T13:26:34.502" v="14516" actId="1076"/>
          <ac:spMkLst>
            <pc:docMk/>
            <pc:sldMk cId="2716783324" sldId="338"/>
            <ac:spMk id="14" creationId="{DE5B42D2-5433-4C41-A518-2C31C5FEBB1C}"/>
          </ac:spMkLst>
        </pc:spChg>
        <pc:spChg chg="mod">
          <ac:chgData name="김지환" userId="0b265dc0-671b-48ee-aca7-0abd8a1b305a" providerId="ADAL" clId="{AB626736-4D42-4AB3-8BE7-714A6E46724D}" dt="2020-08-28T17:38:50.601" v="10589"/>
          <ac:spMkLst>
            <pc:docMk/>
            <pc:sldMk cId="2716783324" sldId="338"/>
            <ac:spMk id="15" creationId="{3F40FE94-D734-479C-BA7D-E8E37753C652}"/>
          </ac:spMkLst>
        </pc:spChg>
        <pc:spChg chg="del mod">
          <ac:chgData name="김지환" userId="0b265dc0-671b-48ee-aca7-0abd8a1b305a" providerId="ADAL" clId="{AB626736-4D42-4AB3-8BE7-714A6E46724D}" dt="2020-08-24T06:12:46.905" v="4188" actId="478"/>
          <ac:spMkLst>
            <pc:docMk/>
            <pc:sldMk cId="2716783324" sldId="338"/>
            <ac:spMk id="15" creationId="{51DBF690-5599-4A5F-BF0E-C3FFF199980E}"/>
          </ac:spMkLst>
        </pc:spChg>
        <pc:spChg chg="add mod">
          <ac:chgData name="김지환" userId="0b265dc0-671b-48ee-aca7-0abd8a1b305a" providerId="ADAL" clId="{AB626736-4D42-4AB3-8BE7-714A6E46724D}" dt="2020-08-30T13:26:34.502" v="14516" actId="1076"/>
          <ac:spMkLst>
            <pc:docMk/>
            <pc:sldMk cId="2716783324" sldId="338"/>
            <ac:spMk id="16" creationId="{A6F7BF79-BDC0-4523-8DF1-E2B0BADA8557}"/>
          </ac:spMkLst>
        </pc:spChg>
        <pc:spChg chg="mod">
          <ac:chgData name="김지환" userId="0b265dc0-671b-48ee-aca7-0abd8a1b305a" providerId="ADAL" clId="{AB626736-4D42-4AB3-8BE7-714A6E46724D}" dt="2020-08-28T17:38:32.180" v="10556"/>
          <ac:spMkLst>
            <pc:docMk/>
            <pc:sldMk cId="2716783324" sldId="338"/>
            <ac:spMk id="19" creationId="{3E16C124-372A-4DBE-958A-B372D1737393}"/>
          </ac:spMkLst>
        </pc:spChg>
        <pc:spChg chg="add del mod">
          <ac:chgData name="김지환" userId="0b265dc0-671b-48ee-aca7-0abd8a1b305a" providerId="ADAL" clId="{AB626736-4D42-4AB3-8BE7-714A6E46724D}" dt="2020-08-24T07:53:39.374" v="5093" actId="478"/>
          <ac:spMkLst>
            <pc:docMk/>
            <pc:sldMk cId="2716783324" sldId="338"/>
            <ac:spMk id="25" creationId="{42CB8F82-960B-45A5-A6F0-7C27339DFEDC}"/>
          </ac:spMkLst>
        </pc:spChg>
        <pc:grpChg chg="add del mod">
          <ac:chgData name="김지환" userId="0b265dc0-671b-48ee-aca7-0abd8a1b305a" providerId="ADAL" clId="{AB626736-4D42-4AB3-8BE7-714A6E46724D}" dt="2020-08-30T13:26:31.778" v="14515" actId="478"/>
          <ac:grpSpMkLst>
            <pc:docMk/>
            <pc:sldMk cId="2716783324" sldId="338"/>
            <ac:grpSpMk id="12" creationId="{7520F83D-54D3-43E7-A64F-A2634AEA946A}"/>
          </ac:grpSpMkLst>
        </pc:grpChg>
        <pc:cxnChg chg="add mod">
          <ac:chgData name="김지환" userId="0b265dc0-671b-48ee-aca7-0abd8a1b305a" providerId="ADAL" clId="{AB626736-4D42-4AB3-8BE7-714A6E46724D}" dt="2020-08-30T13:26:34.502" v="14516" actId="1076"/>
          <ac:cxnSpMkLst>
            <pc:docMk/>
            <pc:sldMk cId="2716783324" sldId="338"/>
            <ac:cxnSpMk id="17" creationId="{F9EB2CC1-FFAD-4703-AF14-B706CF09939B}"/>
          </ac:cxnSpMkLst>
        </pc:cxnChg>
        <pc:cxnChg chg="add mod">
          <ac:chgData name="김지환" userId="0b265dc0-671b-48ee-aca7-0abd8a1b305a" providerId="ADAL" clId="{AB626736-4D42-4AB3-8BE7-714A6E46724D}" dt="2020-08-30T13:26:34.502" v="14516" actId="1076"/>
          <ac:cxnSpMkLst>
            <pc:docMk/>
            <pc:sldMk cId="2716783324" sldId="338"/>
            <ac:cxnSpMk id="18" creationId="{D3A914BD-7164-4FEF-BC9D-76259351F82D}"/>
          </ac:cxnSpMkLst>
        </pc:cxnChg>
      </pc:sldChg>
      <pc:sldChg chg="delSp modSp add del">
        <pc:chgData name="김지환" userId="0b265dc0-671b-48ee-aca7-0abd8a1b305a" providerId="ADAL" clId="{AB626736-4D42-4AB3-8BE7-714A6E46724D}" dt="2020-08-24T07:01:11.346" v="4487" actId="2696"/>
        <pc:sldMkLst>
          <pc:docMk/>
          <pc:sldMk cId="951927269" sldId="339"/>
        </pc:sldMkLst>
        <pc:spChg chg="del">
          <ac:chgData name="김지환" userId="0b265dc0-671b-48ee-aca7-0abd8a1b305a" providerId="ADAL" clId="{AB626736-4D42-4AB3-8BE7-714A6E46724D}" dt="2020-08-24T06:58:21.556" v="4292" actId="478"/>
          <ac:spMkLst>
            <pc:docMk/>
            <pc:sldMk cId="951927269" sldId="339"/>
            <ac:spMk id="3" creationId="{8DC1C08A-5C70-4E89-838A-DCC091D726BA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4" creationId="{E1E7FE1A-69E3-4470-97A5-18B8C631A418}"/>
          </ac:spMkLst>
        </pc:spChg>
        <pc:spChg chg="del">
          <ac:chgData name="김지환" userId="0b265dc0-671b-48ee-aca7-0abd8a1b305a" providerId="ADAL" clId="{AB626736-4D42-4AB3-8BE7-714A6E46724D}" dt="2020-08-24T06:58:22.644" v="4293" actId="478"/>
          <ac:spMkLst>
            <pc:docMk/>
            <pc:sldMk cId="951927269" sldId="339"/>
            <ac:spMk id="7" creationId="{EED0EA72-7FA6-4253-A021-5F0AE84B2FD6}"/>
          </ac:spMkLst>
        </pc:spChg>
        <pc:spChg chg="mod">
          <ac:chgData name="김지환" userId="0b265dc0-671b-48ee-aca7-0abd8a1b305a" providerId="ADAL" clId="{AB626736-4D42-4AB3-8BE7-714A6E46724D}" dt="2020-08-24T07:00:19.055" v="4464"/>
          <ac:spMkLst>
            <pc:docMk/>
            <pc:sldMk cId="951927269" sldId="339"/>
            <ac:spMk id="8" creationId="{2C30B74A-65C0-49FD-A718-4B7674EF6E97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9" creationId="{1BE68BD9-C805-4048-9712-5CCB41D78780}"/>
          </ac:spMkLst>
        </pc:spChg>
        <pc:spChg chg="del">
          <ac:chgData name="김지환" userId="0b265dc0-671b-48ee-aca7-0abd8a1b305a" providerId="ADAL" clId="{AB626736-4D42-4AB3-8BE7-714A6E46724D}" dt="2020-08-24T06:58:22.644" v="4293" actId="478"/>
          <ac:spMkLst>
            <pc:docMk/>
            <pc:sldMk cId="951927269" sldId="339"/>
            <ac:spMk id="10" creationId="{32B8E3B7-37E5-46B8-8792-B7FDD89FA4A3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11" creationId="{9B91E96C-2260-4525-A895-CD24D6896737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12" creationId="{C9C545DE-BC6A-41CA-9DA6-767B3D540AC8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14" creationId="{DE5B42D2-5433-4C41-A518-2C31C5FEBB1C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15" creationId="{51DBF690-5599-4A5F-BF0E-C3FFF199980E}"/>
          </ac:spMkLst>
        </pc:spChg>
        <pc:spChg chg="del">
          <ac:chgData name="김지환" userId="0b265dc0-671b-48ee-aca7-0abd8a1b305a" providerId="ADAL" clId="{AB626736-4D42-4AB3-8BE7-714A6E46724D}" dt="2020-08-24T06:58:22.644" v="4293" actId="478"/>
          <ac:spMkLst>
            <pc:docMk/>
            <pc:sldMk cId="951927269" sldId="339"/>
            <ac:spMk id="16" creationId="{24EC2CE4-124E-4837-A479-C99EA86C91B4}"/>
          </ac:spMkLst>
        </pc:spChg>
        <pc:cxnChg chg="del mod">
          <ac:chgData name="김지환" userId="0b265dc0-671b-48ee-aca7-0abd8a1b305a" providerId="ADAL" clId="{AB626736-4D42-4AB3-8BE7-714A6E46724D}" dt="2020-08-24T06:58:22.644" v="4293" actId="478"/>
          <ac:cxnSpMkLst>
            <pc:docMk/>
            <pc:sldMk cId="951927269" sldId="339"/>
            <ac:cxnSpMk id="18" creationId="{F985C79F-B7C4-4D44-84EB-CA546A16984E}"/>
          </ac:cxnSpMkLst>
        </pc:cxnChg>
        <pc:cxnChg chg="del mod">
          <ac:chgData name="김지환" userId="0b265dc0-671b-48ee-aca7-0abd8a1b305a" providerId="ADAL" clId="{AB626736-4D42-4AB3-8BE7-714A6E46724D}" dt="2020-08-24T06:58:22.644" v="4293" actId="478"/>
          <ac:cxnSpMkLst>
            <pc:docMk/>
            <pc:sldMk cId="951927269" sldId="339"/>
            <ac:cxnSpMk id="21" creationId="{69FA46AE-F186-4529-80AD-3D6F3F1846B4}"/>
          </ac:cxnSpMkLst>
        </pc:cxnChg>
        <pc:cxnChg chg="del mod">
          <ac:chgData name="김지환" userId="0b265dc0-671b-48ee-aca7-0abd8a1b305a" providerId="ADAL" clId="{AB626736-4D42-4AB3-8BE7-714A6E46724D}" dt="2020-08-24T06:58:20.234" v="4291" actId="478"/>
          <ac:cxnSpMkLst>
            <pc:docMk/>
            <pc:sldMk cId="951927269" sldId="339"/>
            <ac:cxnSpMk id="24" creationId="{F3998E92-CB96-4763-BB45-45F088F022EE}"/>
          </ac:cxnSpMkLst>
        </pc:cxnChg>
        <pc:cxnChg chg="del mod">
          <ac:chgData name="김지환" userId="0b265dc0-671b-48ee-aca7-0abd8a1b305a" providerId="ADAL" clId="{AB626736-4D42-4AB3-8BE7-714A6E46724D}" dt="2020-08-24T06:58:21.556" v="4292" actId="478"/>
          <ac:cxnSpMkLst>
            <pc:docMk/>
            <pc:sldMk cId="951927269" sldId="339"/>
            <ac:cxnSpMk id="28" creationId="{D3C9351A-2FB6-4470-81CD-8641A4A2F0B2}"/>
          </ac:cxnSpMkLst>
        </pc:cxnChg>
        <pc:cxnChg chg="del mod">
          <ac:chgData name="김지환" userId="0b265dc0-671b-48ee-aca7-0abd8a1b305a" providerId="ADAL" clId="{AB626736-4D42-4AB3-8BE7-714A6E46724D}" dt="2020-08-24T06:58:20.234" v="4291" actId="478"/>
          <ac:cxnSpMkLst>
            <pc:docMk/>
            <pc:sldMk cId="951927269" sldId="339"/>
            <ac:cxnSpMk id="34" creationId="{0D0F6116-44DE-41A0-BDAF-3CCDF0A2BE01}"/>
          </ac:cxnSpMkLst>
        </pc:cxnChg>
        <pc:cxnChg chg="del mod">
          <ac:chgData name="김지환" userId="0b265dc0-671b-48ee-aca7-0abd8a1b305a" providerId="ADAL" clId="{AB626736-4D42-4AB3-8BE7-714A6E46724D}" dt="2020-08-24T06:58:18.940" v="4290" actId="478"/>
          <ac:cxnSpMkLst>
            <pc:docMk/>
            <pc:sldMk cId="951927269" sldId="339"/>
            <ac:cxnSpMk id="35" creationId="{3A7FF95C-A201-4696-8780-16E429899D63}"/>
          </ac:cxnSpMkLst>
        </pc:cxnChg>
        <pc:cxnChg chg="del mod">
          <ac:chgData name="김지환" userId="0b265dc0-671b-48ee-aca7-0abd8a1b305a" providerId="ADAL" clId="{AB626736-4D42-4AB3-8BE7-714A6E46724D}" dt="2020-08-24T06:58:18.940" v="4290" actId="478"/>
          <ac:cxnSpMkLst>
            <pc:docMk/>
            <pc:sldMk cId="951927269" sldId="339"/>
            <ac:cxnSpMk id="45" creationId="{9330261A-E7FE-4912-AE1D-5283E7CB3342}"/>
          </ac:cxnSpMkLst>
        </pc:cxnChg>
        <pc:cxnChg chg="del mod">
          <ac:chgData name="김지환" userId="0b265dc0-671b-48ee-aca7-0abd8a1b305a" providerId="ADAL" clId="{AB626736-4D42-4AB3-8BE7-714A6E46724D}" dt="2020-08-24T06:58:18.940" v="4290" actId="478"/>
          <ac:cxnSpMkLst>
            <pc:docMk/>
            <pc:sldMk cId="951927269" sldId="339"/>
            <ac:cxnSpMk id="50" creationId="{93DC44F8-AB02-40B9-902E-AD79EA20A277}"/>
          </ac:cxnSpMkLst>
        </pc:cxnChg>
        <pc:cxnChg chg="del mod">
          <ac:chgData name="김지환" userId="0b265dc0-671b-48ee-aca7-0abd8a1b305a" providerId="ADAL" clId="{AB626736-4D42-4AB3-8BE7-714A6E46724D}" dt="2020-08-24T06:58:18.940" v="4290" actId="478"/>
          <ac:cxnSpMkLst>
            <pc:docMk/>
            <pc:sldMk cId="951927269" sldId="339"/>
            <ac:cxnSpMk id="54" creationId="{417BEBFB-F278-478B-9085-28315B928815}"/>
          </ac:cxnSpMkLst>
        </pc:cxnChg>
        <pc:cxnChg chg="del mod">
          <ac:chgData name="김지환" userId="0b265dc0-671b-48ee-aca7-0abd8a1b305a" providerId="ADAL" clId="{AB626736-4D42-4AB3-8BE7-714A6E46724D}" dt="2020-08-24T06:58:20.234" v="4291" actId="478"/>
          <ac:cxnSpMkLst>
            <pc:docMk/>
            <pc:sldMk cId="951927269" sldId="339"/>
            <ac:cxnSpMk id="58" creationId="{C5A91C1E-A4B8-4977-9BFF-1AF9BE4992EB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06:13.214" v="14001" actId="1076"/>
        <pc:sldMkLst>
          <pc:docMk/>
          <pc:sldMk cId="3512947396" sldId="339"/>
        </pc:sldMkLst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2" creationId="{90B7C7BE-C800-4D46-8310-2C49B90F572E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3" creationId="{E302E829-7E84-4390-9C2B-CBF1B5E9F58E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4" creationId="{B60D42C1-3390-4D5C-9A96-4FE9E40BA6F2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5" creationId="{9A454924-6A95-430E-BAC7-81B7397C6F24}"/>
          </ac:spMkLst>
        </pc:spChg>
        <pc:spChg chg="del mod">
          <ac:chgData name="김지환" userId="0b265dc0-671b-48ee-aca7-0abd8a1b305a" providerId="ADAL" clId="{AB626736-4D42-4AB3-8BE7-714A6E46724D}" dt="2020-08-28T17:44:25.867" v="10920" actId="478"/>
          <ac:spMkLst>
            <pc:docMk/>
            <pc:sldMk cId="3512947396" sldId="339"/>
            <ac:spMk id="6" creationId="{0F6F2DCE-7677-485A-8506-522DDDC54163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6" creationId="{62EEC33F-AE9F-46B5-AC1A-6A0803CCC62E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7" creationId="{6F32AD0D-1865-42EB-A554-08DC321A8E35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7" creationId="{70E6D78E-FE41-481A-8851-905D90A1DD24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8" creationId="{9C5849E0-59EC-45B4-9E75-58BABDC59BBB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9" creationId="{9987FF15-B7E8-4B6A-B904-5CB641BBE6E2}"/>
          </ac:spMkLst>
        </pc:spChg>
        <pc:spChg chg="add del mod">
          <ac:chgData name="김지환" userId="0b265dc0-671b-48ee-aca7-0abd8a1b305a" providerId="ADAL" clId="{AB626736-4D42-4AB3-8BE7-714A6E46724D}" dt="2020-08-30T12:45:03.575" v="12777" actId="478"/>
          <ac:spMkLst>
            <pc:docMk/>
            <pc:sldMk cId="3512947396" sldId="339"/>
            <ac:spMk id="9" creationId="{D25DF180-43B5-48ED-9080-259B56F151A3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0" creationId="{16F01BBF-CBBC-40BA-81B3-2EE6033A6F01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1" creationId="{F2394A52-E940-4547-9E79-21B01F4B4162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2" creationId="{908D45AD-522D-4F3C-81C9-6E5DEEA71667}"/>
          </ac:spMkLst>
        </pc:spChg>
        <pc:spChg chg="mod">
          <ac:chgData name="김지환" userId="0b265dc0-671b-48ee-aca7-0abd8a1b305a" providerId="ADAL" clId="{AB626736-4D42-4AB3-8BE7-714A6E46724D}" dt="2020-08-29T08:09:54.700" v="11782"/>
          <ac:spMkLst>
            <pc:docMk/>
            <pc:sldMk cId="3512947396" sldId="339"/>
            <ac:spMk id="13" creationId="{38C2257E-9AF0-4FF6-B274-95636AADFE11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3" creationId="{40B3D3EA-1491-4266-AACC-B4A22BF707A6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4" creationId="{EC4F5D01-3007-4C8F-970B-C70F63686954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5" creationId="{1A55A93E-A58D-40D8-9F2B-D4F0677560C1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15" creationId="{B0679223-6421-4257-B31B-7A817D6F90F2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17" creationId="{EB74C7D5-837A-4468-87DF-71AE70BC3959}"/>
          </ac:spMkLst>
        </pc:spChg>
        <pc:spChg chg="mod">
          <ac:chgData name="김지환" userId="0b265dc0-671b-48ee-aca7-0abd8a1b305a" providerId="ADAL" clId="{AB626736-4D42-4AB3-8BE7-714A6E46724D}" dt="2020-08-30T12:44:32.878" v="12758" actId="6549"/>
          <ac:spMkLst>
            <pc:docMk/>
            <pc:sldMk cId="3512947396" sldId="339"/>
            <ac:spMk id="20" creationId="{62F8E1DD-3937-4963-811F-29496A47B3B1}"/>
          </ac:spMkLst>
        </pc:spChg>
        <pc:spChg chg="mod">
          <ac:chgData name="김지환" userId="0b265dc0-671b-48ee-aca7-0abd8a1b305a" providerId="ADAL" clId="{AB626736-4D42-4AB3-8BE7-714A6E46724D}" dt="2020-08-30T12:44:51.438" v="12775"/>
          <ac:spMkLst>
            <pc:docMk/>
            <pc:sldMk cId="3512947396" sldId="339"/>
            <ac:spMk id="23" creationId="{8AD96E1A-16F2-4B98-9A87-63D262060C41}"/>
          </ac:spMkLst>
        </pc:spChg>
        <pc:grpChg chg="add">
          <ac:chgData name="김지환" userId="0b265dc0-671b-48ee-aca7-0abd8a1b305a" providerId="ADAL" clId="{AB626736-4D42-4AB3-8BE7-714A6E46724D}" dt="2020-08-25T05:14:12.763" v="6548"/>
          <ac:grpSpMkLst>
            <pc:docMk/>
            <pc:sldMk cId="3512947396" sldId="339"/>
            <ac:grpSpMk id="7" creationId="{1916D58D-8B73-4B68-B215-F6CC730CDC6A}"/>
          </ac:grpSpMkLst>
        </pc:grpChg>
        <pc:grpChg chg="add mod">
          <ac:chgData name="김지환" userId="0b265dc0-671b-48ee-aca7-0abd8a1b305a" providerId="ADAL" clId="{AB626736-4D42-4AB3-8BE7-714A6E46724D}" dt="2020-08-30T13:06:13.214" v="14001" actId="1076"/>
          <ac:grpSpMkLst>
            <pc:docMk/>
            <pc:sldMk cId="3512947396" sldId="339"/>
            <ac:grpSpMk id="11" creationId="{BE4C02B7-FD7A-491F-9C25-BE9E97989909}"/>
          </ac:grpSpMkLst>
        </pc:grpChg>
        <pc:grpChg chg="add del mod">
          <ac:chgData name="김지환" userId="0b265dc0-671b-48ee-aca7-0abd8a1b305a" providerId="ADAL" clId="{AB626736-4D42-4AB3-8BE7-714A6E46724D}" dt="2020-08-30T13:06:08.829" v="13999" actId="478"/>
          <ac:grpSpMkLst>
            <pc:docMk/>
            <pc:sldMk cId="3512947396" sldId="339"/>
            <ac:grpSpMk id="18" creationId="{CEAD824E-357D-417F-9403-8D4AF1F3B508}"/>
          </ac:grpSpMkLst>
        </pc:grpChg>
        <pc:grpChg chg="add del mod">
          <ac:chgData name="김지환" userId="0b265dc0-671b-48ee-aca7-0abd8a1b305a" providerId="ADAL" clId="{AB626736-4D42-4AB3-8BE7-714A6E46724D}" dt="2020-08-30T13:06:08.829" v="13999" actId="478"/>
          <ac:grpSpMkLst>
            <pc:docMk/>
            <pc:sldMk cId="3512947396" sldId="339"/>
            <ac:grpSpMk id="21" creationId="{1B4E0CA3-B483-4B4F-9EEA-7C9825C41710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19:12.068" v="14429" actId="20577"/>
        <pc:sldMkLst>
          <pc:docMk/>
          <pc:sldMk cId="712932449" sldId="340"/>
        </pc:sldMkLst>
        <pc:spChg chg="del mod">
          <ac:chgData name="김지환" userId="0b265dc0-671b-48ee-aca7-0abd8a1b305a" providerId="ADAL" clId="{AB626736-4D42-4AB3-8BE7-714A6E46724D}" dt="2020-08-30T13:18:48.227" v="14426" actId="478"/>
          <ac:spMkLst>
            <pc:docMk/>
            <pc:sldMk cId="712932449" sldId="340"/>
            <ac:spMk id="7" creationId="{469AE4E7-0791-4E49-92CD-78A93B3E12EA}"/>
          </ac:spMkLst>
        </pc:spChg>
        <pc:spChg chg="mod">
          <ac:chgData name="김지환" userId="0b265dc0-671b-48ee-aca7-0abd8a1b305a" providerId="ADAL" clId="{AB626736-4D42-4AB3-8BE7-714A6E46724D}" dt="2020-08-30T12:46:32.638" v="12844" actId="20577"/>
          <ac:spMkLst>
            <pc:docMk/>
            <pc:sldMk cId="712932449" sldId="340"/>
            <ac:spMk id="15" creationId="{2CAE78D5-FB09-4EDC-85D1-986BA27CEA23}"/>
          </ac:spMkLst>
        </pc:spChg>
        <pc:spChg chg="del mod">
          <ac:chgData name="김지환" userId="0b265dc0-671b-48ee-aca7-0abd8a1b305a" providerId="ADAL" clId="{AB626736-4D42-4AB3-8BE7-714A6E46724D}" dt="2020-08-30T12:46:17.342" v="12824" actId="478"/>
          <ac:spMkLst>
            <pc:docMk/>
            <pc:sldMk cId="712932449" sldId="340"/>
            <ac:spMk id="17" creationId="{382358E5-674F-44C1-98AF-4CD4B5E917FB}"/>
          </ac:spMkLst>
        </pc:spChg>
        <pc:spChg chg="mod">
          <ac:chgData name="김지환" userId="0b265dc0-671b-48ee-aca7-0abd8a1b305a" providerId="ADAL" clId="{AB626736-4D42-4AB3-8BE7-714A6E46724D}" dt="2020-08-30T13:19:12.068" v="14429" actId="20577"/>
          <ac:spMkLst>
            <pc:docMk/>
            <pc:sldMk cId="712932449" sldId="340"/>
            <ac:spMk id="19" creationId="{5DF5B93B-1C59-42E0-9EED-0B0EE94890D6}"/>
          </ac:spMkLst>
        </pc:spChg>
        <pc:spChg chg="mod">
          <ac:chgData name="김지환" userId="0b265dc0-671b-48ee-aca7-0abd8a1b305a" providerId="ADAL" clId="{AB626736-4D42-4AB3-8BE7-714A6E46724D}" dt="2020-08-27T15:11:58.311" v="8331" actId="20577"/>
          <ac:spMkLst>
            <pc:docMk/>
            <pc:sldMk cId="712932449" sldId="340"/>
            <ac:spMk id="20" creationId="{DF04FFDD-94D6-4071-A475-040942661E16}"/>
          </ac:spMkLst>
        </pc:spChg>
        <pc:spChg chg="add mod">
          <ac:chgData name="김지환" userId="0b265dc0-671b-48ee-aca7-0abd8a1b305a" providerId="ADAL" clId="{AB626736-4D42-4AB3-8BE7-714A6E46724D}" dt="2020-08-30T12:46:38.248" v="12846" actId="571"/>
          <ac:spMkLst>
            <pc:docMk/>
            <pc:sldMk cId="712932449" sldId="340"/>
            <ac:spMk id="21" creationId="{F10EC7CB-FD5B-4BE9-A6D4-027F0C887C9C}"/>
          </ac:spMkLst>
        </pc:spChg>
        <pc:spChg chg="add mod">
          <ac:chgData name="김지환" userId="0b265dc0-671b-48ee-aca7-0abd8a1b305a" providerId="ADAL" clId="{AB626736-4D42-4AB3-8BE7-714A6E46724D}" dt="2020-08-30T13:18:51.565" v="14427" actId="1076"/>
          <ac:spMkLst>
            <pc:docMk/>
            <pc:sldMk cId="712932449" sldId="340"/>
            <ac:spMk id="22" creationId="{373D81E9-3B6D-4E0A-AC2C-80970595564D}"/>
          </ac:spMkLst>
        </pc:spChg>
        <pc:grpChg chg="mod">
          <ac:chgData name="김지환" userId="0b265dc0-671b-48ee-aca7-0abd8a1b305a" providerId="ADAL" clId="{AB626736-4D42-4AB3-8BE7-714A6E46724D}" dt="2020-08-30T13:18:51.565" v="14427" actId="1076"/>
          <ac:grpSpMkLst>
            <pc:docMk/>
            <pc:sldMk cId="712932449" sldId="340"/>
            <ac:grpSpMk id="12" creationId="{D55EDB5A-9DFA-4DB9-81F3-88B4EA0D2853}"/>
          </ac:grpSpMkLst>
        </pc:grpChg>
        <pc:grpChg chg="add mod">
          <ac:chgData name="김지환" userId="0b265dc0-671b-48ee-aca7-0abd8a1b305a" providerId="ADAL" clId="{AB626736-4D42-4AB3-8BE7-714A6E46724D}" dt="2020-08-30T13:18:51.565" v="14427" actId="1076"/>
          <ac:grpSpMkLst>
            <pc:docMk/>
            <pc:sldMk cId="712932449" sldId="340"/>
            <ac:grpSpMk id="16" creationId="{4113C2E1-5914-42A9-8674-F9A1853C3461}"/>
          </ac:grpSpMkLst>
        </pc:grpChg>
        <pc:grpChg chg="add del">
          <ac:chgData name="김지환" userId="0b265dc0-671b-48ee-aca7-0abd8a1b305a" providerId="ADAL" clId="{AB626736-4D42-4AB3-8BE7-714A6E46724D}" dt="2020-08-25T07:44:36.916" v="7428" actId="478"/>
          <ac:grpSpMkLst>
            <pc:docMk/>
            <pc:sldMk cId="712932449" sldId="340"/>
            <ac:grpSpMk id="23" creationId="{C84C9E02-B559-4FF1-BE61-BB0CD4741D3B}"/>
          </ac:grpSpMkLst>
        </pc:grpChg>
        <pc:grpChg chg="add del">
          <ac:chgData name="김지환" userId="0b265dc0-671b-48ee-aca7-0abd8a1b305a" providerId="ADAL" clId="{AB626736-4D42-4AB3-8BE7-714A6E46724D}" dt="2020-08-25T07:44:36.916" v="7428" actId="478"/>
          <ac:grpSpMkLst>
            <pc:docMk/>
            <pc:sldMk cId="712932449" sldId="340"/>
            <ac:grpSpMk id="27" creationId="{160A1326-049B-4E45-B122-0DD14048BC84}"/>
          </ac:grpSpMkLst>
        </pc:grpChg>
        <pc:grpChg chg="add del mod">
          <ac:chgData name="김지환" userId="0b265dc0-671b-48ee-aca7-0abd8a1b305a" providerId="ADAL" clId="{AB626736-4D42-4AB3-8BE7-714A6E46724D}" dt="2020-08-30T13:18:51.565" v="14427" actId="1076"/>
          <ac:grpSpMkLst>
            <pc:docMk/>
            <pc:sldMk cId="712932449" sldId="340"/>
            <ac:grpSpMk id="31" creationId="{09170AED-9FF9-415F-9AFE-E0A627E1C65A}"/>
          </ac:grpSpMkLst>
        </pc:grpChg>
      </pc:sldChg>
      <pc:sldChg chg="modSp add">
        <pc:chgData name="김지환" userId="0b265dc0-671b-48ee-aca7-0abd8a1b305a" providerId="ADAL" clId="{AB626736-4D42-4AB3-8BE7-714A6E46724D}" dt="2020-08-30T13:21:15.223" v="14439" actId="1076"/>
        <pc:sldMkLst>
          <pc:docMk/>
          <pc:sldMk cId="3644496389" sldId="341"/>
        </pc:sldMkLst>
        <pc:spChg chg="mod">
          <ac:chgData name="김지환" userId="0b265dc0-671b-48ee-aca7-0abd8a1b305a" providerId="ADAL" clId="{AB626736-4D42-4AB3-8BE7-714A6E46724D}" dt="2020-08-27T15:15:41.267" v="8729" actId="20577"/>
          <ac:spMkLst>
            <pc:docMk/>
            <pc:sldMk cId="3644496389" sldId="341"/>
            <ac:spMk id="5" creationId="{1A4B5A1F-992C-44AA-81B9-EB4382AE2A4C}"/>
          </ac:spMkLst>
        </pc:spChg>
        <pc:spChg chg="mod">
          <ac:chgData name="김지환" userId="0b265dc0-671b-48ee-aca7-0abd8a1b305a" providerId="ADAL" clId="{AB626736-4D42-4AB3-8BE7-714A6E46724D}" dt="2020-08-30T13:21:13.456" v="14438" actId="1076"/>
          <ac:spMkLst>
            <pc:docMk/>
            <pc:sldMk cId="3644496389" sldId="341"/>
            <ac:spMk id="11" creationId="{A85190E7-DA4E-48E0-9C5F-76248B8631CE}"/>
          </ac:spMkLst>
        </pc:spChg>
        <pc:spChg chg="mod">
          <ac:chgData name="김지환" userId="0b265dc0-671b-48ee-aca7-0abd8a1b305a" providerId="ADAL" clId="{AB626736-4D42-4AB3-8BE7-714A6E46724D}" dt="2020-08-30T13:21:13.456" v="14438" actId="1076"/>
          <ac:spMkLst>
            <pc:docMk/>
            <pc:sldMk cId="3644496389" sldId="341"/>
            <ac:spMk id="13" creationId="{0C16CB1F-7911-4BE3-8573-76DA7A2D9357}"/>
          </ac:spMkLst>
        </pc:spChg>
        <pc:spChg chg="mod">
          <ac:chgData name="김지환" userId="0b265dc0-671b-48ee-aca7-0abd8a1b305a" providerId="ADAL" clId="{AB626736-4D42-4AB3-8BE7-714A6E46724D}" dt="2020-08-30T13:21:13.456" v="14438" actId="1076"/>
          <ac:spMkLst>
            <pc:docMk/>
            <pc:sldMk cId="3644496389" sldId="341"/>
            <ac:spMk id="14" creationId="{451AF233-17C9-48CA-B496-36229C772DA0}"/>
          </ac:spMkLst>
        </pc:spChg>
        <pc:spChg chg="mod">
          <ac:chgData name="김지환" userId="0b265dc0-671b-48ee-aca7-0abd8a1b305a" providerId="ADAL" clId="{AB626736-4D42-4AB3-8BE7-714A6E46724D}" dt="2020-08-30T13:21:13.456" v="14438" actId="1076"/>
          <ac:spMkLst>
            <pc:docMk/>
            <pc:sldMk cId="3644496389" sldId="341"/>
            <ac:spMk id="15" creationId="{0DC17F3A-4B63-4485-BF72-DA6014803A31}"/>
          </ac:spMkLst>
        </pc:spChg>
        <pc:spChg chg="mod">
          <ac:chgData name="김지환" userId="0b265dc0-671b-48ee-aca7-0abd8a1b305a" providerId="ADAL" clId="{AB626736-4D42-4AB3-8BE7-714A6E46724D}" dt="2020-08-30T13:21:13.456" v="14438" actId="1076"/>
          <ac:spMkLst>
            <pc:docMk/>
            <pc:sldMk cId="3644496389" sldId="341"/>
            <ac:spMk id="16" creationId="{FB5B43A8-1796-40F6-B008-9B3071B5DA5E}"/>
          </ac:spMkLst>
        </pc:spChg>
        <pc:spChg chg="mod">
          <ac:chgData name="김지환" userId="0b265dc0-671b-48ee-aca7-0abd8a1b305a" providerId="ADAL" clId="{AB626736-4D42-4AB3-8BE7-714A6E46724D}" dt="2020-08-27T15:19:45.215" v="9039" actId="20577"/>
          <ac:spMkLst>
            <pc:docMk/>
            <pc:sldMk cId="3644496389" sldId="341"/>
            <ac:spMk id="28" creationId="{3099D20B-E6C2-4DAE-8670-25A46C305A52}"/>
          </ac:spMkLst>
        </pc:spChg>
        <pc:spChg chg="mod">
          <ac:chgData name="김지환" userId="0b265dc0-671b-48ee-aca7-0abd8a1b305a" providerId="ADAL" clId="{AB626736-4D42-4AB3-8BE7-714A6E46724D}" dt="2020-08-27T15:19:48.222" v="9041" actId="1076"/>
          <ac:spMkLst>
            <pc:docMk/>
            <pc:sldMk cId="3644496389" sldId="341"/>
            <ac:spMk id="29" creationId="{2A79786A-93A2-42E7-B619-91D788CCECAC}"/>
          </ac:spMkLst>
        </pc:spChg>
        <pc:spChg chg="mod">
          <ac:chgData name="김지환" userId="0b265dc0-671b-48ee-aca7-0abd8a1b305a" providerId="ADAL" clId="{AB626736-4D42-4AB3-8BE7-714A6E46724D}" dt="2020-08-27T15:21:31.511" v="9291" actId="20577"/>
          <ac:spMkLst>
            <pc:docMk/>
            <pc:sldMk cId="3644496389" sldId="341"/>
            <ac:spMk id="33" creationId="{98FE1190-0CD4-4E67-9800-F674178E28F7}"/>
          </ac:spMkLst>
        </pc:spChg>
        <pc:spChg chg="mod">
          <ac:chgData name="김지환" userId="0b265dc0-671b-48ee-aca7-0abd8a1b305a" providerId="ADAL" clId="{AB626736-4D42-4AB3-8BE7-714A6E46724D}" dt="2020-08-27T15:17:16.261" v="8924"/>
          <ac:spMkLst>
            <pc:docMk/>
            <pc:sldMk cId="3644496389" sldId="341"/>
            <ac:spMk id="39" creationId="{6CDC6D6B-2C6F-4506-A1A4-B60E366A7E7F}"/>
          </ac:spMkLst>
        </pc:spChg>
        <pc:grpChg chg="mod">
          <ac:chgData name="김지환" userId="0b265dc0-671b-48ee-aca7-0abd8a1b305a" providerId="ADAL" clId="{AB626736-4D42-4AB3-8BE7-714A6E46724D}" dt="2020-08-30T13:21:15.223" v="14439" actId="1076"/>
          <ac:grpSpMkLst>
            <pc:docMk/>
            <pc:sldMk cId="3644496389" sldId="341"/>
            <ac:grpSpMk id="6" creationId="{FA9F7FA4-206D-499A-B618-BBF3AC4F3851}"/>
          </ac:grpSpMkLst>
        </pc:grpChg>
        <pc:grpChg chg="mod">
          <ac:chgData name="김지환" userId="0b265dc0-671b-48ee-aca7-0abd8a1b305a" providerId="ADAL" clId="{AB626736-4D42-4AB3-8BE7-714A6E46724D}" dt="2020-08-27T15:19:51.145" v="9042" actId="1076"/>
          <ac:grpSpMkLst>
            <pc:docMk/>
            <pc:sldMk cId="3644496389" sldId="341"/>
            <ac:grpSpMk id="25" creationId="{F6B88786-BEC5-4FC4-80B5-E999B6055C55}"/>
          </ac:grpSpMkLst>
        </pc:grpChg>
        <pc:grpChg chg="mod">
          <ac:chgData name="김지환" userId="0b265dc0-671b-48ee-aca7-0abd8a1b305a" providerId="ADAL" clId="{AB626736-4D42-4AB3-8BE7-714A6E46724D}" dt="2020-08-27T15:19:57.547" v="9045" actId="14100"/>
          <ac:grpSpMkLst>
            <pc:docMk/>
            <pc:sldMk cId="3644496389" sldId="341"/>
            <ac:grpSpMk id="31" creationId="{0C3475FD-267E-40FD-BD17-35436E8A37EF}"/>
          </ac:grpSpMkLst>
        </pc:grpChg>
        <pc:cxnChg chg="mod">
          <ac:chgData name="김지환" userId="0b265dc0-671b-48ee-aca7-0abd8a1b305a" providerId="ADAL" clId="{AB626736-4D42-4AB3-8BE7-714A6E46724D}" dt="2020-08-30T13:21:13.456" v="14438" actId="1076"/>
          <ac:cxnSpMkLst>
            <pc:docMk/>
            <pc:sldMk cId="3644496389" sldId="341"/>
            <ac:cxnSpMk id="17" creationId="{26FF8677-BA5D-4FB1-8944-B35C5834244B}"/>
          </ac:cxnSpMkLst>
        </pc:cxnChg>
        <pc:cxnChg chg="mod">
          <ac:chgData name="김지환" userId="0b265dc0-671b-48ee-aca7-0abd8a1b305a" providerId="ADAL" clId="{AB626736-4D42-4AB3-8BE7-714A6E46724D}" dt="2020-08-30T13:21:13.456" v="14438" actId="1076"/>
          <ac:cxnSpMkLst>
            <pc:docMk/>
            <pc:sldMk cId="3644496389" sldId="341"/>
            <ac:cxnSpMk id="18" creationId="{0051CB52-51C2-4B7F-944F-5D28B01BB84B}"/>
          </ac:cxnSpMkLst>
        </pc:cxnChg>
        <pc:cxnChg chg="mod">
          <ac:chgData name="김지환" userId="0b265dc0-671b-48ee-aca7-0abd8a1b305a" providerId="ADAL" clId="{AB626736-4D42-4AB3-8BE7-714A6E46724D}" dt="2020-08-30T13:21:13.456" v="14438" actId="1076"/>
          <ac:cxnSpMkLst>
            <pc:docMk/>
            <pc:sldMk cId="3644496389" sldId="341"/>
            <ac:cxnSpMk id="20" creationId="{A1740A7B-C4FD-4C73-A948-29FF2DEAEF92}"/>
          </ac:cxnSpMkLst>
        </pc:cxnChg>
        <pc:cxnChg chg="mod">
          <ac:chgData name="김지환" userId="0b265dc0-671b-48ee-aca7-0abd8a1b305a" providerId="ADAL" clId="{AB626736-4D42-4AB3-8BE7-714A6E46724D}" dt="2020-08-30T13:21:13.456" v="14438" actId="1076"/>
          <ac:cxnSpMkLst>
            <pc:docMk/>
            <pc:sldMk cId="3644496389" sldId="341"/>
            <ac:cxnSpMk id="23" creationId="{63470F00-E265-42B5-8E11-48746F5DC71B}"/>
          </ac:cxnSpMkLst>
        </pc:cxnChg>
        <pc:cxnChg chg="mod">
          <ac:chgData name="김지환" userId="0b265dc0-671b-48ee-aca7-0abd8a1b305a" providerId="ADAL" clId="{AB626736-4D42-4AB3-8BE7-714A6E46724D}" dt="2020-08-30T13:21:13.456" v="14438" actId="1076"/>
          <ac:cxnSpMkLst>
            <pc:docMk/>
            <pc:sldMk cId="3644496389" sldId="341"/>
            <ac:cxnSpMk id="26" creationId="{6F28519D-DE2D-42DE-A23E-792644B045CE}"/>
          </ac:cxnSpMkLst>
        </pc:cxnChg>
      </pc:sldChg>
      <pc:sldChg chg="del">
        <pc:chgData name="김지환" userId="0b265dc0-671b-48ee-aca7-0abd8a1b305a" providerId="ADAL" clId="{AB626736-4D42-4AB3-8BE7-714A6E46724D}" dt="2020-08-28T17:44:59.586" v="10952" actId="2696"/>
        <pc:sldMkLst>
          <pc:docMk/>
          <pc:sldMk cId="1217542691" sldId="342"/>
        </pc:sldMkLst>
      </pc:sldChg>
      <pc:sldChg chg="addSp delSp modSp add">
        <pc:chgData name="김지환" userId="0b265dc0-671b-48ee-aca7-0abd8a1b305a" providerId="ADAL" clId="{AB626736-4D42-4AB3-8BE7-714A6E46724D}" dt="2020-08-28T17:22:11.059" v="10086" actId="1076"/>
        <pc:sldMkLst>
          <pc:docMk/>
          <pc:sldMk cId="1884885287" sldId="343"/>
        </pc:sldMkLst>
        <pc:spChg chg="add mod">
          <ac:chgData name="김지환" userId="0b265dc0-671b-48ee-aca7-0abd8a1b305a" providerId="ADAL" clId="{AB626736-4D42-4AB3-8BE7-714A6E46724D}" dt="2020-08-28T17:22:11.059" v="10086" actId="1076"/>
          <ac:spMkLst>
            <pc:docMk/>
            <pc:sldMk cId="1884885287" sldId="343"/>
            <ac:spMk id="2" creationId="{84F8BC8C-9B00-4C54-B207-C6042450F775}"/>
          </ac:spMkLst>
        </pc:spChg>
        <pc:spChg chg="mod">
          <ac:chgData name="김지환" userId="0b265dc0-671b-48ee-aca7-0abd8a1b305a" providerId="ADAL" clId="{AB626736-4D42-4AB3-8BE7-714A6E46724D}" dt="2020-08-28T17:21:27.148" v="10067" actId="14100"/>
          <ac:spMkLst>
            <pc:docMk/>
            <pc:sldMk cId="1884885287" sldId="343"/>
            <ac:spMk id="8" creationId="{AC4DEB8D-3A42-4D7E-9545-9471E1095EDE}"/>
          </ac:spMkLst>
        </pc:spChg>
        <pc:spChg chg="add mod">
          <ac:chgData name="김지환" userId="0b265dc0-671b-48ee-aca7-0abd8a1b305a" providerId="ADAL" clId="{AB626736-4D42-4AB3-8BE7-714A6E46724D}" dt="2020-08-28T17:20:06.449" v="9893" actId="571"/>
          <ac:spMkLst>
            <pc:docMk/>
            <pc:sldMk cId="1884885287" sldId="343"/>
            <ac:spMk id="41" creationId="{8803C260-8308-4E56-8B80-EDEBADCA4FA0}"/>
          </ac:spMkLst>
        </pc:spChg>
        <pc:spChg chg="mod">
          <ac:chgData name="김지환" userId="0b265dc0-671b-48ee-aca7-0abd8a1b305a" providerId="ADAL" clId="{AB626736-4D42-4AB3-8BE7-714A6E46724D}" dt="2020-08-28T17:21:18.931" v="10066" actId="20577"/>
          <ac:spMkLst>
            <pc:docMk/>
            <pc:sldMk cId="1884885287" sldId="343"/>
            <ac:spMk id="49" creationId="{F68ECBAA-4DFF-4D7E-9567-C227AEA99B07}"/>
          </ac:spMkLst>
        </pc:spChg>
        <pc:spChg chg="mod">
          <ac:chgData name="김지환" userId="0b265dc0-671b-48ee-aca7-0abd8a1b305a" providerId="ADAL" clId="{AB626736-4D42-4AB3-8BE7-714A6E46724D}" dt="2020-08-28T17:19:54.607" v="9891"/>
          <ac:spMkLst>
            <pc:docMk/>
            <pc:sldMk cId="1884885287" sldId="343"/>
            <ac:spMk id="53" creationId="{A28DC920-1B25-45B7-80EC-13EEF00400D4}"/>
          </ac:spMkLst>
        </pc:spChg>
        <pc:spChg chg="add mod ord">
          <ac:chgData name="김지환" userId="0b265dc0-671b-48ee-aca7-0abd8a1b305a" providerId="ADAL" clId="{AB626736-4D42-4AB3-8BE7-714A6E46724D}" dt="2020-08-28T17:21:53.568" v="10074" actId="207"/>
          <ac:spMkLst>
            <pc:docMk/>
            <pc:sldMk cId="1884885287" sldId="343"/>
            <ac:spMk id="74" creationId="{075157B5-CBFB-4C58-9970-CF4DBB101072}"/>
          </ac:spMkLst>
        </pc:spChg>
        <pc:grpChg chg="mod">
          <ac:chgData name="김지환" userId="0b265dc0-671b-48ee-aca7-0abd8a1b305a" providerId="ADAL" clId="{AB626736-4D42-4AB3-8BE7-714A6E46724D}" dt="2020-08-28T17:21:34.423" v="10069" actId="1076"/>
          <ac:grpSpMkLst>
            <pc:docMk/>
            <pc:sldMk cId="1884885287" sldId="343"/>
            <ac:grpSpMk id="14" creationId="{4428CCFE-D95B-41D4-AB85-AEB0130AA02C}"/>
          </ac:grpSpMkLst>
        </pc:grpChg>
        <pc:grpChg chg="mod">
          <ac:chgData name="김지환" userId="0b265dc0-671b-48ee-aca7-0abd8a1b305a" providerId="ADAL" clId="{AB626736-4D42-4AB3-8BE7-714A6E46724D}" dt="2020-08-28T17:21:34.423" v="10069" actId="1076"/>
          <ac:grpSpMkLst>
            <pc:docMk/>
            <pc:sldMk cId="1884885287" sldId="343"/>
            <ac:grpSpMk id="22" creationId="{BE2ADF21-6F18-4FEC-9D89-57652E1854B1}"/>
          </ac:grpSpMkLst>
        </pc:grpChg>
        <pc:grpChg chg="mod">
          <ac:chgData name="김지환" userId="0b265dc0-671b-48ee-aca7-0abd8a1b305a" providerId="ADAL" clId="{AB626736-4D42-4AB3-8BE7-714A6E46724D}" dt="2020-08-28T17:21:34.423" v="10069" actId="1076"/>
          <ac:grpSpMkLst>
            <pc:docMk/>
            <pc:sldMk cId="1884885287" sldId="343"/>
            <ac:grpSpMk id="26" creationId="{3A1CB6FA-595B-46CE-A23F-151F49BA3556}"/>
          </ac:grpSpMkLst>
        </pc:grpChg>
        <pc:grpChg chg="mod">
          <ac:chgData name="김지환" userId="0b265dc0-671b-48ee-aca7-0abd8a1b305a" providerId="ADAL" clId="{AB626736-4D42-4AB3-8BE7-714A6E46724D}" dt="2020-08-28T17:21:34.423" v="10069" actId="1076"/>
          <ac:grpSpMkLst>
            <pc:docMk/>
            <pc:sldMk cId="1884885287" sldId="343"/>
            <ac:grpSpMk id="30" creationId="{E8A47560-7231-49A2-84D5-5835342C7BC0}"/>
          </ac:grpSpMkLst>
        </pc:grpChg>
        <pc:grpChg chg="del mod">
          <ac:chgData name="김지환" userId="0b265dc0-671b-48ee-aca7-0abd8a1b305a" providerId="ADAL" clId="{AB626736-4D42-4AB3-8BE7-714A6E46724D}" dt="2020-08-28T17:21:30.475" v="10068" actId="478"/>
          <ac:grpSpMkLst>
            <pc:docMk/>
            <pc:sldMk cId="1884885287" sldId="343"/>
            <ac:grpSpMk id="34" creationId="{87F94004-4034-4697-8944-A5B39806C4B7}"/>
          </ac:grpSpMkLst>
        </pc:grpChg>
        <pc:grpChg chg="mod">
          <ac:chgData name="김지환" userId="0b265dc0-671b-48ee-aca7-0abd8a1b305a" providerId="ADAL" clId="{AB626736-4D42-4AB3-8BE7-714A6E46724D}" dt="2020-08-28T17:20:13.135" v="9895" actId="1076"/>
          <ac:grpSpMkLst>
            <pc:docMk/>
            <pc:sldMk cId="1884885287" sldId="343"/>
            <ac:grpSpMk id="47" creationId="{8E1252E5-F307-45AA-A8FC-65CA3A0F7AE7}"/>
          </ac:grpSpMkLst>
        </pc:grpChg>
        <pc:grpChg chg="add mod">
          <ac:chgData name="김지환" userId="0b265dc0-671b-48ee-aca7-0abd8a1b305a" providerId="ADAL" clId="{AB626736-4D42-4AB3-8BE7-714A6E46724D}" dt="2020-08-28T17:20:06.449" v="9893" actId="571"/>
          <ac:grpSpMkLst>
            <pc:docMk/>
            <pc:sldMk cId="1884885287" sldId="343"/>
            <ac:grpSpMk id="54" creationId="{AB57BCF9-474F-40FF-AD22-47EC4CA2CFCC}"/>
          </ac:grpSpMkLst>
        </pc:grpChg>
        <pc:grpChg chg="add mod">
          <ac:chgData name="김지환" userId="0b265dc0-671b-48ee-aca7-0abd8a1b305a" providerId="ADAL" clId="{AB626736-4D42-4AB3-8BE7-714A6E46724D}" dt="2020-08-28T17:20:06.449" v="9893" actId="571"/>
          <ac:grpSpMkLst>
            <pc:docMk/>
            <pc:sldMk cId="1884885287" sldId="343"/>
            <ac:grpSpMk id="58" creationId="{2B9513BE-FD5D-456B-A286-4F5943704945}"/>
          </ac:grpSpMkLst>
        </pc:grpChg>
        <pc:grpChg chg="add mod">
          <ac:chgData name="김지환" userId="0b265dc0-671b-48ee-aca7-0abd8a1b305a" providerId="ADAL" clId="{AB626736-4D42-4AB3-8BE7-714A6E46724D}" dt="2020-08-28T17:20:06.449" v="9893" actId="571"/>
          <ac:grpSpMkLst>
            <pc:docMk/>
            <pc:sldMk cId="1884885287" sldId="343"/>
            <ac:grpSpMk id="62" creationId="{7F124774-A80F-44E6-A154-7AA902316F4B}"/>
          </ac:grpSpMkLst>
        </pc:grpChg>
        <pc:grpChg chg="add mod">
          <ac:chgData name="김지환" userId="0b265dc0-671b-48ee-aca7-0abd8a1b305a" providerId="ADAL" clId="{AB626736-4D42-4AB3-8BE7-714A6E46724D}" dt="2020-08-28T17:20:06.449" v="9893" actId="571"/>
          <ac:grpSpMkLst>
            <pc:docMk/>
            <pc:sldMk cId="1884885287" sldId="343"/>
            <ac:grpSpMk id="66" creationId="{0A324FB0-0DD8-4CAC-842F-5D77B2535745}"/>
          </ac:grpSpMkLst>
        </pc:grpChg>
        <pc:grpChg chg="add mod">
          <ac:chgData name="김지환" userId="0b265dc0-671b-48ee-aca7-0abd8a1b305a" providerId="ADAL" clId="{AB626736-4D42-4AB3-8BE7-714A6E46724D}" dt="2020-08-28T17:20:06.449" v="9893" actId="571"/>
          <ac:grpSpMkLst>
            <pc:docMk/>
            <pc:sldMk cId="1884885287" sldId="343"/>
            <ac:grpSpMk id="70" creationId="{2A9CCAB5-41AC-4877-AA89-DFCFCF1AD2DB}"/>
          </ac:grpSpMkLst>
        </pc:grpChg>
      </pc:sldChg>
      <pc:sldChg chg="addSp delSp modSp add del">
        <pc:chgData name="김지환" userId="0b265dc0-671b-48ee-aca7-0abd8a1b305a" providerId="ADAL" clId="{AB626736-4D42-4AB3-8BE7-714A6E46724D}" dt="2020-08-29T08:10:52.552" v="11797" actId="2696"/>
        <pc:sldMkLst>
          <pc:docMk/>
          <pc:sldMk cId="28988504" sldId="344"/>
        </pc:sldMkLst>
        <pc:spChg chg="add del mod">
          <ac:chgData name="김지환" userId="0b265dc0-671b-48ee-aca7-0abd8a1b305a" providerId="ADAL" clId="{AB626736-4D42-4AB3-8BE7-714A6E46724D}" dt="2020-08-29T08:10:16.597" v="11785"/>
          <ac:spMkLst>
            <pc:docMk/>
            <pc:sldMk cId="28988504" sldId="344"/>
            <ac:spMk id="9" creationId="{61F94EC4-4D15-4977-8D66-6845AFE54182}"/>
          </ac:spMkLst>
        </pc:spChg>
        <pc:grpChg chg="del">
          <ac:chgData name="김지환" userId="0b265dc0-671b-48ee-aca7-0abd8a1b305a" providerId="ADAL" clId="{AB626736-4D42-4AB3-8BE7-714A6E46724D}" dt="2020-08-28T17:44:43.416" v="10922" actId="478"/>
          <ac:grpSpMkLst>
            <pc:docMk/>
            <pc:sldMk cId="28988504" sldId="344"/>
            <ac:grpSpMk id="11" creationId="{BE4C02B7-FD7A-491F-9C25-BE9E97989909}"/>
          </ac:grpSpMkLst>
        </pc:grpChg>
      </pc:sldChg>
      <pc:sldChg chg="addSp delSp modSp add del">
        <pc:chgData name="김지환" userId="0b265dc0-671b-48ee-aca7-0abd8a1b305a" providerId="ADAL" clId="{AB626736-4D42-4AB3-8BE7-714A6E46724D}" dt="2020-08-29T08:07:49.012" v="11606" actId="2696"/>
        <pc:sldMkLst>
          <pc:docMk/>
          <pc:sldMk cId="2268484272" sldId="345"/>
        </pc:sldMkLst>
        <pc:spChg chg="del">
          <ac:chgData name="김지환" userId="0b265dc0-671b-48ee-aca7-0abd8a1b305a" providerId="ADAL" clId="{AB626736-4D42-4AB3-8BE7-714A6E46724D}" dt="2020-08-28T17:45:09.195" v="10955" actId="478"/>
          <ac:spMkLst>
            <pc:docMk/>
            <pc:sldMk cId="2268484272" sldId="345"/>
            <ac:spMk id="6" creationId="{0F6F2DCE-7677-485A-8506-522DDDC54163}"/>
          </ac:spMkLst>
        </pc:spChg>
        <pc:spChg chg="add del mod">
          <ac:chgData name="김지환" userId="0b265dc0-671b-48ee-aca7-0abd8a1b305a" providerId="ADAL" clId="{AB626736-4D42-4AB3-8BE7-714A6E46724D}" dt="2020-08-29T08:07:45.023" v="11603"/>
          <ac:spMkLst>
            <pc:docMk/>
            <pc:sldMk cId="2268484272" sldId="345"/>
            <ac:spMk id="10" creationId="{BED6C6F5-A61C-40E2-B927-DE69B85B8E98}"/>
          </ac:spMkLst>
        </pc:spChg>
        <pc:grpChg chg="del">
          <ac:chgData name="김지환" userId="0b265dc0-671b-48ee-aca7-0abd8a1b305a" providerId="ADAL" clId="{AB626736-4D42-4AB3-8BE7-714A6E46724D}" dt="2020-08-28T17:45:07.569" v="10954" actId="478"/>
          <ac:grpSpMkLst>
            <pc:docMk/>
            <pc:sldMk cId="2268484272" sldId="345"/>
            <ac:grpSpMk id="11" creationId="{5801EC10-201D-4BB3-BB52-26A126ABC997}"/>
          </ac:grpSpMkLst>
        </pc:grpChg>
      </pc:sldChg>
      <pc:sldChg chg="modSp add">
        <pc:chgData name="김지환" userId="0b265dc0-671b-48ee-aca7-0abd8a1b305a" providerId="ADAL" clId="{AB626736-4D42-4AB3-8BE7-714A6E46724D}" dt="2020-08-30T13:24:08.069" v="14511"/>
        <pc:sldMkLst>
          <pc:docMk/>
          <pc:sldMk cId="1701452856" sldId="346"/>
        </pc:sldMkLst>
        <pc:graphicFrameChg chg="mod modGraphic">
          <ac:chgData name="김지환" userId="0b265dc0-671b-48ee-aca7-0abd8a1b305a" providerId="ADAL" clId="{AB626736-4D42-4AB3-8BE7-714A6E46724D}" dt="2020-08-30T13:24:08.069" v="14511"/>
          <ac:graphicFrameMkLst>
            <pc:docMk/>
            <pc:sldMk cId="1701452856" sldId="346"/>
            <ac:graphicFrameMk id="2" creationId="{B470BD46-689C-4CCF-A48B-F0D7FBD50120}"/>
          </ac:graphicFrameMkLst>
        </pc:graphicFrameChg>
      </pc:sldChg>
      <pc:sldChg chg="add del">
        <pc:chgData name="김지환" userId="0b265dc0-671b-48ee-aca7-0abd8a1b305a" providerId="ADAL" clId="{AB626736-4D42-4AB3-8BE7-714A6E46724D}" dt="2020-08-28T17:50:08.099" v="11272" actId="2696"/>
        <pc:sldMkLst>
          <pc:docMk/>
          <pc:sldMk cId="3660053738" sldId="346"/>
        </pc:sldMkLst>
      </pc:sldChg>
      <pc:sldChg chg="addSp delSp modSp add">
        <pc:chgData name="김지환" userId="0b265dc0-671b-48ee-aca7-0abd8a1b305a" providerId="ADAL" clId="{AB626736-4D42-4AB3-8BE7-714A6E46724D}" dt="2020-08-30T13:09:41.764" v="14192" actId="20577"/>
        <pc:sldMkLst>
          <pc:docMk/>
          <pc:sldMk cId="4044071302" sldId="347"/>
        </pc:sldMkLst>
        <pc:spChg chg="mod">
          <ac:chgData name="김지환" userId="0b265dc0-671b-48ee-aca7-0abd8a1b305a" providerId="ADAL" clId="{AB626736-4D42-4AB3-8BE7-714A6E46724D}" dt="2020-08-30T12:45:40.475" v="12787" actId="164"/>
          <ac:spMkLst>
            <pc:docMk/>
            <pc:sldMk cId="4044071302" sldId="347"/>
            <ac:spMk id="2" creationId="{90B7C7BE-C800-4D46-8310-2C49B90F572E}"/>
          </ac:spMkLst>
        </pc:spChg>
        <pc:spChg chg="mod">
          <ac:chgData name="김지환" userId="0b265dc0-671b-48ee-aca7-0abd8a1b305a" providerId="ADAL" clId="{AB626736-4D42-4AB3-8BE7-714A6E46724D}" dt="2020-08-30T12:45:40.475" v="12787" actId="164"/>
          <ac:spMkLst>
            <pc:docMk/>
            <pc:sldMk cId="4044071302" sldId="347"/>
            <ac:spMk id="3" creationId="{E302E829-7E84-4390-9C2B-CBF1B5E9F58E}"/>
          </ac:spMkLst>
        </pc:spChg>
        <pc:spChg chg="mod">
          <ac:chgData name="김지환" userId="0b265dc0-671b-48ee-aca7-0abd8a1b305a" providerId="ADAL" clId="{AB626736-4D42-4AB3-8BE7-714A6E46724D}" dt="2020-08-30T13:08:00.564" v="14063" actId="20577"/>
          <ac:spMkLst>
            <pc:docMk/>
            <pc:sldMk cId="4044071302" sldId="347"/>
            <ac:spMk id="4" creationId="{B60D42C1-3390-4D5C-9A96-4FE9E40BA6F2}"/>
          </ac:spMkLst>
        </pc:spChg>
        <pc:spChg chg="mod">
          <ac:chgData name="김지환" userId="0b265dc0-671b-48ee-aca7-0abd8a1b305a" providerId="ADAL" clId="{AB626736-4D42-4AB3-8BE7-714A6E46724D}" dt="2020-08-30T12:51:13.764" v="13125" actId="114"/>
          <ac:spMkLst>
            <pc:docMk/>
            <pc:sldMk cId="4044071302" sldId="347"/>
            <ac:spMk id="5" creationId="{9A454924-6A95-430E-BAC7-81B7397C6F24}"/>
          </ac:spMkLst>
        </pc:spChg>
        <pc:spChg chg="mod">
          <ac:chgData name="김지환" userId="0b265dc0-671b-48ee-aca7-0abd8a1b305a" providerId="ADAL" clId="{AB626736-4D42-4AB3-8BE7-714A6E46724D}" dt="2020-08-30T12:51:18.357" v="13126" actId="114"/>
          <ac:spMkLst>
            <pc:docMk/>
            <pc:sldMk cId="4044071302" sldId="347"/>
            <ac:spMk id="6" creationId="{62EEC33F-AE9F-46B5-AC1A-6A0803CCC62E}"/>
          </ac:spMkLst>
        </pc:spChg>
        <pc:spChg chg="mod">
          <ac:chgData name="김지환" userId="0b265dc0-671b-48ee-aca7-0abd8a1b305a" providerId="ADAL" clId="{AB626736-4D42-4AB3-8BE7-714A6E46724D}" dt="2020-08-30T13:03:42.227" v="13843" actId="114"/>
          <ac:spMkLst>
            <pc:docMk/>
            <pc:sldMk cId="4044071302" sldId="347"/>
            <ac:spMk id="7" creationId="{6F32AD0D-1865-42EB-A554-08DC321A8E35}"/>
          </ac:spMkLst>
        </pc:spChg>
        <pc:spChg chg="add del mod">
          <ac:chgData name="김지환" userId="0b265dc0-671b-48ee-aca7-0abd8a1b305a" providerId="ADAL" clId="{AB626736-4D42-4AB3-8BE7-714A6E46724D}" dt="2020-08-30T12:55:25.404" v="13427" actId="478"/>
          <ac:spMkLst>
            <pc:docMk/>
            <pc:sldMk cId="4044071302" sldId="347"/>
            <ac:spMk id="9" creationId="{0F1319FC-0283-4142-AE2B-3428C970385B}"/>
          </ac:spMkLst>
        </pc:spChg>
        <pc:spChg chg="add del mod">
          <ac:chgData name="김지환" userId="0b265dc0-671b-48ee-aca7-0abd8a1b305a" providerId="ADAL" clId="{AB626736-4D42-4AB3-8BE7-714A6E46724D}" dt="2020-08-30T13:00:02.230" v="13767" actId="478"/>
          <ac:spMkLst>
            <pc:docMk/>
            <pc:sldMk cId="4044071302" sldId="347"/>
            <ac:spMk id="10" creationId="{01B033BB-1040-4D20-902E-88F22FE19A34}"/>
          </ac:spMkLst>
        </pc:spChg>
        <pc:spChg chg="mod">
          <ac:chgData name="김지환" userId="0b265dc0-671b-48ee-aca7-0abd8a1b305a" providerId="ADAL" clId="{AB626736-4D42-4AB3-8BE7-714A6E46724D}" dt="2020-08-30T12:51:21.308" v="13127" actId="114"/>
          <ac:spMkLst>
            <pc:docMk/>
            <pc:sldMk cId="4044071302" sldId="347"/>
            <ac:spMk id="15" creationId="{B0679223-6421-4257-B31B-7A817D6F90F2}"/>
          </ac:spMkLst>
        </pc:spChg>
        <pc:spChg chg="mod">
          <ac:chgData name="김지환" userId="0b265dc0-671b-48ee-aca7-0abd8a1b305a" providerId="ADAL" clId="{AB626736-4D42-4AB3-8BE7-714A6E46724D}" dt="2020-08-30T12:51:27.633" v="13129" actId="114"/>
          <ac:spMkLst>
            <pc:docMk/>
            <pc:sldMk cId="4044071302" sldId="347"/>
            <ac:spMk id="17" creationId="{EB74C7D5-837A-4468-87DF-71AE70BC3959}"/>
          </ac:spMkLst>
        </pc:spChg>
        <pc:spChg chg="mod">
          <ac:chgData name="김지환" userId="0b265dc0-671b-48ee-aca7-0abd8a1b305a" providerId="ADAL" clId="{AB626736-4D42-4AB3-8BE7-714A6E46724D}" dt="2020-08-30T13:09:41.764" v="14192" actId="20577"/>
          <ac:spMkLst>
            <pc:docMk/>
            <pc:sldMk cId="4044071302" sldId="347"/>
            <ac:spMk id="26" creationId="{67925BA1-FA9F-4850-A0ED-95F7246A33A3}"/>
          </ac:spMkLst>
        </pc:spChg>
        <pc:spChg chg="mod">
          <ac:chgData name="김지환" userId="0b265dc0-671b-48ee-aca7-0abd8a1b305a" providerId="ADAL" clId="{AB626736-4D42-4AB3-8BE7-714A6E46724D}" dt="2020-08-30T13:02:25.596" v="13840" actId="1076"/>
          <ac:spMkLst>
            <pc:docMk/>
            <pc:sldMk cId="4044071302" sldId="347"/>
            <ac:spMk id="27" creationId="{C1772F92-8F4C-454D-BF1E-022B995537A9}"/>
          </ac:spMkLst>
        </pc:spChg>
        <pc:spChg chg="add del mod">
          <ac:chgData name="김지환" userId="0b265dc0-671b-48ee-aca7-0abd8a1b305a" providerId="ADAL" clId="{AB626736-4D42-4AB3-8BE7-714A6E46724D}" dt="2020-08-30T12:55:25.404" v="13427" actId="478"/>
          <ac:spMkLst>
            <pc:docMk/>
            <pc:sldMk cId="4044071302" sldId="347"/>
            <ac:spMk id="29" creationId="{86B73C23-D01C-48C2-9AE9-15FFB97085E4}"/>
          </ac:spMkLst>
        </pc:spChg>
        <pc:spChg chg="add del mod">
          <ac:chgData name="김지환" userId="0b265dc0-671b-48ee-aca7-0abd8a1b305a" providerId="ADAL" clId="{AB626736-4D42-4AB3-8BE7-714A6E46724D}" dt="2020-08-30T12:55:25.404" v="13427" actId="478"/>
          <ac:spMkLst>
            <pc:docMk/>
            <pc:sldMk cId="4044071302" sldId="347"/>
            <ac:spMk id="30" creationId="{941AA60B-875F-4F29-A5F2-707BE754E97A}"/>
          </ac:spMkLst>
        </pc:spChg>
        <pc:spChg chg="add del mod">
          <ac:chgData name="김지환" userId="0b265dc0-671b-48ee-aca7-0abd8a1b305a" providerId="ADAL" clId="{AB626736-4D42-4AB3-8BE7-714A6E46724D}" dt="2020-08-30T13:00:01.661" v="13766" actId="478"/>
          <ac:spMkLst>
            <pc:docMk/>
            <pc:sldMk cId="4044071302" sldId="347"/>
            <ac:spMk id="32" creationId="{3BF6AD19-6796-4DA5-90E7-D49B40CF4309}"/>
          </ac:spMkLst>
        </pc:spChg>
        <pc:spChg chg="add del mod">
          <ac:chgData name="김지환" userId="0b265dc0-671b-48ee-aca7-0abd8a1b305a" providerId="ADAL" clId="{AB626736-4D42-4AB3-8BE7-714A6E46724D}" dt="2020-08-30T13:00:03.014" v="13768" actId="478"/>
          <ac:spMkLst>
            <pc:docMk/>
            <pc:sldMk cId="4044071302" sldId="347"/>
            <ac:spMk id="33" creationId="{AAA61F26-57FC-441F-98D4-72595D5A9971}"/>
          </ac:spMkLst>
        </pc:spChg>
        <pc:grpChg chg="add mod">
          <ac:chgData name="김지환" userId="0b265dc0-671b-48ee-aca7-0abd8a1b305a" providerId="ADAL" clId="{AB626736-4D42-4AB3-8BE7-714A6E46724D}" dt="2020-08-30T13:03:21.314" v="13842" actId="1076"/>
          <ac:grpSpMkLst>
            <pc:docMk/>
            <pc:sldMk cId="4044071302" sldId="347"/>
            <ac:grpSpMk id="8" creationId="{912BA257-351E-464A-9F4E-EE0435ABB83A}"/>
          </ac:grpSpMkLst>
        </pc:grpChg>
        <pc:grpChg chg="del">
          <ac:chgData name="김지환" userId="0b265dc0-671b-48ee-aca7-0abd8a1b305a" providerId="ADAL" clId="{AB626736-4D42-4AB3-8BE7-714A6E46724D}" dt="2020-08-30T12:45:10.934" v="12779" actId="478"/>
          <ac:grpSpMkLst>
            <pc:docMk/>
            <pc:sldMk cId="4044071302" sldId="347"/>
            <ac:grpSpMk id="11" creationId="{BE4C02B7-FD7A-491F-9C25-BE9E97989909}"/>
          </ac:grpSpMkLst>
        </pc:grpChg>
        <pc:grpChg chg="mod">
          <ac:chgData name="김지환" userId="0b265dc0-671b-48ee-aca7-0abd8a1b305a" providerId="ADAL" clId="{AB626736-4D42-4AB3-8BE7-714A6E46724D}" dt="2020-08-30T13:03:21.314" v="13842" actId="1076"/>
          <ac:grpSpMkLst>
            <pc:docMk/>
            <pc:sldMk cId="4044071302" sldId="347"/>
            <ac:grpSpMk id="18" creationId="{CEAD824E-357D-417F-9403-8D4AF1F3B508}"/>
          </ac:grpSpMkLst>
        </pc:grpChg>
        <pc:grpChg chg="del mod">
          <ac:chgData name="김지환" userId="0b265dc0-671b-48ee-aca7-0abd8a1b305a" providerId="ADAL" clId="{AB626736-4D42-4AB3-8BE7-714A6E46724D}" dt="2020-08-30T12:45:27.101" v="12784" actId="478"/>
          <ac:grpSpMkLst>
            <pc:docMk/>
            <pc:sldMk cId="4044071302" sldId="347"/>
            <ac:grpSpMk id="21" creationId="{1B4E0CA3-B483-4B4F-9EEA-7C9825C41710}"/>
          </ac:grpSpMkLst>
        </pc:grpChg>
        <pc:grpChg chg="add mod">
          <ac:chgData name="김지환" userId="0b265dc0-671b-48ee-aca7-0abd8a1b305a" providerId="ADAL" clId="{AB626736-4D42-4AB3-8BE7-714A6E46724D}" dt="2020-08-30T13:03:21.314" v="13842" actId="1076"/>
          <ac:grpSpMkLst>
            <pc:docMk/>
            <pc:sldMk cId="4044071302" sldId="347"/>
            <ac:grpSpMk id="24" creationId="{7C02CDD6-365D-4440-B7C2-EDB78B98EC3C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14:46.128" v="14308" actId="1076"/>
        <pc:sldMkLst>
          <pc:docMk/>
          <pc:sldMk cId="3752024643" sldId="348"/>
        </pc:sldMkLst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2" creationId="{90B7C7BE-C800-4D46-8310-2C49B90F572E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3" creationId="{E302E829-7E84-4390-9C2B-CBF1B5E9F58E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4" creationId="{B60D42C1-3390-4D5C-9A96-4FE9E40BA6F2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5" creationId="{9A454924-6A95-430E-BAC7-81B7397C6F24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6" creationId="{62EEC33F-AE9F-46B5-AC1A-6A0803CCC62E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7" creationId="{6F32AD0D-1865-42EB-A554-08DC321A8E35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15" creationId="{B0679223-6421-4257-B31B-7A817D6F90F2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17" creationId="{EB74C7D5-837A-4468-87DF-71AE70BC3959}"/>
          </ac:spMkLst>
        </pc:spChg>
        <pc:spChg chg="add mod">
          <ac:chgData name="김지환" userId="0b265dc0-671b-48ee-aca7-0abd8a1b305a" providerId="ADAL" clId="{AB626736-4D42-4AB3-8BE7-714A6E46724D}" dt="2020-08-30T13:14:23.427" v="14299" actId="1076"/>
          <ac:spMkLst>
            <pc:docMk/>
            <pc:sldMk cId="3752024643" sldId="348"/>
            <ac:spMk id="33" creationId="{9DBA9EFD-5B22-413F-A583-DD41E94B2B26}"/>
          </ac:spMkLst>
        </pc:spChg>
        <pc:spChg chg="mod">
          <ac:chgData name="김지환" userId="0b265dc0-671b-48ee-aca7-0abd8a1b305a" providerId="ADAL" clId="{AB626736-4D42-4AB3-8BE7-714A6E46724D}" dt="2020-08-30T12:50:25.160" v="13118" actId="14100"/>
          <ac:spMkLst>
            <pc:docMk/>
            <pc:sldMk cId="3752024643" sldId="348"/>
            <ac:spMk id="48" creationId="{CB5CF864-4CC1-4129-AA50-EECA21E9B71C}"/>
          </ac:spMkLst>
        </pc:spChg>
        <pc:grpChg chg="del">
          <ac:chgData name="김지환" userId="0b265dc0-671b-48ee-aca7-0abd8a1b305a" providerId="ADAL" clId="{AB626736-4D42-4AB3-8BE7-714A6E46724D}" dt="2020-08-30T12:45:28.686" v="12785" actId="478"/>
          <ac:grpSpMkLst>
            <pc:docMk/>
            <pc:sldMk cId="3752024643" sldId="348"/>
            <ac:grpSpMk id="18" creationId="{CEAD824E-357D-417F-9403-8D4AF1F3B508}"/>
          </ac:grpSpMkLst>
        </pc:grpChg>
        <pc:grpChg chg="mod">
          <ac:chgData name="김지환" userId="0b265dc0-671b-48ee-aca7-0abd8a1b305a" providerId="ADAL" clId="{AB626736-4D42-4AB3-8BE7-714A6E46724D}" dt="2020-08-30T12:48:21.047" v="12939" actId="1076"/>
          <ac:grpSpMkLst>
            <pc:docMk/>
            <pc:sldMk cId="3752024643" sldId="348"/>
            <ac:grpSpMk id="21" creationId="{1B4E0CA3-B483-4B4F-9EEA-7C9825C41710}"/>
          </ac:grpSpMkLst>
        </pc:grpChg>
        <pc:grpChg chg="add del mod ord">
          <ac:chgData name="김지환" userId="0b265dc0-671b-48ee-aca7-0abd8a1b305a" providerId="ADAL" clId="{AB626736-4D42-4AB3-8BE7-714A6E46724D}" dt="2020-08-30T13:14:21.091" v="14296" actId="478"/>
          <ac:grpSpMkLst>
            <pc:docMk/>
            <pc:sldMk cId="3752024643" sldId="348"/>
            <ac:grpSpMk id="24" creationId="{C8255564-D066-4889-9400-DA60F30EDB8C}"/>
          </ac:grpSpMkLst>
        </pc:grpChg>
        <pc:grpChg chg="add del mod">
          <ac:chgData name="김지환" userId="0b265dc0-671b-48ee-aca7-0abd8a1b305a" providerId="ADAL" clId="{AB626736-4D42-4AB3-8BE7-714A6E46724D}" dt="2020-08-30T13:14:40.460" v="14305" actId="478"/>
          <ac:grpSpMkLst>
            <pc:docMk/>
            <pc:sldMk cId="3752024643" sldId="348"/>
            <ac:grpSpMk id="34" creationId="{DE00B6E2-58CA-47CB-AED7-CE9B46DAF707}"/>
          </ac:grpSpMkLst>
        </pc:grpChg>
        <pc:grpChg chg="add mod">
          <ac:chgData name="김지환" userId="0b265dc0-671b-48ee-aca7-0abd8a1b305a" providerId="ADAL" clId="{AB626736-4D42-4AB3-8BE7-714A6E46724D}" dt="2020-08-30T12:50:22.526" v="13117" actId="14100"/>
          <ac:grpSpMkLst>
            <pc:docMk/>
            <pc:sldMk cId="3752024643" sldId="348"/>
            <ac:grpSpMk id="46" creationId="{A8610C2E-BB8E-4309-B506-F9680583B731}"/>
          </ac:grpSpMkLst>
        </pc:grpChg>
        <pc:grpChg chg="add mod">
          <ac:chgData name="김지환" userId="0b265dc0-671b-48ee-aca7-0abd8a1b305a" providerId="ADAL" clId="{AB626736-4D42-4AB3-8BE7-714A6E46724D}" dt="2020-08-30T13:14:42.620" v="14306" actId="1076"/>
          <ac:grpSpMkLst>
            <pc:docMk/>
            <pc:sldMk cId="3752024643" sldId="348"/>
            <ac:grpSpMk id="50" creationId="{E1268E9F-DDF8-4645-AC0E-0A41A1FD96C9}"/>
          </ac:grpSpMkLst>
        </pc:grpChg>
        <pc:grpChg chg="add mod">
          <ac:chgData name="김지환" userId="0b265dc0-671b-48ee-aca7-0abd8a1b305a" providerId="ADAL" clId="{AB626736-4D42-4AB3-8BE7-714A6E46724D}" dt="2020-08-30T13:14:46.128" v="14308" actId="1076"/>
          <ac:grpSpMkLst>
            <pc:docMk/>
            <pc:sldMk cId="3752024643" sldId="348"/>
            <ac:grpSpMk id="59" creationId="{EB5BBC42-3F41-4FD9-A5A4-71F479F2068E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09:00.408" v="14077" actId="114"/>
        <pc:sldMkLst>
          <pc:docMk/>
          <pc:sldMk cId="2519903733" sldId="349"/>
        </pc:sldMkLst>
        <pc:spChg chg="mod">
          <ac:chgData name="김지환" userId="0b265dc0-671b-48ee-aca7-0abd8a1b305a" providerId="ADAL" clId="{AB626736-4D42-4AB3-8BE7-714A6E46724D}" dt="2020-08-30T13:08:09.500" v="14071" actId="14100"/>
          <ac:spMkLst>
            <pc:docMk/>
            <pc:sldMk cId="2519903733" sldId="349"/>
            <ac:spMk id="4" creationId="{B60D42C1-3390-4D5C-9A96-4FE9E40BA6F2}"/>
          </ac:spMkLst>
        </pc:spChg>
        <pc:spChg chg="mod">
          <ac:chgData name="김지환" userId="0b265dc0-671b-48ee-aca7-0abd8a1b305a" providerId="ADAL" clId="{AB626736-4D42-4AB3-8BE7-714A6E46724D}" dt="2020-08-30T13:09:00.408" v="14077" actId="114"/>
          <ac:spMkLst>
            <pc:docMk/>
            <pc:sldMk cId="2519903733" sldId="349"/>
            <ac:spMk id="7" creationId="{6F32AD0D-1865-42EB-A554-08DC321A8E35}"/>
          </ac:spMkLst>
        </pc:spChg>
        <pc:spChg chg="add del mod">
          <ac:chgData name="김지환" userId="0b265dc0-671b-48ee-aca7-0abd8a1b305a" providerId="ADAL" clId="{AB626736-4D42-4AB3-8BE7-714A6E46724D}" dt="2020-08-30T13:00:31.229" v="13773" actId="478"/>
          <ac:spMkLst>
            <pc:docMk/>
            <pc:sldMk cId="2519903733" sldId="349"/>
            <ac:spMk id="9" creationId="{80761F79-97CB-45E5-9C5B-461CE26C9E11}"/>
          </ac:spMkLst>
        </pc:spChg>
        <pc:spChg chg="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10" creationId="{01B033BB-1040-4D20-902E-88F22FE19A34}"/>
          </ac:spMkLst>
        </pc:spChg>
        <pc:spChg chg="add del mod">
          <ac:chgData name="김지환" userId="0b265dc0-671b-48ee-aca7-0abd8a1b305a" providerId="ADAL" clId="{AB626736-4D42-4AB3-8BE7-714A6E46724D}" dt="2020-08-30T13:00:35.893" v="13775" actId="478"/>
          <ac:spMkLst>
            <pc:docMk/>
            <pc:sldMk cId="2519903733" sldId="349"/>
            <ac:spMk id="11" creationId="{AB00DA89-9B41-4200-9B4D-DA974A4C1B00}"/>
          </ac:spMkLst>
        </pc:spChg>
        <pc:spChg chg="add del mod">
          <ac:chgData name="김지환" userId="0b265dc0-671b-48ee-aca7-0abd8a1b305a" providerId="ADAL" clId="{AB626736-4D42-4AB3-8BE7-714A6E46724D}" dt="2020-08-30T13:01:04.037" v="13784" actId="478"/>
          <ac:spMkLst>
            <pc:docMk/>
            <pc:sldMk cId="2519903733" sldId="349"/>
            <ac:spMk id="12" creationId="{62235C3A-A202-4C54-B4F5-F28D06B3DA64}"/>
          </ac:spMkLst>
        </pc:spChg>
        <pc:spChg chg="add 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13" creationId="{963F3C90-D03A-42EC-8286-2865E9CEF500}"/>
          </ac:spMkLst>
        </pc:spChg>
        <pc:spChg chg="add 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28" creationId="{FEC7A970-7BA4-4E18-AFD2-49D41401B7BF}"/>
          </ac:spMkLst>
        </pc:spChg>
        <pc:spChg chg="add 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29" creationId="{A7639653-5E62-4206-A332-445E1413DA45}"/>
          </ac:spMkLst>
        </pc:spChg>
        <pc:spChg chg="add mod">
          <ac:chgData name="김지환" userId="0b265dc0-671b-48ee-aca7-0abd8a1b305a" providerId="ADAL" clId="{AB626736-4D42-4AB3-8BE7-714A6E46724D}" dt="2020-08-30T13:08:23.856" v="14073" actId="14100"/>
          <ac:spMkLst>
            <pc:docMk/>
            <pc:sldMk cId="2519903733" sldId="349"/>
            <ac:spMk id="30" creationId="{5CBA46FB-90EF-41D3-B817-3E946C17B061}"/>
          </ac:spMkLst>
        </pc:spChg>
        <pc:spChg chg="add mod">
          <ac:chgData name="김지환" userId="0b265dc0-671b-48ee-aca7-0abd8a1b305a" providerId="ADAL" clId="{AB626736-4D42-4AB3-8BE7-714A6E46724D}" dt="2020-08-30T13:05:51.615" v="13998" actId="14100"/>
          <ac:spMkLst>
            <pc:docMk/>
            <pc:sldMk cId="2519903733" sldId="349"/>
            <ac:spMk id="31" creationId="{C464EF8C-FDBA-43D8-8D08-C48B43E5B563}"/>
          </ac:spMkLst>
        </pc:spChg>
        <pc:spChg chg="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32" creationId="{3BF6AD19-6796-4DA5-90E7-D49B40CF4309}"/>
          </ac:spMkLst>
        </pc:spChg>
        <pc:spChg chg="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33" creationId="{AAA61F26-57FC-441F-98D4-72595D5A9971}"/>
          </ac:spMkLst>
        </pc:spChg>
        <pc:grpChg chg="mod">
          <ac:chgData name="김지환" userId="0b265dc0-671b-48ee-aca7-0abd8a1b305a" providerId="ADAL" clId="{AB626736-4D42-4AB3-8BE7-714A6E46724D}" dt="2020-08-30T13:02:10.154" v="13836" actId="1076"/>
          <ac:grpSpMkLst>
            <pc:docMk/>
            <pc:sldMk cId="2519903733" sldId="349"/>
            <ac:grpSpMk id="8" creationId="{912BA257-351E-464A-9F4E-EE0435ABB83A}"/>
          </ac:grpSpMkLst>
        </pc:grpChg>
        <pc:grpChg chg="mod">
          <ac:chgData name="김지환" userId="0b265dc0-671b-48ee-aca7-0abd8a1b305a" providerId="ADAL" clId="{AB626736-4D42-4AB3-8BE7-714A6E46724D}" dt="2020-08-30T13:02:10.154" v="13836" actId="1076"/>
          <ac:grpSpMkLst>
            <pc:docMk/>
            <pc:sldMk cId="2519903733" sldId="349"/>
            <ac:grpSpMk id="18" creationId="{CEAD824E-357D-417F-9403-8D4AF1F3B508}"/>
          </ac:grpSpMkLst>
        </pc:grpChg>
        <pc:grpChg chg="del mod">
          <ac:chgData name="김지환" userId="0b265dc0-671b-48ee-aca7-0abd8a1b305a" providerId="ADAL" clId="{AB626736-4D42-4AB3-8BE7-714A6E46724D}" dt="2020-08-30T12:59:54.516" v="13765" actId="478"/>
          <ac:grpSpMkLst>
            <pc:docMk/>
            <pc:sldMk cId="2519903733" sldId="349"/>
            <ac:grpSpMk id="24" creationId="{7C02CDD6-365D-4440-B7C2-EDB78B98EC3C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10:38.022" v="14224" actId="164"/>
        <pc:sldMkLst>
          <pc:docMk/>
          <pc:sldMk cId="2238405979" sldId="350"/>
        </pc:sldMkLst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2" creationId="{90B7C7BE-C800-4D46-8310-2C49B90F572E}"/>
          </ac:spMkLst>
        </pc:spChg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3" creationId="{E302E829-7E84-4390-9C2B-CBF1B5E9F58E}"/>
          </ac:spMkLst>
        </pc:spChg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4" creationId="{B60D42C1-3390-4D5C-9A96-4FE9E40BA6F2}"/>
          </ac:spMkLst>
        </pc:spChg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5" creationId="{9A454924-6A95-430E-BAC7-81B7397C6F24}"/>
          </ac:spMkLst>
        </pc:spChg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6" creationId="{62EEC33F-AE9F-46B5-AC1A-6A0803CCC62E}"/>
          </ac:spMkLst>
        </pc:spChg>
        <pc:spChg chg="del mod topLvl">
          <ac:chgData name="김지환" userId="0b265dc0-671b-48ee-aca7-0abd8a1b305a" providerId="ADAL" clId="{AB626736-4D42-4AB3-8BE7-714A6E46724D}" dt="2020-08-30T13:10:07.405" v="14202" actId="478"/>
          <ac:spMkLst>
            <pc:docMk/>
            <pc:sldMk cId="2238405979" sldId="350"/>
            <ac:spMk id="7" creationId="{6F32AD0D-1865-42EB-A554-08DC321A8E35}"/>
          </ac:spMkLst>
        </pc:spChg>
        <pc:spChg chg="del mod topLvl">
          <ac:chgData name="김지환" userId="0b265dc0-671b-48ee-aca7-0abd8a1b305a" providerId="ADAL" clId="{AB626736-4D42-4AB3-8BE7-714A6E46724D}" dt="2020-08-30T13:07:44.606" v="14055" actId="478"/>
          <ac:spMkLst>
            <pc:docMk/>
            <pc:sldMk cId="2238405979" sldId="350"/>
            <ac:spMk id="15" creationId="{B0679223-6421-4257-B31B-7A817D6F90F2}"/>
          </ac:spMkLst>
        </pc:spChg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17" creationId="{EB74C7D5-837A-4468-87DF-71AE70BC3959}"/>
          </ac:spMkLst>
        </pc:spChg>
        <pc:spChg chg="mod">
          <ac:chgData name="김지환" userId="0b265dc0-671b-48ee-aca7-0abd8a1b305a" providerId="ADAL" clId="{AB626736-4D42-4AB3-8BE7-714A6E46724D}" dt="2020-08-30T13:07:02.192" v="14026"/>
          <ac:spMkLst>
            <pc:docMk/>
            <pc:sldMk cId="2238405979" sldId="350"/>
            <ac:spMk id="20" creationId="{62F8E1DD-3937-4963-811F-29496A47B3B1}"/>
          </ac:spMkLst>
        </pc:spChg>
        <pc:spChg chg="mod">
          <ac:chgData name="김지환" userId="0b265dc0-671b-48ee-aca7-0abd8a1b305a" providerId="ADAL" clId="{AB626736-4D42-4AB3-8BE7-714A6E46724D}" dt="2020-08-30T13:10:25.485" v="14222"/>
          <ac:spMkLst>
            <pc:docMk/>
            <pc:sldMk cId="2238405979" sldId="350"/>
            <ac:spMk id="26" creationId="{67925BA1-FA9F-4850-A0ED-95F7246A33A3}"/>
          </ac:spMkLst>
        </pc:spChg>
        <pc:grpChg chg="del">
          <ac:chgData name="김지환" userId="0b265dc0-671b-48ee-aca7-0abd8a1b305a" providerId="ADAL" clId="{AB626736-4D42-4AB3-8BE7-714A6E46724D}" dt="2020-08-30T13:07:06.509" v="14027" actId="165"/>
          <ac:grpSpMkLst>
            <pc:docMk/>
            <pc:sldMk cId="2238405979" sldId="350"/>
            <ac:grpSpMk id="8" creationId="{912BA257-351E-464A-9F4E-EE0435ABB83A}"/>
          </ac:grpSpMkLst>
        </pc:grpChg>
        <pc:grpChg chg="add mod">
          <ac:chgData name="김지환" userId="0b265dc0-671b-48ee-aca7-0abd8a1b305a" providerId="ADAL" clId="{AB626736-4D42-4AB3-8BE7-714A6E46724D}" dt="2020-08-30T13:10:38.022" v="14224" actId="164"/>
          <ac:grpSpMkLst>
            <pc:docMk/>
            <pc:sldMk cId="2238405979" sldId="350"/>
            <ac:grpSpMk id="9" creationId="{5576E8F0-3604-4958-BE63-AA799B5B44E6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13:37.888" v="14282" actId="14100"/>
        <pc:sldMkLst>
          <pc:docMk/>
          <pc:sldMk cId="1124152165" sldId="351"/>
        </pc:sldMkLst>
        <pc:spChg chg="mod">
          <ac:chgData name="김지환" userId="0b265dc0-671b-48ee-aca7-0abd8a1b305a" providerId="ADAL" clId="{AB626736-4D42-4AB3-8BE7-714A6E46724D}" dt="2020-08-30T13:13:35.924" v="14281" actId="14100"/>
          <ac:spMkLst>
            <pc:docMk/>
            <pc:sldMk cId="1124152165" sldId="351"/>
            <ac:spMk id="10" creationId="{01B033BB-1040-4D20-902E-88F22FE19A34}"/>
          </ac:spMkLst>
        </pc:spChg>
        <pc:spChg chg="mod">
          <ac:chgData name="김지환" userId="0b265dc0-671b-48ee-aca7-0abd8a1b305a" providerId="ADAL" clId="{AB626736-4D42-4AB3-8BE7-714A6E46724D}" dt="2020-08-30T13:13:37.888" v="14282" actId="14100"/>
          <ac:spMkLst>
            <pc:docMk/>
            <pc:sldMk cId="1124152165" sldId="351"/>
            <ac:spMk id="13" creationId="{963F3C90-D03A-42EC-8286-2865E9CEF500}"/>
          </ac:spMkLst>
        </pc:spChg>
        <pc:spChg chg="mod">
          <ac:chgData name="김지환" userId="0b265dc0-671b-48ee-aca7-0abd8a1b305a" providerId="ADAL" clId="{AB626736-4D42-4AB3-8BE7-714A6E46724D}" dt="2020-08-30T13:10:56.096" v="14238"/>
          <ac:spMkLst>
            <pc:docMk/>
            <pc:sldMk cId="1124152165" sldId="351"/>
            <ac:spMk id="20" creationId="{62F8E1DD-3937-4963-811F-29496A47B3B1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28" creationId="{FEC7A970-7BA4-4E18-AFD2-49D41401B7BF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29" creationId="{A7639653-5E62-4206-A332-445E1413DA45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30" creationId="{5CBA46FB-90EF-41D3-B817-3E946C17B061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31" creationId="{C464EF8C-FDBA-43D8-8D08-C48B43E5B563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32" creationId="{3BF6AD19-6796-4DA5-90E7-D49B40CF4309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33" creationId="{AAA61F26-57FC-441F-98D4-72595D5A9971}"/>
          </ac:spMkLst>
        </pc:spChg>
        <pc:grpChg chg="del">
          <ac:chgData name="김지환" userId="0b265dc0-671b-48ee-aca7-0abd8a1b305a" providerId="ADAL" clId="{AB626736-4D42-4AB3-8BE7-714A6E46724D}" dt="2020-08-30T13:10:44.803" v="14226" actId="478"/>
          <ac:grpSpMkLst>
            <pc:docMk/>
            <pc:sldMk cId="1124152165" sldId="351"/>
            <ac:grpSpMk id="8" creationId="{912BA257-351E-464A-9F4E-EE0435ABB83A}"/>
          </ac:grpSpMkLst>
        </pc:grpChg>
        <pc:grpChg chg="mod">
          <ac:chgData name="김지환" userId="0b265dc0-671b-48ee-aca7-0abd8a1b305a" providerId="ADAL" clId="{AB626736-4D42-4AB3-8BE7-714A6E46724D}" dt="2020-08-30T13:13:13.091" v="14278" actId="1076"/>
          <ac:grpSpMkLst>
            <pc:docMk/>
            <pc:sldMk cId="1124152165" sldId="351"/>
            <ac:grpSpMk id="18" creationId="{CEAD824E-357D-417F-9403-8D4AF1F3B508}"/>
          </ac:grpSpMkLst>
        </pc:grpChg>
        <pc:grpChg chg="add mod ord">
          <ac:chgData name="김지환" userId="0b265dc0-671b-48ee-aca7-0abd8a1b305a" providerId="ADAL" clId="{AB626736-4D42-4AB3-8BE7-714A6E46724D}" dt="2020-08-30T13:13:13.091" v="14278" actId="1076"/>
          <ac:grpSpMkLst>
            <pc:docMk/>
            <pc:sldMk cId="1124152165" sldId="351"/>
            <ac:grpSpMk id="25" creationId="{5FBA9335-C360-40F1-A5ED-F1C57EC34441}"/>
          </ac:grpSpMkLst>
        </pc:grpChg>
        <pc:cxnChg chg="add del mod">
          <ac:chgData name="김지환" userId="0b265dc0-671b-48ee-aca7-0abd8a1b305a" providerId="ADAL" clId="{AB626736-4D42-4AB3-8BE7-714A6E46724D}" dt="2020-08-30T13:12:32.762" v="14253" actId="478"/>
          <ac:cxnSpMkLst>
            <pc:docMk/>
            <pc:sldMk cId="1124152165" sldId="351"/>
            <ac:cxnSpMk id="11" creationId="{8A19C560-EC6B-4E83-813A-D197C22B8454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15:09.704" v="14320" actId="1076"/>
        <pc:sldMkLst>
          <pc:docMk/>
          <pc:sldMk cId="1347470692" sldId="352"/>
        </pc:sldMkLst>
        <pc:spChg chg="mod">
          <ac:chgData name="김지환" userId="0b265dc0-671b-48ee-aca7-0abd8a1b305a" providerId="ADAL" clId="{AB626736-4D42-4AB3-8BE7-714A6E46724D}" dt="2020-08-30T13:14:11.979" v="14294"/>
          <ac:spMkLst>
            <pc:docMk/>
            <pc:sldMk cId="1347470692" sldId="352"/>
            <ac:spMk id="23" creationId="{8AD96E1A-16F2-4B98-9A87-63D262060C41}"/>
          </ac:spMkLst>
        </pc:spChg>
        <pc:spChg chg="mod">
          <ac:chgData name="김지환" userId="0b265dc0-671b-48ee-aca7-0abd8a1b305a" providerId="ADAL" clId="{AB626736-4D42-4AB3-8BE7-714A6E46724D}" dt="2020-08-30T13:14:57.829" v="14315"/>
          <ac:spMkLst>
            <pc:docMk/>
            <pc:sldMk cId="1347470692" sldId="352"/>
            <ac:spMk id="48" creationId="{CB5CF864-4CC1-4129-AA50-EECA21E9B71C}"/>
          </ac:spMkLst>
        </pc:spChg>
        <pc:grpChg chg="del">
          <ac:chgData name="김지환" userId="0b265dc0-671b-48ee-aca7-0abd8a1b305a" providerId="ADAL" clId="{AB626736-4D42-4AB3-8BE7-714A6E46724D}" dt="2020-08-30T13:14:14.795" v="14295" actId="478"/>
          <ac:grpSpMkLst>
            <pc:docMk/>
            <pc:sldMk cId="1347470692" sldId="352"/>
            <ac:grpSpMk id="24" creationId="{C8255564-D066-4889-9400-DA60F30EDB8C}"/>
          </ac:grpSpMkLst>
        </pc:grpChg>
        <pc:grpChg chg="del">
          <ac:chgData name="김지환" userId="0b265dc0-671b-48ee-aca7-0abd8a1b305a" providerId="ADAL" clId="{AB626736-4D42-4AB3-8BE7-714A6E46724D}" dt="2020-08-30T13:14:14.795" v="14295" actId="478"/>
          <ac:grpSpMkLst>
            <pc:docMk/>
            <pc:sldMk cId="1347470692" sldId="352"/>
            <ac:grpSpMk id="34" creationId="{DE00B6E2-58CA-47CB-AED7-CE9B46DAF707}"/>
          </ac:grpSpMkLst>
        </pc:grpChg>
        <pc:grpChg chg="add mod">
          <ac:chgData name="김지환" userId="0b265dc0-671b-48ee-aca7-0abd8a1b305a" providerId="ADAL" clId="{AB626736-4D42-4AB3-8BE7-714A6E46724D}" dt="2020-08-30T13:15:05.942" v="14318" actId="1076"/>
          <ac:grpSpMkLst>
            <pc:docMk/>
            <pc:sldMk cId="1347470692" sldId="352"/>
            <ac:grpSpMk id="50" creationId="{6D3A35EC-20BD-4E3A-AC49-32B806E70FBD}"/>
          </ac:grpSpMkLst>
        </pc:grpChg>
        <pc:grpChg chg="add mod">
          <ac:chgData name="김지환" userId="0b265dc0-671b-48ee-aca7-0abd8a1b305a" providerId="ADAL" clId="{AB626736-4D42-4AB3-8BE7-714A6E46724D}" dt="2020-08-30T13:15:09.704" v="14320" actId="1076"/>
          <ac:grpSpMkLst>
            <pc:docMk/>
            <pc:sldMk cId="1347470692" sldId="352"/>
            <ac:grpSpMk id="57" creationId="{4B7ADF23-A0F1-41DF-93AF-DBC3ACAEF4CC}"/>
          </ac:grpSpMkLst>
        </pc:grpChg>
      </pc:sldChg>
    </pc:docChg>
  </pc:docChgLst>
  <pc:docChgLst>
    <pc:chgData name="김지환" userId="0b265dc0-671b-48ee-aca7-0abd8a1b305a" providerId="ADAL" clId="{D59D070D-686C-4590-8B4D-16146D834907}"/>
    <pc:docChg chg="undo custSel addSld delSld modSld">
      <pc:chgData name="김지환" userId="0b265dc0-671b-48ee-aca7-0abd8a1b305a" providerId="ADAL" clId="{D59D070D-686C-4590-8B4D-16146D834907}" dt="2020-08-10T12:44:15.808" v="5643" actId="20577"/>
      <pc:docMkLst>
        <pc:docMk/>
      </pc:docMkLst>
      <pc:sldChg chg="del">
        <pc:chgData name="김지환" userId="0b265dc0-671b-48ee-aca7-0abd8a1b305a" providerId="ADAL" clId="{D59D070D-686C-4590-8B4D-16146D834907}" dt="2020-08-10T10:13:17.537" v="0" actId="2696"/>
        <pc:sldMkLst>
          <pc:docMk/>
          <pc:sldMk cId="1234453536" sldId="264"/>
        </pc:sldMkLst>
      </pc:sldChg>
      <pc:sldChg chg="modSp">
        <pc:chgData name="김지환" userId="0b265dc0-671b-48ee-aca7-0abd8a1b305a" providerId="ADAL" clId="{D59D070D-686C-4590-8B4D-16146D834907}" dt="2020-08-10T10:13:25.001" v="12"/>
        <pc:sldMkLst>
          <pc:docMk/>
          <pc:sldMk cId="1446212793" sldId="312"/>
        </pc:sldMkLst>
        <pc:spChg chg="mod">
          <ac:chgData name="김지환" userId="0b265dc0-671b-48ee-aca7-0abd8a1b305a" providerId="ADAL" clId="{D59D070D-686C-4590-8B4D-16146D834907}" dt="2020-08-10T10:13:25.001" v="12"/>
          <ac:spMkLst>
            <pc:docMk/>
            <pc:sldMk cId="1446212793" sldId="312"/>
            <ac:spMk id="2" creationId="{A65DD9F9-8EAF-4F2C-B12F-36C05D6E3EB0}"/>
          </ac:spMkLst>
        </pc:spChg>
      </pc:sldChg>
      <pc:sldChg chg="modSp">
        <pc:chgData name="김지환" userId="0b265dc0-671b-48ee-aca7-0abd8a1b305a" providerId="ADAL" clId="{D59D070D-686C-4590-8B4D-16146D834907}" dt="2020-08-10T12:33:09.678" v="3748"/>
        <pc:sldMkLst>
          <pc:docMk/>
          <pc:sldMk cId="2414886698" sldId="313"/>
        </pc:sldMkLst>
        <pc:spChg chg="mod">
          <ac:chgData name="김지환" userId="0b265dc0-671b-48ee-aca7-0abd8a1b305a" providerId="ADAL" clId="{D59D070D-686C-4590-8B4D-16146D834907}" dt="2020-08-10T12:33:09.678" v="3748"/>
          <ac:spMkLst>
            <pc:docMk/>
            <pc:sldMk cId="2414886698" sldId="313"/>
            <ac:spMk id="6" creationId="{949094F2-F8BD-47F3-AB24-2FB70DA163F4}"/>
          </ac:spMkLst>
        </pc:spChg>
      </pc:sldChg>
      <pc:sldChg chg="addSp delSp modSp">
        <pc:chgData name="김지환" userId="0b265dc0-671b-48ee-aca7-0abd8a1b305a" providerId="ADAL" clId="{D59D070D-686C-4590-8B4D-16146D834907}" dt="2020-08-10T12:26:35.155" v="2623" actId="5793"/>
        <pc:sldMkLst>
          <pc:docMk/>
          <pc:sldMk cId="4090738660" sldId="314"/>
        </pc:sldMkLst>
        <pc:spChg chg="del">
          <ac:chgData name="김지환" userId="0b265dc0-671b-48ee-aca7-0abd8a1b305a" providerId="ADAL" clId="{D59D070D-686C-4590-8B4D-16146D834907}" dt="2020-08-10T12:21:11.887" v="1537" actId="478"/>
          <ac:spMkLst>
            <pc:docMk/>
            <pc:sldMk cId="4090738660" sldId="314"/>
            <ac:spMk id="6" creationId="{E8F3C96D-CBF2-4735-AB80-99D75D173F5F}"/>
          </ac:spMkLst>
        </pc:spChg>
        <pc:spChg chg="add mod">
          <ac:chgData name="김지환" userId="0b265dc0-671b-48ee-aca7-0abd8a1b305a" providerId="ADAL" clId="{D59D070D-686C-4590-8B4D-16146D834907}" dt="2020-08-10T12:26:35.155" v="2623" actId="5793"/>
          <ac:spMkLst>
            <pc:docMk/>
            <pc:sldMk cId="4090738660" sldId="314"/>
            <ac:spMk id="8" creationId="{F46174EF-AA69-4BC3-95E5-C7FB32845FDD}"/>
          </ac:spMkLst>
        </pc:spChg>
        <pc:spChg chg="del mod">
          <ac:chgData name="김지환" userId="0b265dc0-671b-48ee-aca7-0abd8a1b305a" providerId="ADAL" clId="{D59D070D-686C-4590-8B4D-16146D834907}" dt="2020-08-10T12:21:11.376" v="1536" actId="478"/>
          <ac:spMkLst>
            <pc:docMk/>
            <pc:sldMk cId="4090738660" sldId="314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5:01.457" v="81"/>
          <ac:spMkLst>
            <pc:docMk/>
            <pc:sldMk cId="4090738660" sldId="314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5:17.297" v="85" actId="14100"/>
          <ac:grpSpMkLst>
            <pc:docMk/>
            <pc:sldMk cId="4090738660" sldId="314"/>
            <ac:grpSpMk id="38" creationId="{1D8E532E-9E14-4EC0-9A5D-C7F11045D019}"/>
          </ac:grpSpMkLst>
        </pc:grpChg>
      </pc:sldChg>
      <pc:sldChg chg="delSp modSp">
        <pc:chgData name="김지환" userId="0b265dc0-671b-48ee-aca7-0abd8a1b305a" providerId="ADAL" clId="{D59D070D-686C-4590-8B4D-16146D834907}" dt="2020-08-10T12:33:05.526" v="3739"/>
        <pc:sldMkLst>
          <pc:docMk/>
          <pc:sldMk cId="2299424913" sldId="315"/>
        </pc:sldMkLst>
        <pc:spChg chg="del">
          <ac:chgData name="김지환" userId="0b265dc0-671b-48ee-aca7-0abd8a1b305a" providerId="ADAL" clId="{D59D070D-686C-4590-8B4D-16146D834907}" dt="2020-08-10T12:31:59.472" v="3540" actId="478"/>
          <ac:spMkLst>
            <pc:docMk/>
            <pc:sldMk cId="2299424913" sldId="315"/>
            <ac:spMk id="6" creationId="{0F6F2DCE-7677-485A-8506-522DDDC54163}"/>
          </ac:spMkLst>
        </pc:spChg>
        <pc:spChg chg="mod">
          <ac:chgData name="김지환" userId="0b265dc0-671b-48ee-aca7-0abd8a1b305a" providerId="ADAL" clId="{D59D070D-686C-4590-8B4D-16146D834907}" dt="2020-08-10T12:33:05.526" v="3739"/>
          <ac:spMkLst>
            <pc:docMk/>
            <pc:sldMk cId="2299424913" sldId="315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5:37.246" v="113" actId="20577"/>
          <ac:spMkLst>
            <pc:docMk/>
            <pc:sldMk cId="2299424913" sldId="315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5:40.183" v="114" actId="14100"/>
          <ac:grpSpMkLst>
            <pc:docMk/>
            <pc:sldMk cId="2299424913" sldId="315"/>
            <ac:grpSpMk id="38" creationId="{1D8E532E-9E14-4EC0-9A5D-C7F11045D019}"/>
          </ac:grpSpMkLst>
        </pc:grpChg>
      </pc:sldChg>
      <pc:sldChg chg="del">
        <pc:chgData name="김지환" userId="0b265dc0-671b-48ee-aca7-0abd8a1b305a" providerId="ADAL" clId="{D59D070D-686C-4590-8B4D-16146D834907}" dt="2020-08-10T10:16:28.484" v="178" actId="2696"/>
        <pc:sldMkLst>
          <pc:docMk/>
          <pc:sldMk cId="1805887169" sldId="316"/>
        </pc:sldMkLst>
      </pc:sldChg>
      <pc:sldChg chg="del">
        <pc:chgData name="김지환" userId="0b265dc0-671b-48ee-aca7-0abd8a1b305a" providerId="ADAL" clId="{D59D070D-686C-4590-8B4D-16146D834907}" dt="2020-08-10T10:16:28.499" v="179" actId="2696"/>
        <pc:sldMkLst>
          <pc:docMk/>
          <pc:sldMk cId="2565441263" sldId="317"/>
        </pc:sldMkLst>
      </pc:sldChg>
      <pc:sldChg chg="addSp delSp modSp">
        <pc:chgData name="김지환" userId="0b265dc0-671b-48ee-aca7-0abd8a1b305a" providerId="ADAL" clId="{D59D070D-686C-4590-8B4D-16146D834907}" dt="2020-08-10T10:26:09.409" v="1398" actId="1076"/>
        <pc:sldMkLst>
          <pc:docMk/>
          <pc:sldMk cId="3447281743" sldId="319"/>
        </pc:sldMkLst>
        <pc:spChg chg="add del mod">
          <ac:chgData name="김지환" userId="0b265dc0-671b-48ee-aca7-0abd8a1b305a" providerId="ADAL" clId="{D59D070D-686C-4590-8B4D-16146D834907}" dt="2020-08-10T10:20:37.566" v="709" actId="478"/>
          <ac:spMkLst>
            <pc:docMk/>
            <pc:sldMk cId="3447281743" sldId="319"/>
            <ac:spMk id="2" creationId="{23F7CB96-F4B8-4F48-AE00-1E02785B9F9A}"/>
          </ac:spMkLst>
        </pc:spChg>
        <pc:spChg chg="add del mod">
          <ac:chgData name="김지환" userId="0b265dc0-671b-48ee-aca7-0abd8a1b305a" providerId="ADAL" clId="{D59D070D-686C-4590-8B4D-16146D834907}" dt="2020-08-10T10:20:37.566" v="709" actId="478"/>
          <ac:spMkLst>
            <pc:docMk/>
            <pc:sldMk cId="3447281743" sldId="319"/>
            <ac:spMk id="3" creationId="{0D477677-48AA-42D5-B0F6-B0B657B438D9}"/>
          </ac:spMkLst>
        </pc:spChg>
        <pc:spChg chg="add del mod">
          <ac:chgData name="김지환" userId="0b265dc0-671b-48ee-aca7-0abd8a1b305a" providerId="ADAL" clId="{D59D070D-686C-4590-8B4D-16146D834907}" dt="2020-08-10T10:20:37.566" v="709" actId="478"/>
          <ac:spMkLst>
            <pc:docMk/>
            <pc:sldMk cId="3447281743" sldId="319"/>
            <ac:spMk id="4" creationId="{7DD36391-308C-4993-B208-9BBED61EAD63}"/>
          </ac:spMkLst>
        </pc:spChg>
        <pc:spChg chg="add del mod">
          <ac:chgData name="김지환" userId="0b265dc0-671b-48ee-aca7-0abd8a1b305a" providerId="ADAL" clId="{D59D070D-686C-4590-8B4D-16146D834907}" dt="2020-08-10T10:20:38.066" v="710" actId="478"/>
          <ac:spMkLst>
            <pc:docMk/>
            <pc:sldMk cId="3447281743" sldId="319"/>
            <ac:spMk id="5" creationId="{A8B1EA96-AF79-469F-A1DD-B80C9B2E506E}"/>
          </ac:spMkLst>
        </pc:spChg>
        <pc:spChg chg="del">
          <ac:chgData name="김지환" userId="0b265dc0-671b-48ee-aca7-0abd8a1b305a" providerId="ADAL" clId="{D59D070D-686C-4590-8B4D-16146D834907}" dt="2020-08-10T10:16:44.136" v="181" actId="478"/>
          <ac:spMkLst>
            <pc:docMk/>
            <pc:sldMk cId="3447281743" sldId="319"/>
            <ac:spMk id="6" creationId="{E8F3C96D-CBF2-4735-AB80-99D75D173F5F}"/>
          </ac:spMkLst>
        </pc:spChg>
        <pc:spChg chg="mod">
          <ac:chgData name="김지환" userId="0b265dc0-671b-48ee-aca7-0abd8a1b305a" providerId="ADAL" clId="{D59D070D-686C-4590-8B4D-16146D834907}" dt="2020-08-10T10:25:51.554" v="1386" actId="20577"/>
          <ac:spMkLst>
            <pc:docMk/>
            <pc:sldMk cId="3447281743" sldId="319"/>
            <ac:spMk id="7" creationId="{469AE4E7-0791-4E49-92CD-78A93B3E12EA}"/>
          </ac:spMkLst>
        </pc:spChg>
        <pc:spChg chg="add mod">
          <ac:chgData name="김지환" userId="0b265dc0-671b-48ee-aca7-0abd8a1b305a" providerId="ADAL" clId="{D59D070D-686C-4590-8B4D-16146D834907}" dt="2020-08-10T10:26:09.409" v="1398" actId="1076"/>
          <ac:spMkLst>
            <pc:docMk/>
            <pc:sldMk cId="3447281743" sldId="319"/>
            <ac:spMk id="16" creationId="{74429A89-4B42-4C28-A3F9-D26A666FD0C0}"/>
          </ac:spMkLst>
        </pc:spChg>
        <pc:spChg chg="add mod">
          <ac:chgData name="김지환" userId="0b265dc0-671b-48ee-aca7-0abd8a1b305a" providerId="ADAL" clId="{D59D070D-686C-4590-8B4D-16146D834907}" dt="2020-08-10T10:26:09.409" v="1398" actId="1076"/>
          <ac:spMkLst>
            <pc:docMk/>
            <pc:sldMk cId="3447281743" sldId="319"/>
            <ac:spMk id="17" creationId="{382358E5-674F-44C1-98AF-4CD4B5E917FB}"/>
          </ac:spMkLst>
        </pc:spChg>
        <pc:spChg chg="del">
          <ac:chgData name="김지환" userId="0b265dc0-671b-48ee-aca7-0abd8a1b305a" providerId="ADAL" clId="{D59D070D-686C-4590-8B4D-16146D834907}" dt="2020-08-10T10:16:43.621" v="180" actId="478"/>
          <ac:spMkLst>
            <pc:docMk/>
            <pc:sldMk cId="3447281743" sldId="319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4:42.993" v="68" actId="20577"/>
          <ac:spMkLst>
            <pc:docMk/>
            <pc:sldMk cId="3447281743" sldId="319"/>
            <ac:spMk id="39" creationId="{6CDC6D6B-2C6F-4506-A1A4-B60E366A7E7F}"/>
          </ac:spMkLst>
        </pc:spChg>
        <pc:grpChg chg="add mod">
          <ac:chgData name="김지환" userId="0b265dc0-671b-48ee-aca7-0abd8a1b305a" providerId="ADAL" clId="{D59D070D-686C-4590-8B4D-16146D834907}" dt="2020-08-10T10:26:09.409" v="1398" actId="1076"/>
          <ac:grpSpMkLst>
            <pc:docMk/>
            <pc:sldMk cId="3447281743" sldId="319"/>
            <ac:grpSpMk id="12" creationId="{D55EDB5A-9DFA-4DB9-81F3-88B4EA0D2853}"/>
          </ac:grpSpMkLst>
        </pc:grpChg>
      </pc:sldChg>
      <pc:sldChg chg="del">
        <pc:chgData name="김지환" userId="0b265dc0-671b-48ee-aca7-0abd8a1b305a" providerId="ADAL" clId="{D59D070D-686C-4590-8B4D-16146D834907}" dt="2020-08-10T10:16:05.302" v="147" actId="2696"/>
        <pc:sldMkLst>
          <pc:docMk/>
          <pc:sldMk cId="267144213" sldId="320"/>
        </pc:sldMkLst>
      </pc:sldChg>
      <pc:sldChg chg="del">
        <pc:chgData name="김지환" userId="0b265dc0-671b-48ee-aca7-0abd8a1b305a" providerId="ADAL" clId="{D59D070D-686C-4590-8B4D-16146D834907}" dt="2020-08-10T10:16:28.468" v="177" actId="2696"/>
        <pc:sldMkLst>
          <pc:docMk/>
          <pc:sldMk cId="3004965497" sldId="321"/>
        </pc:sldMkLst>
      </pc:sldChg>
      <pc:sldChg chg="delSp modSp">
        <pc:chgData name="김지환" userId="0b265dc0-671b-48ee-aca7-0abd8a1b305a" providerId="ADAL" clId="{D59D070D-686C-4590-8B4D-16146D834907}" dt="2020-08-10T12:39:09.807" v="4776" actId="20577"/>
        <pc:sldMkLst>
          <pc:docMk/>
          <pc:sldMk cId="315833620" sldId="322"/>
        </pc:sldMkLst>
        <pc:spChg chg="mod">
          <ac:chgData name="김지환" userId="0b265dc0-671b-48ee-aca7-0abd8a1b305a" providerId="ADAL" clId="{D59D070D-686C-4590-8B4D-16146D834907}" dt="2020-08-10T12:39:09.807" v="4776" actId="20577"/>
          <ac:spMkLst>
            <pc:docMk/>
            <pc:sldMk cId="315833620" sldId="322"/>
            <ac:spMk id="6" creationId="{0F6F2DCE-7677-485A-8506-522DDDC54163}"/>
          </ac:spMkLst>
        </pc:spChg>
        <pc:spChg chg="del">
          <ac:chgData name="김지환" userId="0b265dc0-671b-48ee-aca7-0abd8a1b305a" providerId="ADAL" clId="{D59D070D-686C-4590-8B4D-16146D834907}" dt="2020-08-10T12:35:49.551" v="3982" actId="478"/>
          <ac:spMkLst>
            <pc:docMk/>
            <pc:sldMk cId="315833620" sldId="322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6:16.627" v="161"/>
          <ac:spMkLst>
            <pc:docMk/>
            <pc:sldMk cId="315833620" sldId="322"/>
            <ac:spMk id="39" creationId="{6CDC6D6B-2C6F-4506-A1A4-B60E366A7E7F}"/>
          </ac:spMkLst>
        </pc:spChg>
      </pc:sldChg>
      <pc:sldChg chg="delSp modSp">
        <pc:chgData name="김지환" userId="0b265dc0-671b-48ee-aca7-0abd8a1b305a" providerId="ADAL" clId="{D59D070D-686C-4590-8B4D-16146D834907}" dt="2020-08-10T12:44:15.808" v="5643" actId="20577"/>
        <pc:sldMkLst>
          <pc:docMk/>
          <pc:sldMk cId="3331964537" sldId="323"/>
        </pc:sldMkLst>
        <pc:spChg chg="mod">
          <ac:chgData name="김지환" userId="0b265dc0-671b-48ee-aca7-0abd8a1b305a" providerId="ADAL" clId="{D59D070D-686C-4590-8B4D-16146D834907}" dt="2020-08-10T12:44:15.808" v="5643" actId="20577"/>
          <ac:spMkLst>
            <pc:docMk/>
            <pc:sldMk cId="3331964537" sldId="323"/>
            <ac:spMk id="6" creationId="{0F6F2DCE-7677-485A-8506-522DDDC54163}"/>
          </ac:spMkLst>
        </pc:spChg>
        <pc:spChg chg="del">
          <ac:chgData name="김지환" userId="0b265dc0-671b-48ee-aca7-0abd8a1b305a" providerId="ADAL" clId="{D59D070D-686C-4590-8B4D-16146D834907}" dt="2020-08-10T12:39:16.207" v="4777" actId="478"/>
          <ac:spMkLst>
            <pc:docMk/>
            <pc:sldMk cId="3331964537" sldId="323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6:24.235" v="175"/>
          <ac:spMkLst>
            <pc:docMk/>
            <pc:sldMk cId="3331964537" sldId="323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6:24.813" v="176" actId="14100"/>
          <ac:grpSpMkLst>
            <pc:docMk/>
            <pc:sldMk cId="3331964537" sldId="323"/>
            <ac:grpSpMk id="38" creationId="{1D8E532E-9E14-4EC0-9A5D-C7F11045D019}"/>
          </ac:grpSpMkLst>
        </pc:grpChg>
      </pc:sldChg>
      <pc:sldChg chg="addSp delSp modSp add">
        <pc:chgData name="김지환" userId="0b265dc0-671b-48ee-aca7-0abd8a1b305a" providerId="ADAL" clId="{D59D070D-686C-4590-8B4D-16146D834907}" dt="2020-08-10T12:20:59.192" v="1534" actId="20577"/>
        <pc:sldMkLst>
          <pc:docMk/>
          <pc:sldMk cId="1252953854" sldId="324"/>
        </pc:sldMkLst>
        <pc:spChg chg="add mod">
          <ac:chgData name="김지환" userId="0b265dc0-671b-48ee-aca7-0abd8a1b305a" providerId="ADAL" clId="{D59D070D-686C-4590-8B4D-16146D834907}" dt="2020-08-10T10:26:58.289" v="1439" actId="1076"/>
          <ac:spMkLst>
            <pc:docMk/>
            <pc:sldMk cId="1252953854" sldId="324"/>
            <ac:spMk id="2" creationId="{CDA05D61-E734-4A81-A19D-8C5B54B4F2B2}"/>
          </ac:spMkLst>
        </pc:spChg>
        <pc:spChg chg="del">
          <ac:chgData name="김지환" userId="0b265dc0-671b-48ee-aca7-0abd8a1b305a" providerId="ADAL" clId="{D59D070D-686C-4590-8B4D-16146D834907}" dt="2020-08-10T10:26:25.437" v="1400" actId="478"/>
          <ac:spMkLst>
            <pc:docMk/>
            <pc:sldMk cId="1252953854" sldId="324"/>
            <ac:spMk id="6" creationId="{E8F3C96D-CBF2-4735-AB80-99D75D173F5F}"/>
          </ac:spMkLst>
        </pc:spChg>
        <pc:spChg chg="del">
          <ac:chgData name="김지환" userId="0b265dc0-671b-48ee-aca7-0abd8a1b305a" providerId="ADAL" clId="{D59D070D-686C-4590-8B4D-16146D834907}" dt="2020-08-10T10:26:25.437" v="1400" actId="478"/>
          <ac:spMkLst>
            <pc:docMk/>
            <pc:sldMk cId="1252953854" sldId="324"/>
            <ac:spMk id="7" creationId="{469AE4E7-0791-4E49-92CD-78A93B3E12EA}"/>
          </ac:spMkLst>
        </pc:spChg>
        <pc:spChg chg="add mod">
          <ac:chgData name="김지환" userId="0b265dc0-671b-48ee-aca7-0abd8a1b305a" providerId="ADAL" clId="{D59D070D-686C-4590-8B4D-16146D834907}" dt="2020-08-10T12:20:13.588" v="1451" actId="1076"/>
          <ac:spMkLst>
            <pc:docMk/>
            <pc:sldMk cId="1252953854" sldId="324"/>
            <ac:spMk id="9" creationId="{9801C2AA-2285-4BCF-BDC6-38193E5E24A9}"/>
          </ac:spMkLst>
        </pc:spChg>
        <pc:spChg chg="add mod">
          <ac:chgData name="김지환" userId="0b265dc0-671b-48ee-aca7-0abd8a1b305a" providerId="ADAL" clId="{D59D070D-686C-4590-8B4D-16146D834907}" dt="2020-08-10T12:20:13.588" v="1451" actId="1076"/>
          <ac:spMkLst>
            <pc:docMk/>
            <pc:sldMk cId="1252953854" sldId="324"/>
            <ac:spMk id="10" creationId="{FC1FF79D-CA7C-4FE3-9CE9-1EAAE890FAE8}"/>
          </ac:spMkLst>
        </pc:spChg>
        <pc:spChg chg="add del mod">
          <ac:chgData name="김지환" userId="0b265dc0-671b-48ee-aca7-0abd8a1b305a" providerId="ADAL" clId="{D59D070D-686C-4590-8B4D-16146D834907}" dt="2020-08-10T10:27:26.391" v="1450" actId="478"/>
          <ac:spMkLst>
            <pc:docMk/>
            <pc:sldMk cId="1252953854" sldId="324"/>
            <ac:spMk id="11" creationId="{DF729CA6-C5E5-432F-A4CD-17AB81DDF4FB}"/>
          </ac:spMkLst>
        </pc:spChg>
        <pc:spChg chg="add del mod">
          <ac:chgData name="김지환" userId="0b265dc0-671b-48ee-aca7-0abd8a1b305a" providerId="ADAL" clId="{D59D070D-686C-4590-8B4D-16146D834907}" dt="2020-08-10T12:20:59.192" v="1534" actId="20577"/>
          <ac:spMkLst>
            <pc:docMk/>
            <pc:sldMk cId="1252953854" sldId="324"/>
            <ac:spMk id="12" creationId="{B77F5132-41AF-4212-813E-72DC83F04840}"/>
          </ac:spMkLst>
        </pc:spChg>
        <pc:spChg chg="del">
          <ac:chgData name="김지환" userId="0b265dc0-671b-48ee-aca7-0abd8a1b305a" providerId="ADAL" clId="{D59D070D-686C-4590-8B4D-16146D834907}" dt="2020-08-10T10:26:25.437" v="1400" actId="478"/>
          <ac:spMkLst>
            <pc:docMk/>
            <pc:sldMk cId="1252953854" sldId="324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4:48.773" v="70" actId="6549"/>
          <ac:spMkLst>
            <pc:docMk/>
            <pc:sldMk cId="1252953854" sldId="324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5:14.142" v="84" actId="14100"/>
          <ac:grpSpMkLst>
            <pc:docMk/>
            <pc:sldMk cId="1252953854" sldId="324"/>
            <ac:grpSpMk id="38" creationId="{1D8E532E-9E14-4EC0-9A5D-C7F11045D019}"/>
          </ac:grpSpMkLst>
        </pc:grpChg>
      </pc:sldChg>
      <pc:sldChg chg="modSp add del">
        <pc:chgData name="김지환" userId="0b265dc0-671b-48ee-aca7-0abd8a1b305a" providerId="ADAL" clId="{D59D070D-686C-4590-8B4D-16146D834907}" dt="2020-08-10T10:14:31.652" v="63" actId="2696"/>
        <pc:sldMkLst>
          <pc:docMk/>
          <pc:sldMk cId="2211059806" sldId="324"/>
        </pc:sldMkLst>
        <pc:spChg chg="mod">
          <ac:chgData name="김지환" userId="0b265dc0-671b-48ee-aca7-0abd8a1b305a" providerId="ADAL" clId="{D59D070D-686C-4590-8B4D-16146D834907}" dt="2020-08-10T10:14:13.719" v="60"/>
          <ac:spMkLst>
            <pc:docMk/>
            <pc:sldMk cId="2211059806" sldId="324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4:15.343" v="61" actId="14100"/>
          <ac:grpSpMkLst>
            <pc:docMk/>
            <pc:sldMk cId="2211059806" sldId="324"/>
            <ac:grpSpMk id="38" creationId="{1D8E532E-9E14-4EC0-9A5D-C7F11045D019}"/>
          </ac:grpSpMkLst>
        </pc:grpChg>
      </pc:sldChg>
      <pc:sldChg chg="addSp delSp modSp add">
        <pc:chgData name="김지환" userId="0b265dc0-671b-48ee-aca7-0abd8a1b305a" providerId="ADAL" clId="{D59D070D-686C-4590-8B4D-16146D834907}" dt="2020-08-10T12:29:35.959" v="2952" actId="1076"/>
        <pc:sldMkLst>
          <pc:docMk/>
          <pc:sldMk cId="2799552828" sldId="325"/>
        </pc:sldMkLst>
        <pc:spChg chg="del">
          <ac:chgData name="김지환" userId="0b265dc0-671b-48ee-aca7-0abd8a1b305a" providerId="ADAL" clId="{D59D070D-686C-4590-8B4D-16146D834907}" dt="2020-08-10T12:23:14.976" v="1981" actId="478"/>
          <ac:spMkLst>
            <pc:docMk/>
            <pc:sldMk cId="2799552828" sldId="325"/>
            <ac:spMk id="6" creationId="{E8F3C96D-CBF2-4735-AB80-99D75D173F5F}"/>
          </ac:spMkLst>
        </pc:spChg>
        <pc:spChg chg="del">
          <ac:chgData name="김지환" userId="0b265dc0-671b-48ee-aca7-0abd8a1b305a" providerId="ADAL" clId="{D59D070D-686C-4590-8B4D-16146D834907}" dt="2020-08-10T12:28:30.856" v="2816" actId="478"/>
          <ac:spMkLst>
            <pc:docMk/>
            <pc:sldMk cId="2799552828" sldId="325"/>
            <ac:spMk id="7" creationId="{469AE4E7-0791-4E49-92CD-78A93B3E12EA}"/>
          </ac:spMkLst>
        </pc:spChg>
        <pc:spChg chg="add mod">
          <ac:chgData name="김지환" userId="0b265dc0-671b-48ee-aca7-0abd8a1b305a" providerId="ADAL" clId="{D59D070D-686C-4590-8B4D-16146D834907}" dt="2020-08-10T12:29:35.959" v="2952" actId="1076"/>
          <ac:spMkLst>
            <pc:docMk/>
            <pc:sldMk cId="2799552828" sldId="325"/>
            <ac:spMk id="8" creationId="{2C30B74A-65C0-49FD-A718-4B7674EF6E97}"/>
          </ac:spMkLst>
        </pc:spChg>
        <pc:spChg chg="del">
          <ac:chgData name="김지환" userId="0b265dc0-671b-48ee-aca7-0abd8a1b305a" providerId="ADAL" clId="{D59D070D-686C-4590-8B4D-16146D834907}" dt="2020-08-10T12:23:15.792" v="1982" actId="478"/>
          <ac:spMkLst>
            <pc:docMk/>
            <pc:sldMk cId="2799552828" sldId="325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5:25.749" v="97"/>
          <ac:spMkLst>
            <pc:docMk/>
            <pc:sldMk cId="2799552828" sldId="325"/>
            <ac:spMk id="39" creationId="{6CDC6D6B-2C6F-4506-A1A4-B60E366A7E7F}"/>
          </ac:spMkLst>
        </pc:spChg>
      </pc:sldChg>
      <pc:sldChg chg="delSp modSp add">
        <pc:chgData name="김지환" userId="0b265dc0-671b-48ee-aca7-0abd8a1b305a" providerId="ADAL" clId="{D59D070D-686C-4590-8B4D-16146D834907}" dt="2020-08-10T12:30:59.596" v="3248" actId="1076"/>
        <pc:sldMkLst>
          <pc:docMk/>
          <pc:sldMk cId="3380208860" sldId="326"/>
        </pc:sldMkLst>
        <pc:spChg chg="del">
          <ac:chgData name="김지환" userId="0b265dc0-671b-48ee-aca7-0abd8a1b305a" providerId="ADAL" clId="{D59D070D-686C-4590-8B4D-16146D834907}" dt="2020-08-10T12:29:38.327" v="2953" actId="478"/>
          <ac:spMkLst>
            <pc:docMk/>
            <pc:sldMk cId="3380208860" sldId="326"/>
            <ac:spMk id="6" creationId="{E8F3C96D-CBF2-4735-AB80-99D75D173F5F}"/>
          </ac:spMkLst>
        </pc:spChg>
        <pc:spChg chg="del mod">
          <ac:chgData name="김지환" userId="0b265dc0-671b-48ee-aca7-0abd8a1b305a" providerId="ADAL" clId="{D59D070D-686C-4590-8B4D-16146D834907}" dt="2020-08-10T12:30:58.295" v="3247" actId="478"/>
          <ac:spMkLst>
            <pc:docMk/>
            <pc:sldMk cId="3380208860" sldId="326"/>
            <ac:spMk id="7" creationId="{469AE4E7-0791-4E49-92CD-78A93B3E12EA}"/>
          </ac:spMkLst>
        </pc:spChg>
        <pc:spChg chg="mod">
          <ac:chgData name="김지환" userId="0b265dc0-671b-48ee-aca7-0abd8a1b305a" providerId="ADAL" clId="{D59D070D-686C-4590-8B4D-16146D834907}" dt="2020-08-10T12:30:59.596" v="3248" actId="1076"/>
          <ac:spMkLst>
            <pc:docMk/>
            <pc:sldMk cId="3380208860" sldId="326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5:31.013" v="110"/>
          <ac:spMkLst>
            <pc:docMk/>
            <pc:sldMk cId="3380208860" sldId="326"/>
            <ac:spMk id="39" creationId="{6CDC6D6B-2C6F-4506-A1A4-B60E366A7E7F}"/>
          </ac:spMkLst>
        </pc:spChg>
      </pc:sldChg>
      <pc:sldChg chg="addSp delSp modSp add">
        <pc:chgData name="김지환" userId="0b265dc0-671b-48ee-aca7-0abd8a1b305a" providerId="ADAL" clId="{D59D070D-686C-4590-8B4D-16146D834907}" dt="2020-08-10T12:34:00.610" v="3892"/>
        <pc:sldMkLst>
          <pc:docMk/>
          <pc:sldMk cId="4243716311" sldId="327"/>
        </pc:sldMkLst>
        <pc:spChg chg="mod">
          <ac:chgData name="김지환" userId="0b265dc0-671b-48ee-aca7-0abd8a1b305a" providerId="ADAL" clId="{D59D070D-686C-4590-8B4D-16146D834907}" dt="2020-08-10T12:34:00.610" v="3892"/>
          <ac:spMkLst>
            <pc:docMk/>
            <pc:sldMk cId="4243716311" sldId="327"/>
            <ac:spMk id="6" creationId="{0F6F2DCE-7677-485A-8506-522DDDC54163}"/>
          </ac:spMkLst>
        </pc:spChg>
        <pc:spChg chg="add del">
          <ac:chgData name="김지환" userId="0b265dc0-671b-48ee-aca7-0abd8a1b305a" providerId="ADAL" clId="{D59D070D-686C-4590-8B4D-16146D834907}" dt="2020-08-10T12:32:38.231" v="3660" actId="478"/>
          <ac:spMkLst>
            <pc:docMk/>
            <pc:sldMk cId="4243716311" sldId="327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2:33:01.597" v="3730"/>
          <ac:spMkLst>
            <pc:docMk/>
            <pc:sldMk cId="4243716311" sldId="327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5:53.039" v="134" actId="14100"/>
          <ac:grpSpMkLst>
            <pc:docMk/>
            <pc:sldMk cId="4243716311" sldId="327"/>
            <ac:grpSpMk id="38" creationId="{1D8E532E-9E14-4EC0-9A5D-C7F11045D019}"/>
          </ac:grpSpMkLst>
        </pc:grpChg>
      </pc:sldChg>
      <pc:sldChg chg="delSp modSp add">
        <pc:chgData name="김지환" userId="0b265dc0-671b-48ee-aca7-0abd8a1b305a" providerId="ADAL" clId="{D59D070D-686C-4590-8B4D-16146D834907}" dt="2020-08-10T12:35:34.991" v="3981" actId="20577"/>
        <pc:sldMkLst>
          <pc:docMk/>
          <pc:sldMk cId="1674072129" sldId="328"/>
        </pc:sldMkLst>
        <pc:spChg chg="mod">
          <ac:chgData name="김지환" userId="0b265dc0-671b-48ee-aca7-0abd8a1b305a" providerId="ADAL" clId="{D59D070D-686C-4590-8B4D-16146D834907}" dt="2020-08-10T12:35:34.991" v="3981" actId="20577"/>
          <ac:spMkLst>
            <pc:docMk/>
            <pc:sldMk cId="1674072129" sldId="328"/>
            <ac:spMk id="6" creationId="{0F6F2DCE-7677-485A-8506-522DDDC54163}"/>
          </ac:spMkLst>
        </pc:spChg>
        <pc:spChg chg="del">
          <ac:chgData name="김지환" userId="0b265dc0-671b-48ee-aca7-0abd8a1b305a" providerId="ADAL" clId="{D59D070D-686C-4590-8B4D-16146D834907}" dt="2020-08-10T12:34:03.519" v="3893" actId="478"/>
          <ac:spMkLst>
            <pc:docMk/>
            <pc:sldMk cId="1674072129" sldId="328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5:59.069" v="146"/>
          <ac:spMkLst>
            <pc:docMk/>
            <pc:sldMk cId="1674072129" sldId="328"/>
            <ac:spMk id="39" creationId="{6CDC6D6B-2C6F-4506-A1A4-B60E366A7E7F}"/>
          </ac:spMkLst>
        </pc:spChg>
      </pc:sldChg>
      <pc:sldChg chg="addSp delSp modSp add del">
        <pc:chgData name="김지환" userId="0b265dc0-671b-48ee-aca7-0abd8a1b305a" providerId="ADAL" clId="{D59D070D-686C-4590-8B4D-16146D834907}" dt="2020-08-10T10:26:10.581" v="1399" actId="2696"/>
        <pc:sldMkLst>
          <pc:docMk/>
          <pc:sldMk cId="1306167730" sldId="329"/>
        </pc:sldMkLst>
        <pc:spChg chg="mod">
          <ac:chgData name="김지환" userId="0b265dc0-671b-48ee-aca7-0abd8a1b305a" providerId="ADAL" clId="{D59D070D-686C-4590-8B4D-16146D834907}" dt="2020-08-10T10:20:54.530" v="713" actId="164"/>
          <ac:spMkLst>
            <pc:docMk/>
            <pc:sldMk cId="1306167730" sldId="329"/>
            <ac:spMk id="2" creationId="{23F7CB96-F4B8-4F48-AE00-1E02785B9F9A}"/>
          </ac:spMkLst>
        </pc:spChg>
        <pc:spChg chg="mod">
          <ac:chgData name="김지환" userId="0b265dc0-671b-48ee-aca7-0abd8a1b305a" providerId="ADAL" clId="{D59D070D-686C-4590-8B4D-16146D834907}" dt="2020-08-10T10:20:54.530" v="713" actId="164"/>
          <ac:spMkLst>
            <pc:docMk/>
            <pc:sldMk cId="1306167730" sldId="329"/>
            <ac:spMk id="3" creationId="{0D477677-48AA-42D5-B0F6-B0B657B438D9}"/>
          </ac:spMkLst>
        </pc:spChg>
        <pc:spChg chg="mod">
          <ac:chgData name="김지환" userId="0b265dc0-671b-48ee-aca7-0abd8a1b305a" providerId="ADAL" clId="{D59D070D-686C-4590-8B4D-16146D834907}" dt="2020-08-10T10:21:01.685" v="716" actId="1076"/>
          <ac:spMkLst>
            <pc:docMk/>
            <pc:sldMk cId="1306167730" sldId="329"/>
            <ac:spMk id="4" creationId="{7DD36391-308C-4993-B208-9BBED61EAD63}"/>
          </ac:spMkLst>
        </pc:spChg>
        <pc:spChg chg="del mod">
          <ac:chgData name="김지환" userId="0b265dc0-671b-48ee-aca7-0abd8a1b305a" providerId="ADAL" clId="{D59D070D-686C-4590-8B4D-16146D834907}" dt="2020-08-10T10:26:06.207" v="1396"/>
          <ac:spMkLst>
            <pc:docMk/>
            <pc:sldMk cId="1306167730" sldId="329"/>
            <ac:spMk id="5" creationId="{A8B1EA96-AF79-469F-A1DD-B80C9B2E506E}"/>
          </ac:spMkLst>
        </pc:spChg>
        <pc:spChg chg="del">
          <ac:chgData name="김지환" userId="0b265dc0-671b-48ee-aca7-0abd8a1b305a" providerId="ADAL" clId="{D59D070D-686C-4590-8B4D-16146D834907}" dt="2020-08-10T10:20:44.845" v="711" actId="478"/>
          <ac:spMkLst>
            <pc:docMk/>
            <pc:sldMk cId="1306167730" sldId="329"/>
            <ac:spMk id="7" creationId="{469AE4E7-0791-4E49-92CD-78A93B3E12EA}"/>
          </ac:spMkLst>
        </pc:spChg>
        <pc:spChg chg="add del mod">
          <ac:chgData name="김지환" userId="0b265dc0-671b-48ee-aca7-0abd8a1b305a" providerId="ADAL" clId="{D59D070D-686C-4590-8B4D-16146D834907}" dt="2020-08-10T10:23:20.309" v="877" actId="478"/>
          <ac:spMkLst>
            <pc:docMk/>
            <pc:sldMk cId="1306167730" sldId="329"/>
            <ac:spMk id="8" creationId="{AC4DEB8D-3A42-4D7E-9545-9471E1095EDE}"/>
          </ac:spMkLst>
        </pc:spChg>
        <pc:spChg chg="add del mod">
          <ac:chgData name="김지환" userId="0b265dc0-671b-48ee-aca7-0abd8a1b305a" providerId="ADAL" clId="{D59D070D-686C-4590-8B4D-16146D834907}" dt="2020-08-10T10:25:04.971" v="1273" actId="478"/>
          <ac:spMkLst>
            <pc:docMk/>
            <pc:sldMk cId="1306167730" sldId="329"/>
            <ac:spMk id="11" creationId="{05273E2F-EBC3-4540-A9BD-F1D29FAAEDB7}"/>
          </ac:spMkLst>
        </pc:spChg>
        <pc:spChg chg="add del mod">
          <ac:chgData name="김지환" userId="0b265dc0-671b-48ee-aca7-0abd8a1b305a" providerId="ADAL" clId="{D59D070D-686C-4590-8B4D-16146D834907}" dt="2020-08-10T10:23:20.309" v="877" actId="478"/>
          <ac:spMkLst>
            <pc:docMk/>
            <pc:sldMk cId="1306167730" sldId="329"/>
            <ac:spMk id="12" creationId="{C4AA591E-3FCB-485A-80B3-5E3E6AEEEDC2}"/>
          </ac:spMkLst>
        </pc:spChg>
        <pc:spChg chg="add del mod">
          <ac:chgData name="김지환" userId="0b265dc0-671b-48ee-aca7-0abd8a1b305a" providerId="ADAL" clId="{D59D070D-686C-4590-8B4D-16146D834907}" dt="2020-08-10T10:26:06.207" v="1396"/>
          <ac:spMkLst>
            <pc:docMk/>
            <pc:sldMk cId="1306167730" sldId="329"/>
            <ac:spMk id="41" creationId="{1957DA9E-4A52-4F74-BF8B-FCE1C02DE75B}"/>
          </ac:spMkLst>
        </pc:spChg>
        <pc:grpChg chg="add del mod">
          <ac:chgData name="김지환" userId="0b265dc0-671b-48ee-aca7-0abd8a1b305a" providerId="ADAL" clId="{D59D070D-686C-4590-8B4D-16146D834907}" dt="2020-08-10T10:26:06.207" v="1396"/>
          <ac:grpSpMkLst>
            <pc:docMk/>
            <pc:sldMk cId="1306167730" sldId="329"/>
            <ac:grpSpMk id="6" creationId="{29E4066D-7E1F-4F11-B34C-DDD6B8E159CE}"/>
          </ac:grpSpMkLst>
        </pc:grpChg>
        <pc:grpChg chg="add del mod">
          <ac:chgData name="김지환" userId="0b265dc0-671b-48ee-aca7-0abd8a1b305a" providerId="ADAL" clId="{D59D070D-686C-4590-8B4D-16146D834907}" dt="2020-08-10T10:23:20.309" v="877" actId="478"/>
          <ac:grpSpMkLst>
            <pc:docMk/>
            <pc:sldMk cId="1306167730" sldId="329"/>
            <ac:grpSpMk id="14" creationId="{4428CCFE-D95B-41D4-AB85-AEB0130AA02C}"/>
          </ac:grpSpMkLst>
        </pc:grpChg>
        <pc:grpChg chg="add mod">
          <ac:chgData name="김지환" userId="0b265dc0-671b-48ee-aca7-0abd8a1b305a" providerId="ADAL" clId="{D59D070D-686C-4590-8B4D-16146D834907}" dt="2020-08-10T10:22:35.382" v="867" actId="571"/>
          <ac:grpSpMkLst>
            <pc:docMk/>
            <pc:sldMk cId="1306167730" sldId="329"/>
            <ac:grpSpMk id="18" creationId="{307B0FB0-CF9D-4A55-AB50-76B5F328B519}"/>
          </ac:grpSpMkLst>
        </pc:grpChg>
        <pc:grpChg chg="add del mod">
          <ac:chgData name="김지환" userId="0b265dc0-671b-48ee-aca7-0abd8a1b305a" providerId="ADAL" clId="{D59D070D-686C-4590-8B4D-16146D834907}" dt="2020-08-10T10:23:20.309" v="877" actId="478"/>
          <ac:grpSpMkLst>
            <pc:docMk/>
            <pc:sldMk cId="1306167730" sldId="329"/>
            <ac:grpSpMk id="22" creationId="{BE2ADF21-6F18-4FEC-9D89-57652E1854B1}"/>
          </ac:grpSpMkLst>
        </pc:grpChg>
        <pc:grpChg chg="add del mod">
          <ac:chgData name="김지환" userId="0b265dc0-671b-48ee-aca7-0abd8a1b305a" providerId="ADAL" clId="{D59D070D-686C-4590-8B4D-16146D834907}" dt="2020-08-10T10:23:20.309" v="877" actId="478"/>
          <ac:grpSpMkLst>
            <pc:docMk/>
            <pc:sldMk cId="1306167730" sldId="329"/>
            <ac:grpSpMk id="26" creationId="{3A1CB6FA-595B-46CE-A23F-151F49BA3556}"/>
          </ac:grpSpMkLst>
        </pc:grpChg>
        <pc:grpChg chg="add del mod">
          <ac:chgData name="김지환" userId="0b265dc0-671b-48ee-aca7-0abd8a1b305a" providerId="ADAL" clId="{D59D070D-686C-4590-8B4D-16146D834907}" dt="2020-08-10T10:23:20.309" v="877" actId="478"/>
          <ac:grpSpMkLst>
            <pc:docMk/>
            <pc:sldMk cId="1306167730" sldId="329"/>
            <ac:grpSpMk id="30" creationId="{E8A47560-7231-49A2-84D5-5835342C7BC0}"/>
          </ac:grpSpMkLst>
        </pc:grpChg>
        <pc:grpChg chg="add del mod">
          <ac:chgData name="김지환" userId="0b265dc0-671b-48ee-aca7-0abd8a1b305a" providerId="ADAL" clId="{D59D070D-686C-4590-8B4D-16146D834907}" dt="2020-08-10T10:23:20.309" v="877" actId="478"/>
          <ac:grpSpMkLst>
            <pc:docMk/>
            <pc:sldMk cId="1306167730" sldId="329"/>
            <ac:grpSpMk id="34" creationId="{87F94004-4034-4697-8944-A5B39806C4B7}"/>
          </ac:grpSpMkLst>
        </pc:grpChg>
      </pc:sldChg>
      <pc:sldChg chg="addSp delSp modSp add">
        <pc:chgData name="김지환" userId="0b265dc0-671b-48ee-aca7-0abd8a1b305a" providerId="ADAL" clId="{D59D070D-686C-4590-8B4D-16146D834907}" dt="2020-08-10T10:26:00.021" v="1395" actId="1076"/>
        <pc:sldMkLst>
          <pc:docMk/>
          <pc:sldMk cId="2669376611" sldId="330"/>
        </pc:sldMkLst>
        <pc:spChg chg="del">
          <ac:chgData name="김지환" userId="0b265dc0-671b-48ee-aca7-0abd8a1b305a" providerId="ADAL" clId="{D59D070D-686C-4590-8B4D-16146D834907}" dt="2020-08-10T10:23:25.151" v="878" actId="478"/>
          <ac:spMkLst>
            <pc:docMk/>
            <pc:sldMk cId="2669376611" sldId="330"/>
            <ac:spMk id="5" creationId="{A8B1EA96-AF79-469F-A1DD-B80C9B2E506E}"/>
          </ac:spMkLst>
        </pc:spChg>
        <pc:spChg chg="mod">
          <ac:chgData name="김지환" userId="0b265dc0-671b-48ee-aca7-0abd8a1b305a" providerId="ADAL" clId="{D59D070D-686C-4590-8B4D-16146D834907}" dt="2020-08-10T10:23:28.822" v="879" actId="1076"/>
          <ac:spMkLst>
            <pc:docMk/>
            <pc:sldMk cId="2669376611" sldId="330"/>
            <ac:spMk id="8" creationId="{AC4DEB8D-3A42-4D7E-9545-9471E1095EDE}"/>
          </ac:spMkLst>
        </pc:spChg>
        <pc:spChg chg="del">
          <ac:chgData name="김지환" userId="0b265dc0-671b-48ee-aca7-0abd8a1b305a" providerId="ADAL" clId="{D59D070D-686C-4590-8B4D-16146D834907}" dt="2020-08-10T10:23:25.151" v="878" actId="478"/>
          <ac:spMkLst>
            <pc:docMk/>
            <pc:sldMk cId="2669376611" sldId="330"/>
            <ac:spMk id="11" creationId="{05273E2F-EBC3-4540-A9BD-F1D29FAAEDB7}"/>
          </ac:spMkLst>
        </pc:spChg>
        <pc:spChg chg="mod">
          <ac:chgData name="김지환" userId="0b265dc0-671b-48ee-aca7-0abd8a1b305a" providerId="ADAL" clId="{D59D070D-686C-4590-8B4D-16146D834907}" dt="2020-08-10T10:26:00.021" v="1395" actId="1076"/>
          <ac:spMkLst>
            <pc:docMk/>
            <pc:sldMk cId="2669376611" sldId="330"/>
            <ac:spMk id="12" creationId="{C4AA591E-3FCB-485A-80B3-5E3E6AEEEDC2}"/>
          </ac:spMkLst>
        </pc:spChg>
        <pc:spChg chg="add mod">
          <ac:chgData name="김지환" userId="0b265dc0-671b-48ee-aca7-0abd8a1b305a" providerId="ADAL" clId="{D59D070D-686C-4590-8B4D-16146D834907}" dt="2020-08-10T10:25:56.241" v="1390" actId="1076"/>
          <ac:spMkLst>
            <pc:docMk/>
            <pc:sldMk cId="2669376611" sldId="330"/>
            <ac:spMk id="41" creationId="{30F3569B-6C26-4757-AD76-65CD8156873D}"/>
          </ac:spMkLst>
        </pc:spChg>
        <pc:spChg chg="add mod">
          <ac:chgData name="김지환" userId="0b265dc0-671b-48ee-aca7-0abd8a1b305a" providerId="ADAL" clId="{D59D070D-686C-4590-8B4D-16146D834907}" dt="2020-08-10T10:24:58.520" v="1271" actId="207"/>
          <ac:spMkLst>
            <pc:docMk/>
            <pc:sldMk cId="2669376611" sldId="330"/>
            <ac:spMk id="42" creationId="{9DD3E7E7-86C1-421A-917D-59B8B89CC44E}"/>
          </ac:spMkLst>
        </pc:spChg>
        <pc:grpChg chg="del">
          <ac:chgData name="김지환" userId="0b265dc0-671b-48ee-aca7-0abd8a1b305a" providerId="ADAL" clId="{D59D070D-686C-4590-8B4D-16146D834907}" dt="2020-08-10T10:23:25.151" v="878" actId="478"/>
          <ac:grpSpMkLst>
            <pc:docMk/>
            <pc:sldMk cId="2669376611" sldId="330"/>
            <ac:grpSpMk id="6" creationId="{29E4066D-7E1F-4F11-B34C-DDD6B8E159CE}"/>
          </ac:grpSpMkLst>
        </pc:grpChg>
        <pc:grpChg chg="mod">
          <ac:chgData name="김지환" userId="0b265dc0-671b-48ee-aca7-0abd8a1b305a" providerId="ADAL" clId="{D59D070D-686C-4590-8B4D-16146D834907}" dt="2020-08-10T10:23:28.822" v="879" actId="1076"/>
          <ac:grpSpMkLst>
            <pc:docMk/>
            <pc:sldMk cId="2669376611" sldId="330"/>
            <ac:grpSpMk id="14" creationId="{4428CCFE-D95B-41D4-AB85-AEB0130AA02C}"/>
          </ac:grpSpMkLst>
        </pc:grpChg>
        <pc:grpChg chg="mod">
          <ac:chgData name="김지환" userId="0b265dc0-671b-48ee-aca7-0abd8a1b305a" providerId="ADAL" clId="{D59D070D-686C-4590-8B4D-16146D834907}" dt="2020-08-10T10:23:28.822" v="879" actId="1076"/>
          <ac:grpSpMkLst>
            <pc:docMk/>
            <pc:sldMk cId="2669376611" sldId="330"/>
            <ac:grpSpMk id="22" creationId="{BE2ADF21-6F18-4FEC-9D89-57652E1854B1}"/>
          </ac:grpSpMkLst>
        </pc:grpChg>
        <pc:grpChg chg="mod">
          <ac:chgData name="김지환" userId="0b265dc0-671b-48ee-aca7-0abd8a1b305a" providerId="ADAL" clId="{D59D070D-686C-4590-8B4D-16146D834907}" dt="2020-08-10T10:23:28.822" v="879" actId="1076"/>
          <ac:grpSpMkLst>
            <pc:docMk/>
            <pc:sldMk cId="2669376611" sldId="330"/>
            <ac:grpSpMk id="26" creationId="{3A1CB6FA-595B-46CE-A23F-151F49BA3556}"/>
          </ac:grpSpMkLst>
        </pc:grpChg>
        <pc:grpChg chg="mod">
          <ac:chgData name="김지환" userId="0b265dc0-671b-48ee-aca7-0abd8a1b305a" providerId="ADAL" clId="{D59D070D-686C-4590-8B4D-16146D834907}" dt="2020-08-10T10:23:28.822" v="879" actId="1076"/>
          <ac:grpSpMkLst>
            <pc:docMk/>
            <pc:sldMk cId="2669376611" sldId="330"/>
            <ac:grpSpMk id="30" creationId="{E8A47560-7231-49A2-84D5-5835342C7BC0}"/>
          </ac:grpSpMkLst>
        </pc:grpChg>
        <pc:grpChg chg="mod">
          <ac:chgData name="김지환" userId="0b265dc0-671b-48ee-aca7-0abd8a1b305a" providerId="ADAL" clId="{D59D070D-686C-4590-8B4D-16146D834907}" dt="2020-08-10T10:23:28.822" v="879" actId="1076"/>
          <ac:grpSpMkLst>
            <pc:docMk/>
            <pc:sldMk cId="2669376611" sldId="330"/>
            <ac:grpSpMk id="34" creationId="{87F94004-4034-4697-8944-A5B39806C4B7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8FF3C-9381-4334-95AA-ABB07BBFE4B0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4F3CE-F50E-474E-9523-AE23E73EC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96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169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949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836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016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488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6D025-463F-4CEB-8F31-16F1277C4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0854F0-2857-44DE-9F4A-EA6B396F7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E7F6F2-7343-4371-B07A-CE5476F50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8224BC-A1F0-4B30-B51A-C5F831F6E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46EEC9-50D2-484C-8798-5901D74B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00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A7449-7A26-4124-990C-531AB55B8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42B545-B5A2-499F-A015-0AC0681C6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5FFCC0-D35F-456A-9FE7-9054BA7B2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F8F9BC-E086-4D59-9A1B-BBB6015AB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E71EBC-2342-48F5-BE7A-471B2F48D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07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B8B805-E50D-475E-8A1E-F09683EA1E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12199C-1F8D-412C-85AA-A629C3A23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1B31D3-33DC-4A5C-A38F-10AAED3A6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787AF-1650-4135-8DCF-0A86089BA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98E614-E4C4-4B52-99C7-CA9222A5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47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A5D9B-2C1F-46AB-9F00-1F772C22A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C92E17-9E85-4AE3-B750-C6A3EDBB2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B3221D-A711-4E10-8FD7-CF242E78A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BF2D98-CD23-4B7C-8140-09AAEF8D7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497F4A-DA97-4ED8-B84E-1DEE18468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619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17C89-808C-41BE-8EB9-CCF253464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EB4FD-8C11-4F84-8E1A-685E3CAAC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698E42-959B-44BF-983D-1039937DF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3DEADD-D44C-4D92-9B34-5C2BC85D9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082145-6EDC-45E5-9155-79C1A6CD3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240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5017D-C324-4CD2-9602-A535FD69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5DB793-1315-4A74-8299-470FC2B90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546641-AA58-42FF-926D-7A6D8C221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3A6BD9-D1E4-4926-A9C2-1CD0C8219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459507-B713-4B54-8C13-F5A398AFE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67E17D-6F15-4674-898F-A15DE9367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57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E7585-4E5E-469B-A322-B797CF10A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FC685B-0B79-45E0-96C5-ADF92B39E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E401A9-8873-4639-BE7C-091EDF34D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7D354E-C2E0-4B8B-BFBD-C770FD743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FEDCD2-529D-48E6-97F9-2AEF9E0AE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A54033-FC5B-4392-996F-DB1D2F460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2EB564-63F7-4423-8149-1503F6CF4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CE5509-056C-4C7A-91F3-0F3506731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958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02476-65F9-4B11-920C-6CDEE44FD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4DB767-F26A-4F17-93FE-0F1051428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1C6168-8231-486D-AF48-97DB5A322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A2A5A7-BFC0-4D16-8934-47EEEB38C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285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1C4428-2877-49BF-BB12-414285A41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89B0E0-3E6F-41FD-8E67-01D20F56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4E6A05-B9E5-4D1C-94BF-1E133160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87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CC6F0-95FE-4CC1-A77A-93628F73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DA736A-90AD-4FD2-968B-2C466E9AA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52455F-51D7-42A8-B801-041BDF5F5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DBB55B-3FD1-46FD-BD75-079E3F171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BC4DAA-7734-46F0-97CE-14C31A07E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C590B2-1B11-4209-84E1-398DBA379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303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1C5BD-0FCD-4C77-9D51-06026A82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E25927-D098-46BE-9F7F-7CC967CDB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F521A1-5354-419F-B8C9-7B8848F5A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37199B-67A6-48E5-A91F-BC87DD282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8D7FDE-F22C-45BC-A1BF-0845BA121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092021-3D5F-4577-99AF-59801C0A4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963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2B8CDB-E2C1-4702-815D-D5AC75A76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59E0E4-691C-4F1F-8242-419D6D421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7044AD-2BF3-4225-B80A-EC5ECF6A53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EA180-B51C-4898-B0E0-B9410346B791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D1F5BF-13EF-4D3E-90FF-180A04F52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36460A-580F-4A28-9ED6-0C6CB7543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504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&#45817;&#44540;&#53412;&#50864;&#44592;%20&#45936;&#51060;&#53552;%20&#49444;&#44228;.ppt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ko-KR" altLang="en-US" dirty="0" err="1"/>
              <a:t>당근키우기</a:t>
            </a:r>
            <a:r>
              <a:rPr lang="ko-KR" altLang="en-US" dirty="0"/>
              <a:t> 시스템 기획서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3BF06CDA-4339-49E1-AAE8-F155B9765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122702"/>
              </p:ext>
            </p:extLst>
          </p:nvPr>
        </p:nvGraphicFramePr>
        <p:xfrm>
          <a:off x="9975273" y="5654375"/>
          <a:ext cx="1995055" cy="836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52">
                  <a:extLst>
                    <a:ext uri="{9D8B030D-6E8A-4147-A177-3AD203B41FA5}">
                      <a16:colId xmlns:a16="http://schemas.microsoft.com/office/drawing/2014/main" val="343103295"/>
                    </a:ext>
                  </a:extLst>
                </a:gridCol>
                <a:gridCol w="1134803">
                  <a:extLst>
                    <a:ext uri="{9D8B030D-6E8A-4147-A177-3AD203B41FA5}">
                      <a16:colId xmlns:a16="http://schemas.microsoft.com/office/drawing/2014/main" val="3177664756"/>
                    </a:ext>
                  </a:extLst>
                </a:gridCol>
              </a:tblGrid>
              <a:tr h="836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김지환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716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212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1600200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 </a:t>
              </a:r>
              <a:r>
                <a:rPr lang="ko-KR" altLang="en-US" sz="2800" b="1" dirty="0"/>
                <a:t>농장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236895" y="2437268"/>
            <a:ext cx="4883524" cy="1914331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 err="1">
                  <a:solidFill>
                    <a:schemeClr val="tx1"/>
                  </a:solidFill>
                </a:rPr>
                <a:t>FarmEarning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 err="1">
                  <a:solidFill>
                    <a:schemeClr val="tx1"/>
                  </a:solidFill>
                </a:rPr>
                <a:t>증가시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해당 텍스트를 농장 상단에 출력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텍스트는 위로 서서히 올라가며 </a:t>
              </a:r>
              <a:r>
                <a:rPr lang="en-US" altLang="ko-KR" dirty="0">
                  <a:solidFill>
                    <a:schemeClr val="tx1"/>
                  </a:solidFill>
                </a:rPr>
                <a:t>Fade Out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관련 </a:t>
              </a:r>
              <a:r>
                <a:rPr lang="en-US" altLang="ko-KR" dirty="0">
                  <a:solidFill>
                    <a:schemeClr val="bg1"/>
                  </a:solidFill>
                </a:rPr>
                <a:t>UI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E11E454-01E1-4812-8BB4-8322E24F6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49" y="1780278"/>
            <a:ext cx="2990850" cy="352425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74EFA9BD-D931-49B1-848D-F30CDC75F89D}"/>
              </a:ext>
            </a:extLst>
          </p:cNvPr>
          <p:cNvGrpSpPr/>
          <p:nvPr/>
        </p:nvGrpSpPr>
        <p:grpSpPr>
          <a:xfrm>
            <a:off x="7905749" y="1780278"/>
            <a:ext cx="1253705" cy="437505"/>
            <a:chOff x="5383928" y="2247900"/>
            <a:chExt cx="2078938" cy="437505"/>
          </a:xfrm>
        </p:grpSpPr>
        <p:sp>
          <p:nvSpPr>
            <p:cNvPr id="18" name="화살표: 오각형 17">
              <a:extLst>
                <a:ext uri="{FF2B5EF4-FFF2-40B4-BE49-F238E27FC236}">
                  <a16:creationId xmlns:a16="http://schemas.microsoft.com/office/drawing/2014/main" id="{1D718685-2DC5-4943-99B5-ABA7693D4BE2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FF7C5A4-0570-4D6C-9993-0C84648C53A1}"/>
                </a:ext>
              </a:extLst>
            </p:cNvPr>
            <p:cNvSpPr txBox="1"/>
            <p:nvPr/>
          </p:nvSpPr>
          <p:spPr>
            <a:xfrm>
              <a:off x="5393131" y="2281986"/>
              <a:ext cx="935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GIF </a:t>
              </a:r>
              <a:r>
                <a:rPr lang="ko-KR" altLang="en-US" dirty="0"/>
                <a:t>자료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2412935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숫자표기 시스템</a:t>
            </a:r>
          </a:p>
        </p:txBody>
      </p:sp>
    </p:spTree>
    <p:extLst>
      <p:ext uri="{BB962C8B-B14F-4D97-AF65-F5344CB8AC3E}">
        <p14:creationId xmlns:p14="http://schemas.microsoft.com/office/powerpoint/2010/main" val="3664303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-1" y="99367"/>
            <a:ext cx="3674225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3. </a:t>
              </a:r>
              <a:r>
                <a:rPr lang="ko-KR" altLang="en-US" sz="2800" b="1" dirty="0"/>
                <a:t>숫자 표기 시스템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E0A7114B-ADA5-4D06-A75A-F28D0D4E02E2}"/>
              </a:ext>
            </a:extLst>
          </p:cNvPr>
          <p:cNvGrpSpPr/>
          <p:nvPr/>
        </p:nvGrpSpPr>
        <p:grpSpPr>
          <a:xfrm>
            <a:off x="2004692" y="1406386"/>
            <a:ext cx="8206868" cy="2160769"/>
            <a:chOff x="7280649" y="4038167"/>
            <a:chExt cx="4217057" cy="238908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839C72-8A6A-4152-ABD3-E7E541575DAC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CE297DC-8D24-48C3-892B-632F4CF1532A}"/>
                </a:ext>
              </a:extLst>
            </p:cNvPr>
            <p:cNvSpPr/>
            <p:nvPr/>
          </p:nvSpPr>
          <p:spPr>
            <a:xfrm>
              <a:off x="7280649" y="4420759"/>
              <a:ext cx="4217057" cy="20064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자료형 범위를 벗어나는 큰 수 처리법 마련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단위 변화를 통해 수 변화를 감지함으로써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1) </a:t>
              </a:r>
              <a:r>
                <a:rPr lang="ko-KR" altLang="en-US" dirty="0">
                  <a:solidFill>
                    <a:schemeClr val="tx1"/>
                  </a:solidFill>
                </a:rPr>
                <a:t>유저가 어느 정도 수익을 내고 있는지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2) </a:t>
              </a:r>
              <a:r>
                <a:rPr lang="ko-KR" altLang="en-US" dirty="0">
                  <a:solidFill>
                    <a:schemeClr val="tx1"/>
                  </a:solidFill>
                </a:rPr>
                <a:t>다음 투자는 무엇을 할지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명확하게 인지할 수 있도록 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C3B1323-2F9A-4E14-8210-37203D9DA13A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82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7165513-1364-4C66-9B4D-89722EBDDEB8}"/>
              </a:ext>
            </a:extLst>
          </p:cNvPr>
          <p:cNvGrpSpPr/>
          <p:nvPr/>
        </p:nvGrpSpPr>
        <p:grpSpPr>
          <a:xfrm>
            <a:off x="2004692" y="3913182"/>
            <a:ext cx="8206868" cy="2715566"/>
            <a:chOff x="7280649" y="4038167"/>
            <a:chExt cx="4217057" cy="238908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A58C8D-7CD0-4441-9C54-F29FED21902D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5E2A7AD-22DD-4A1E-9D94-B39E04039999}"/>
                </a:ext>
              </a:extLst>
            </p:cNvPr>
            <p:cNvSpPr/>
            <p:nvPr/>
          </p:nvSpPr>
          <p:spPr>
            <a:xfrm>
              <a:off x="7280649" y="4326054"/>
              <a:ext cx="4217057" cy="210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1000</a:t>
              </a:r>
              <a:r>
                <a:rPr lang="ko-KR" altLang="en-US" dirty="0">
                  <a:solidFill>
                    <a:schemeClr val="tx1"/>
                  </a:solidFill>
                </a:rPr>
                <a:t>단위로 수를 표현한다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Ex) 1,000 &gt; 1K, 1,000,000 &gt; 1M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소수점 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r>
                <a:rPr lang="ko-KR" altLang="en-US" dirty="0">
                  <a:solidFill>
                    <a:schemeClr val="tx1"/>
                  </a:solidFill>
                </a:rPr>
                <a:t>자리까지 화면상에 표기한다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Ex) 2,015 &gt; 2.01K, 1,234,567 &gt; 1.23M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단위는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단위목록</a:t>
              </a:r>
              <a:r>
                <a:rPr lang="en-US" altLang="ko-KR" dirty="0">
                  <a:solidFill>
                    <a:schemeClr val="tx1"/>
                  </a:solidFill>
                </a:rPr>
                <a:t>.txt</a:t>
              </a:r>
              <a:r>
                <a:rPr lang="ko-KR" altLang="en-US" dirty="0">
                  <a:solidFill>
                    <a:schemeClr val="tx1"/>
                  </a:solidFill>
                </a:rPr>
                <a:t>‘를 따른다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DCADDD3-E87C-4CE3-A0CD-9B269736EE86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73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1964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470BD46-689C-4CCF-A48B-F0D7FBD50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917475"/>
              </p:ext>
            </p:extLst>
          </p:nvPr>
        </p:nvGraphicFramePr>
        <p:xfrm>
          <a:off x="955963" y="995904"/>
          <a:ext cx="10280073" cy="5436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1">
                  <a:extLst>
                    <a:ext uri="{9D8B030D-6E8A-4147-A177-3AD203B41FA5}">
                      <a16:colId xmlns:a16="http://schemas.microsoft.com/office/drawing/2014/main" val="2907356572"/>
                    </a:ext>
                  </a:extLst>
                </a:gridCol>
                <a:gridCol w="5329381">
                  <a:extLst>
                    <a:ext uri="{9D8B030D-6E8A-4147-A177-3AD203B41FA5}">
                      <a16:colId xmlns:a16="http://schemas.microsoft.com/office/drawing/2014/main" val="337169166"/>
                    </a:ext>
                  </a:extLst>
                </a:gridCol>
                <a:gridCol w="3426691">
                  <a:extLst>
                    <a:ext uri="{9D8B030D-6E8A-4147-A177-3AD203B41FA5}">
                      <a16:colId xmlns:a16="http://schemas.microsoft.com/office/drawing/2014/main" val="56736019"/>
                    </a:ext>
                  </a:extLst>
                </a:gridCol>
              </a:tblGrid>
              <a:tr h="3912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27839"/>
                  </a:ext>
                </a:extLst>
              </a:tr>
              <a:tr h="3912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2020.10.20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문서 개요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농장 시스템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클릭 시스템 초안 작성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627370"/>
                  </a:ext>
                </a:extLst>
              </a:tr>
              <a:tr h="68463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729593"/>
                  </a:ext>
                </a:extLst>
              </a:tr>
              <a:tr h="3912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984251"/>
                  </a:ext>
                </a:extLst>
              </a:tr>
              <a:tr h="97805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979252"/>
                  </a:ext>
                </a:extLst>
              </a:tr>
              <a:tr h="4254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105153"/>
                  </a:ext>
                </a:extLst>
              </a:tr>
              <a:tr h="64010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056982"/>
                  </a:ext>
                </a:extLst>
              </a:tr>
              <a:tr h="631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593928"/>
                  </a:ext>
                </a:extLst>
              </a:tr>
              <a:tr h="90277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463708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6C80C397-C3D3-4133-8598-12466E2F69A6}"/>
              </a:ext>
            </a:extLst>
          </p:cNvPr>
          <p:cNvGrpSpPr/>
          <p:nvPr/>
        </p:nvGrpSpPr>
        <p:grpSpPr>
          <a:xfrm>
            <a:off x="1" y="99367"/>
            <a:ext cx="1908284" cy="620714"/>
            <a:chOff x="0" y="231324"/>
            <a:chExt cx="2341178" cy="62071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73F0654-31D7-46A3-A4CF-DA34680DCB49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History</a:t>
              </a:r>
              <a:endParaRPr lang="ko-KR" altLang="en-US" sz="1400" b="1" dirty="0"/>
            </a:p>
          </p:txBody>
        </p:sp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8043DF26-5617-4A20-920B-1BE8DB10C7F5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53989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470BD46-689C-4CCF-A48B-F0D7FBD50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229168"/>
              </p:ext>
            </p:extLst>
          </p:nvPr>
        </p:nvGraphicFramePr>
        <p:xfrm>
          <a:off x="955963" y="995906"/>
          <a:ext cx="10280073" cy="3629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1">
                  <a:extLst>
                    <a:ext uri="{9D8B030D-6E8A-4147-A177-3AD203B41FA5}">
                      <a16:colId xmlns:a16="http://schemas.microsoft.com/office/drawing/2014/main" val="2907356572"/>
                    </a:ext>
                  </a:extLst>
                </a:gridCol>
                <a:gridCol w="5329381">
                  <a:extLst>
                    <a:ext uri="{9D8B030D-6E8A-4147-A177-3AD203B41FA5}">
                      <a16:colId xmlns:a16="http://schemas.microsoft.com/office/drawing/2014/main" val="337169166"/>
                    </a:ext>
                  </a:extLst>
                </a:gridCol>
                <a:gridCol w="3426691">
                  <a:extLst>
                    <a:ext uri="{9D8B030D-6E8A-4147-A177-3AD203B41FA5}">
                      <a16:colId xmlns:a16="http://schemas.microsoft.com/office/drawing/2014/main" val="56736019"/>
                    </a:ext>
                  </a:extLst>
                </a:gridCol>
              </a:tblGrid>
              <a:tr h="2515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27839"/>
                  </a:ext>
                </a:extLst>
              </a:tr>
              <a:tr h="2515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627370"/>
                  </a:ext>
                </a:extLst>
              </a:tr>
              <a:tr h="6287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729593"/>
                  </a:ext>
                </a:extLst>
              </a:tr>
              <a:tr h="4401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984251"/>
                  </a:ext>
                </a:extLst>
              </a:tr>
              <a:tr h="3221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979252"/>
                  </a:ext>
                </a:extLst>
              </a:tr>
              <a:tr h="2515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105153"/>
                  </a:ext>
                </a:extLst>
              </a:tr>
              <a:tr h="2515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056982"/>
                  </a:ext>
                </a:extLst>
              </a:tr>
              <a:tr h="2515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593928"/>
                  </a:ext>
                </a:extLst>
              </a:tr>
              <a:tr h="29736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463708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6C80C397-C3D3-4133-8598-12466E2F69A6}"/>
              </a:ext>
            </a:extLst>
          </p:cNvPr>
          <p:cNvGrpSpPr/>
          <p:nvPr/>
        </p:nvGrpSpPr>
        <p:grpSpPr>
          <a:xfrm>
            <a:off x="1" y="99367"/>
            <a:ext cx="1908284" cy="620714"/>
            <a:chOff x="0" y="231324"/>
            <a:chExt cx="2341178" cy="62071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73F0654-31D7-46A3-A4CF-DA34680DCB49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History</a:t>
              </a:r>
              <a:endParaRPr lang="ko-KR" altLang="en-US" sz="1400" b="1" dirty="0"/>
            </a:p>
          </p:txBody>
        </p:sp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8043DF26-5617-4A20-920B-1BE8DB10C7F5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0145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746ACF5-4AE7-4E6D-820A-B5851B42E672}"/>
              </a:ext>
            </a:extLst>
          </p:cNvPr>
          <p:cNvSpPr/>
          <p:nvPr/>
        </p:nvSpPr>
        <p:spPr>
          <a:xfrm>
            <a:off x="812800" y="1097280"/>
            <a:ext cx="10287000" cy="5328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9094F2-F8BD-47F3-AB24-2FB70DA163F4}"/>
              </a:ext>
            </a:extLst>
          </p:cNvPr>
          <p:cNvSpPr txBox="1"/>
          <p:nvPr/>
        </p:nvSpPr>
        <p:spPr>
          <a:xfrm>
            <a:off x="1092199" y="1194774"/>
            <a:ext cx="96919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>
                <a:hlinkClick r:id="rId2" action="ppaction://hlinksldjump"/>
              </a:rPr>
              <a:t>문서 개요</a:t>
            </a:r>
            <a:endParaRPr lang="en-US" altLang="ko-KR" sz="2000" dirty="0">
              <a:hlinkClick r:id="rId2" action="ppaction://hlinksldjump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hlinkClick r:id="rId2" action="ppaction://hlinksldjump"/>
              </a:rPr>
              <a:t>농장 시스템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>
                <a:hlinkClick r:id="rId3" action="ppaction://hlinksldjump"/>
              </a:rPr>
              <a:t>숫자 표기 시스템</a:t>
            </a:r>
            <a:endParaRPr lang="en-US" altLang="ko-KR" sz="20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C62E805-8DA2-4093-A708-009E59B21F1A}"/>
              </a:ext>
            </a:extLst>
          </p:cNvPr>
          <p:cNvGrpSpPr/>
          <p:nvPr/>
        </p:nvGrpSpPr>
        <p:grpSpPr>
          <a:xfrm>
            <a:off x="1" y="99367"/>
            <a:ext cx="1446414" cy="620714"/>
            <a:chOff x="0" y="231324"/>
            <a:chExt cx="2341178" cy="62071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1147087-F103-4C8D-BF2E-D7F53A233CA3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/>
                <a:t>목차</a:t>
              </a:r>
              <a:endParaRPr lang="ko-KR" altLang="en-US" sz="1400" b="1" dirty="0"/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D04F498F-9255-452E-B204-696D6103FAE0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4886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문서 개요</a:t>
            </a:r>
          </a:p>
        </p:txBody>
      </p:sp>
    </p:spTree>
    <p:extLst>
      <p:ext uri="{BB962C8B-B14F-4D97-AF65-F5344CB8AC3E}">
        <p14:creationId xmlns:p14="http://schemas.microsoft.com/office/powerpoint/2010/main" val="447763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2807010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1. </a:t>
              </a:r>
              <a:r>
                <a:rPr lang="ko-KR" altLang="en-US" sz="2800" b="1" dirty="0"/>
                <a:t>문서 개요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1776573"/>
            <a:ext cx="8366001" cy="3304853"/>
            <a:chOff x="7280649" y="4038167"/>
            <a:chExt cx="4217057" cy="238909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307786"/>
              <a:ext cx="4217057" cy="21194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게임 내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기능</a:t>
              </a:r>
              <a:r>
                <a:rPr lang="en-US" altLang="ko-KR" dirty="0">
                  <a:solidFill>
                    <a:schemeClr val="tx1"/>
                  </a:solidFill>
                </a:rPr>
                <a:t>‘ </a:t>
              </a:r>
              <a:r>
                <a:rPr lang="ko-KR" altLang="en-US" dirty="0">
                  <a:solidFill>
                    <a:schemeClr val="tx1"/>
                  </a:solidFill>
                </a:rPr>
                <a:t>관련 사항을 기재한 </a:t>
              </a:r>
              <a:r>
                <a:rPr lang="ko-KR" altLang="en-US" i="1" dirty="0">
                  <a:solidFill>
                    <a:schemeClr val="tx1"/>
                  </a:solidFill>
                </a:rPr>
                <a:t>기록용</a:t>
              </a:r>
              <a:r>
                <a:rPr lang="ko-KR" altLang="en-US" dirty="0">
                  <a:solidFill>
                    <a:schemeClr val="tx1"/>
                  </a:solidFill>
                </a:rPr>
                <a:t> 문서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시스템 구조에 대한 핵심 요소 및 주요 골자만 기재함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세부사항은 기재하지 않음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Var</a:t>
              </a:r>
              <a:r>
                <a:rPr lang="ko-KR" altLang="en-US" dirty="0">
                  <a:solidFill>
                    <a:schemeClr val="tx1"/>
                  </a:solidFill>
                </a:rPr>
                <a:t>는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  <a:hlinkClick r:id="rId3" action="ppaction://hlinkpres?slideindex=1&amp;slidetitle="/>
                </a:rPr>
                <a:t>데이터 설계</a:t>
              </a:r>
              <a:r>
                <a:rPr lang="en-US" altLang="ko-KR" dirty="0">
                  <a:solidFill>
                    <a:schemeClr val="tx1"/>
                  </a:solidFill>
                </a:rPr>
                <a:t>’ </a:t>
              </a:r>
              <a:r>
                <a:rPr lang="ko-KR" altLang="en-US" dirty="0">
                  <a:solidFill>
                    <a:schemeClr val="tx1"/>
                  </a:solidFill>
                </a:rPr>
                <a:t>상 </a:t>
              </a:r>
              <a:r>
                <a:rPr lang="en-US" altLang="ko-KR" dirty="0">
                  <a:solidFill>
                    <a:schemeClr val="tx1"/>
                  </a:solidFill>
                </a:rPr>
                <a:t>Class Design</a:t>
              </a:r>
              <a:r>
                <a:rPr lang="ko-KR" altLang="en-US" dirty="0">
                  <a:solidFill>
                    <a:schemeClr val="tx1"/>
                  </a:solidFill>
                </a:rPr>
                <a:t>을 따름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시각 자료 활용을 위해 </a:t>
              </a:r>
              <a:r>
                <a:rPr lang="en-US" altLang="ko-KR" dirty="0">
                  <a:solidFill>
                    <a:schemeClr val="tx1"/>
                  </a:solidFill>
                </a:rPr>
                <a:t>ppt </a:t>
              </a:r>
              <a:r>
                <a:rPr lang="ko-KR" altLang="en-US" dirty="0">
                  <a:solidFill>
                    <a:schemeClr val="tx1"/>
                  </a:solidFill>
                </a:rPr>
                <a:t>형식으로 작성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0773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농장 시스템</a:t>
            </a:r>
          </a:p>
        </p:txBody>
      </p:sp>
    </p:spTree>
    <p:extLst>
      <p:ext uri="{BB962C8B-B14F-4D97-AF65-F5344CB8AC3E}">
        <p14:creationId xmlns:p14="http://schemas.microsoft.com/office/powerpoint/2010/main" val="2636513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1600200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 </a:t>
              </a:r>
              <a:r>
                <a:rPr lang="ko-KR" altLang="en-US" sz="2800" b="1" dirty="0"/>
                <a:t>농장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1514669"/>
            <a:ext cx="8366001" cy="1914331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매 시간마다 자동으로 수익을 내는 농장 운영을 통해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1) </a:t>
              </a:r>
              <a:r>
                <a:rPr lang="ko-KR" altLang="en-US" dirty="0">
                  <a:solidFill>
                    <a:schemeClr val="tx1"/>
                  </a:solidFill>
                </a:rPr>
                <a:t>기본적인 수익원을 확보하고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2) </a:t>
              </a:r>
              <a:r>
                <a:rPr lang="ko-KR" altLang="en-US" dirty="0">
                  <a:solidFill>
                    <a:schemeClr val="tx1"/>
                  </a:solidFill>
                </a:rPr>
                <a:t>다음 단계 농장 확보라는 목표를 제공한다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1913000" y="3893708"/>
            <a:ext cx="8366000" cy="2308274"/>
            <a:chOff x="7280649" y="4038167"/>
            <a:chExt cx="4217057" cy="238908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농장은 매 시간마다 수익을 낸다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단계</a:t>
              </a:r>
              <a:r>
                <a:rPr lang="en-US" altLang="ko-KR" dirty="0">
                  <a:solidFill>
                    <a:schemeClr val="tx1"/>
                  </a:solidFill>
                </a:rPr>
                <a:t>/</a:t>
              </a:r>
              <a:r>
                <a:rPr lang="ko-KR" altLang="en-US" dirty="0">
                  <a:solidFill>
                    <a:schemeClr val="tx1"/>
                  </a:solidFill>
                </a:rPr>
                <a:t>레벨이 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단계에 따라 농장이 분류되고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개개 농장마다 레벨이 존재한다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Ex. </a:t>
              </a:r>
              <a:r>
                <a:rPr lang="ko-KR" altLang="en-US" dirty="0">
                  <a:solidFill>
                    <a:schemeClr val="tx1"/>
                  </a:solidFill>
                </a:rPr>
                <a:t>농장</a:t>
              </a:r>
              <a:r>
                <a:rPr lang="en-US" altLang="ko-KR" dirty="0">
                  <a:solidFill>
                    <a:schemeClr val="tx1"/>
                  </a:solidFill>
                </a:rPr>
                <a:t>1 – 1</a:t>
              </a:r>
              <a:r>
                <a:rPr lang="ko-KR" altLang="en-US" dirty="0">
                  <a:solidFill>
                    <a:schemeClr val="tx1"/>
                  </a:solidFill>
                </a:rPr>
                <a:t>단계 </a:t>
              </a:r>
              <a:r>
                <a:rPr lang="en-US" altLang="ko-KR" dirty="0">
                  <a:solidFill>
                    <a:schemeClr val="tx1"/>
                  </a:solidFill>
                </a:rPr>
                <a:t>– 2LV / </a:t>
              </a:r>
              <a:r>
                <a:rPr lang="ko-KR" altLang="en-US" dirty="0">
                  <a:solidFill>
                    <a:schemeClr val="tx1"/>
                  </a:solidFill>
                </a:rPr>
                <a:t>농장</a:t>
              </a:r>
              <a:r>
                <a:rPr lang="en-US" altLang="ko-KR" dirty="0">
                  <a:solidFill>
                    <a:schemeClr val="tx1"/>
                  </a:solidFill>
                </a:rPr>
                <a:t>2 – 2</a:t>
              </a:r>
              <a:r>
                <a:rPr lang="ko-KR" altLang="en-US" dirty="0">
                  <a:solidFill>
                    <a:schemeClr val="tx1"/>
                  </a:solidFill>
                </a:rPr>
                <a:t>단계 </a:t>
              </a:r>
              <a:r>
                <a:rPr lang="en-US" altLang="ko-KR" dirty="0">
                  <a:solidFill>
                    <a:schemeClr val="tx1"/>
                  </a:solidFill>
                </a:rPr>
                <a:t>– 5LV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7281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1600200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 </a:t>
              </a:r>
              <a:r>
                <a:rPr lang="ko-KR" altLang="en-US" sz="2800" b="1" dirty="0"/>
                <a:t>농장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236895" y="2437268"/>
            <a:ext cx="4883524" cy="1914331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if(</a:t>
              </a:r>
              <a:r>
                <a:rPr lang="en-US" altLang="ko-KR" dirty="0" err="1">
                  <a:solidFill>
                    <a:schemeClr val="tx1"/>
                  </a:solidFill>
                </a:rPr>
                <a:t>Farm.FarmLV</a:t>
              </a:r>
              <a:r>
                <a:rPr lang="en-US" altLang="ko-KR" dirty="0">
                  <a:solidFill>
                    <a:schemeClr val="tx1"/>
                  </a:solidFill>
                </a:rPr>
                <a:t> &gt; 0):</a:t>
              </a:r>
            </a:p>
            <a:p>
              <a:pPr lvl="1"/>
              <a:r>
                <a:rPr lang="ko-KR" altLang="en-US" dirty="0">
                  <a:solidFill>
                    <a:schemeClr val="tx1"/>
                  </a:solidFill>
                </a:rPr>
                <a:t>매 </a:t>
              </a:r>
              <a:r>
                <a:rPr lang="en-US" altLang="ko-KR" dirty="0" err="1">
                  <a:solidFill>
                    <a:schemeClr val="tx1"/>
                  </a:solidFill>
                </a:rPr>
                <a:t>FarmEarnCooltime</a:t>
              </a:r>
              <a:r>
                <a:rPr lang="ko-KR" altLang="en-US" dirty="0">
                  <a:solidFill>
                    <a:schemeClr val="tx1"/>
                  </a:solidFill>
                </a:rPr>
                <a:t>마다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 err="1">
                  <a:solidFill>
                    <a:schemeClr val="tx1"/>
                  </a:solidFill>
                </a:rPr>
                <a:t>FarmEarning</a:t>
              </a:r>
              <a:r>
                <a:rPr lang="ko-KR" altLang="en-US" dirty="0">
                  <a:solidFill>
                    <a:schemeClr val="tx1"/>
                  </a:solidFill>
                </a:rPr>
                <a:t>만큼 </a:t>
              </a:r>
              <a:r>
                <a:rPr lang="en-US" altLang="ko-KR" dirty="0" err="1">
                  <a:solidFill>
                    <a:schemeClr val="tx1"/>
                  </a:solidFill>
                </a:rPr>
                <a:t>PlayerInfo.Carrot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증가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 설명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BD8EEFA3-FE31-4E3A-B567-699D39FBE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49" y="2278716"/>
            <a:ext cx="2781300" cy="283845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74EFA9BD-D931-49B1-848D-F30CDC75F89D}"/>
              </a:ext>
            </a:extLst>
          </p:cNvPr>
          <p:cNvGrpSpPr/>
          <p:nvPr/>
        </p:nvGrpSpPr>
        <p:grpSpPr>
          <a:xfrm>
            <a:off x="7905749" y="2059963"/>
            <a:ext cx="1253705" cy="437505"/>
            <a:chOff x="5383928" y="2247900"/>
            <a:chExt cx="2078938" cy="437505"/>
          </a:xfrm>
        </p:grpSpPr>
        <p:sp>
          <p:nvSpPr>
            <p:cNvPr id="18" name="화살표: 오각형 17">
              <a:extLst>
                <a:ext uri="{FF2B5EF4-FFF2-40B4-BE49-F238E27FC236}">
                  <a16:creationId xmlns:a16="http://schemas.microsoft.com/office/drawing/2014/main" id="{1D718685-2DC5-4943-99B5-ABA7693D4BE2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FF7C5A4-0570-4D6C-9993-0C84648C53A1}"/>
                </a:ext>
              </a:extLst>
            </p:cNvPr>
            <p:cNvSpPr txBox="1"/>
            <p:nvPr/>
          </p:nvSpPr>
          <p:spPr>
            <a:xfrm>
              <a:off x="5393131" y="2281986"/>
              <a:ext cx="935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GIF </a:t>
              </a:r>
              <a:r>
                <a:rPr lang="ko-KR" altLang="en-US" dirty="0"/>
                <a:t>자료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3352366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DBB2B28955C594DB24AF1F5BB7336C8" ma:contentTypeVersion="2" ma:contentTypeDescription="새 문서를 만듭니다." ma:contentTypeScope="" ma:versionID="f2fa06709d317143d893a6f8ce6ede6a">
  <xsd:schema xmlns:xsd="http://www.w3.org/2001/XMLSchema" xmlns:xs="http://www.w3.org/2001/XMLSchema" xmlns:p="http://schemas.microsoft.com/office/2006/metadata/properties" xmlns:ns3="5555129b-2418-4d50-9dfa-7b95714945fa" targetNamespace="http://schemas.microsoft.com/office/2006/metadata/properties" ma:root="true" ma:fieldsID="e8dc87fcc42539e288ba896fdb612da0" ns3:_="">
    <xsd:import namespace="5555129b-2418-4d50-9dfa-7b95714945f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55129b-2418-4d50-9dfa-7b95714945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1191A0A-B4A1-4213-A2EE-9C9D701194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555129b-2418-4d50-9dfa-7b95714945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C7A472F-9902-4104-BCF0-D4754C77190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3103BA-1CDF-42E2-84EF-97766276A75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1475</TotalTime>
  <Words>298</Words>
  <Application>Microsoft Office PowerPoint</Application>
  <PresentationFormat>와이드스크린</PresentationFormat>
  <Paragraphs>61</Paragraphs>
  <Slides>12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당근키우기 시스템 기획서</vt:lpstr>
      <vt:lpstr>PowerPoint 프레젠테이션</vt:lpstr>
      <vt:lpstr>PowerPoint 프레젠테이션</vt:lpstr>
      <vt:lpstr>PowerPoint 프레젠테이션</vt:lpstr>
      <vt:lpstr>1. 문서 개요</vt:lpstr>
      <vt:lpstr>PowerPoint 프레젠테이션</vt:lpstr>
      <vt:lpstr>2. 농장 시스템</vt:lpstr>
      <vt:lpstr>PowerPoint 프레젠테이션</vt:lpstr>
      <vt:lpstr>PowerPoint 프레젠테이션</vt:lpstr>
      <vt:lpstr>PowerPoint 프레젠테이션</vt:lpstr>
      <vt:lpstr>3. 숫자표기 시스템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당근 키우기 기획</dc:title>
  <dc:creator>지환 김</dc:creator>
  <cp:lastModifiedBy>지환 김</cp:lastModifiedBy>
  <cp:revision>115</cp:revision>
  <dcterms:created xsi:type="dcterms:W3CDTF">2020-07-17T09:29:04Z</dcterms:created>
  <dcterms:modified xsi:type="dcterms:W3CDTF">2020-10-20T12:36:21Z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0x0101001DBB2B28955C594DB24AF1F5BB7336C8</vt:lpwstr>
  </property>
</Properties>
</file>