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52" r:id="rId22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>
    <p:restoredLeft sz="15620"/>
    <p:restoredTop sz="94965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slideMaster" Target="slideMasters/slideMaster1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623-1DA9-433A-9361-C5EF1673E228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17F1-9A8F-4687-9F50-538D5F7E2F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EEAD623-1DA9-433A-9361-C5EF1673E228}" type="datetimeFigureOut">
              <a:rPr lang="ko-KR" altLang="en-US"/>
              <a:pPr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6C417F1-9A8F-4687-9F50-538D5F7E2F9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pic>
        <p:nvPicPr>
          <p:cNvPr id="3077" name="_x444219024" descr="cif0000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7544" y="2276872"/>
            <a:ext cx="8143875" cy="64135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pic>
        <p:nvPicPr>
          <p:cNvPr id="3079" name="_x444219024" descr="cif00001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7544" y="3861048"/>
            <a:ext cx="8143875" cy="64135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ctrTitle" idx="0"/>
          </p:nvPr>
        </p:nvSpPr>
        <p:spPr>
          <a:xfrm>
            <a:off x="611560" y="2348880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눌천 </a:t>
            </a:r>
            <a:r>
              <a:rPr lang="en-US" altLang="ko-KR"/>
              <a:t>DAS </a:t>
            </a:r>
            <a:r>
              <a:rPr lang="ko-KR" altLang="en-US"/>
              <a:t>매뉴얼</a:t>
            </a:r>
            <a:endParaRPr lang="ko-KR" altLang="en-US"/>
          </a:p>
        </p:txBody>
      </p:sp>
      <p:sp>
        <p:nvSpPr>
          <p:cNvPr id="14" name="제목 1"/>
          <p:cNvSpPr txBox="1"/>
          <p:nvPr/>
        </p:nvSpPr>
        <p:spPr>
          <a:xfrm>
            <a:off x="5764088" y="4221089"/>
            <a:ext cx="3379912" cy="504055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ctr" defTabSz="1440180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>
                <a:latin typeface="+mj-lt"/>
                <a:ea typeface="+mj-ea"/>
                <a:cs typeface="+mj-cs"/>
              </a:rPr>
              <a:t>블루비즈 </a:t>
            </a:r>
            <a:r>
              <a:rPr lang="ko-KR" altLang="en-US" b="0" i="0" spc="5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정영진 대리</a:t>
            </a:r>
            <a:endParaRPr lang="ko-KR" altLang="en-US" b="0" i="0" spc="5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2-4. 자재투입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우측 상단의 "투입대상" 버튼을 클릭하면 해당 반제품(성형)의 </a:t>
            </a:r>
            <a:r>
              <a:rPr lang="en-US" altLang="ko-KR">
                <a:solidFill>
                  <a:schemeClr val="tx1"/>
                </a:solidFill>
              </a:rPr>
              <a:t>BOM</a:t>
            </a:r>
            <a:r>
              <a:rPr lang="ko-KR" altLang="en-US">
                <a:solidFill>
                  <a:schemeClr val="tx1"/>
                </a:solidFill>
              </a:rPr>
              <a:t>정보에 등록 된 자재를 호출하여 나타냅니다.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투입하려는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선택하여 우측 상단의 투입 버튼을 클릭합니다.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9512" y="476672"/>
            <a:ext cx="8856984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2-5. 불량등록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중앙 상단의 분홍색 </a:t>
            </a:r>
            <a:r>
              <a:rPr lang="en-US" altLang="ko-KR">
                <a:solidFill>
                  <a:schemeClr val="tx1"/>
                </a:solidFill>
              </a:rPr>
              <a:t>TextBox</a:t>
            </a:r>
            <a:r>
              <a:rPr lang="ko-KR" altLang="en-US">
                <a:solidFill>
                  <a:schemeClr val="tx1"/>
                </a:solidFill>
              </a:rPr>
              <a:t>를 클릭하면 숫자</a:t>
            </a:r>
            <a:r>
              <a:rPr lang="en-US" altLang="ko-KR">
                <a:solidFill>
                  <a:schemeClr val="tx1"/>
                </a:solidFill>
              </a:rPr>
              <a:t>Pad</a:t>
            </a:r>
            <a:r>
              <a:rPr lang="ko-KR" altLang="en-US">
                <a:solidFill>
                  <a:schemeClr val="tx1"/>
                </a:solidFill>
              </a:rPr>
              <a:t>가 열립니다.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숫자</a:t>
            </a:r>
            <a:r>
              <a:rPr lang="en-US" altLang="ko-KR">
                <a:solidFill>
                  <a:schemeClr val="tx1"/>
                </a:solidFill>
              </a:rPr>
              <a:t>Pad</a:t>
            </a:r>
            <a:r>
              <a:rPr lang="ko-KR" altLang="en-US">
                <a:solidFill>
                  <a:schemeClr val="tx1"/>
                </a:solidFill>
              </a:rPr>
              <a:t>로 불량등록할 수량을 입력한 후 등록</a:t>
            </a:r>
            <a:r>
              <a:rPr lang="ko-KR" altLang="en-US">
                <a:solidFill>
                  <a:srgbClr val="ff0000"/>
                </a:solidFill>
              </a:rPr>
              <a:t>(입력하지 않을 경우 0으로 입력)</a:t>
            </a:r>
            <a:r>
              <a:rPr lang="ko-KR" altLang="en-US">
                <a:solidFill>
                  <a:schemeClr val="tx1"/>
                </a:solidFill>
              </a:rPr>
              <a:t>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5516" y="404664"/>
            <a:ext cx="8712968" cy="50851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/>
            </a:pPr>
            <a:r>
              <a:rPr lang="ko-KR" altLang="en-US">
                <a:solidFill>
                  <a:schemeClr val="tx1"/>
                </a:solidFill>
              </a:rPr>
              <a:t>이외의 생산공정(가공, 내포장, 외포장)에 대한 설명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buFont typeface="Arial"/>
            </a:pP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실질적으로 자재투입이 이루어지는 공정은 "성형" 이지만 가공, 내포장, 외포장에서도 자재투입 등록은 해야합니다.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가공, 내포장, 외포장에서의 자재투입은 각 생산공정에서 발생하는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입력하면 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</a:pPr>
            <a:r>
              <a:rPr lang="ko-KR" altLang="en-US">
                <a:solidFill>
                  <a:schemeClr val="tx1"/>
                </a:solidFill>
              </a:rPr>
              <a:t> └ 가공 등록 할 경우 반제품(성형)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자재투입등록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</a:pPr>
            <a:r>
              <a:rPr lang="ko-KR" altLang="en-US">
                <a:solidFill>
                  <a:schemeClr val="tx1"/>
                </a:solidFill>
              </a:rPr>
              <a:t> └ 내포장 등록할 경우 반제품(가공)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자재투입등록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</a:pPr>
            <a:r>
              <a:rPr lang="ko-KR" altLang="en-US">
                <a:solidFill>
                  <a:schemeClr val="tx1"/>
                </a:solidFill>
              </a:rPr>
              <a:t> └ 외포장 등록할 경우 반제품(내포장)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를 자재투입등록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</a:pP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반제품(성형, 가공, 내포장)에 대한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는 각 공정 작업이 완료되면 발생합니다.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</a:pP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외포장까지 전부 생산이 완료되면 완제품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가 부여되고 해당 완제품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에서 재고를 출고할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3</a:t>
            </a:r>
            <a:r>
              <a:rPr lang="en-US" altLang="ko-KR"/>
              <a:t>.</a:t>
            </a:r>
            <a:r>
              <a:rPr lang="ko-KR" altLang="en-US"/>
              <a:t> 입출고 등록, 조회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3-1. 자재입고등록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4581128"/>
            <a:ext cx="9143999" cy="2276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각 화면의 노란색 </a:t>
            </a:r>
            <a:r>
              <a:rPr lang="en-US" altLang="ko-KR">
                <a:solidFill>
                  <a:schemeClr val="tx1"/>
                </a:solidFill>
              </a:rPr>
              <a:t>TextBox</a:t>
            </a:r>
            <a:r>
              <a:rPr lang="ko-KR" altLang="en-US">
                <a:solidFill>
                  <a:schemeClr val="tx1"/>
                </a:solidFill>
              </a:rPr>
              <a:t>는 선택할 수 있는 팝업창을 열람하는 것이고, 분홍색은 숫자</a:t>
            </a:r>
            <a:r>
              <a:rPr lang="en-US" altLang="ko-KR">
                <a:solidFill>
                  <a:schemeClr val="tx1"/>
                </a:solidFill>
              </a:rPr>
              <a:t>Pad</a:t>
            </a:r>
            <a:r>
              <a:rPr lang="ko-KR" altLang="en-US">
                <a:solidFill>
                  <a:schemeClr val="tx1"/>
                </a:solidFill>
              </a:rPr>
              <a:t>를 열람하는 것을 의미합니다.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입고처 선택(필수) -&gt; (필요하다면)발주참조 후 발주정보 선택 -&gt; 품목 선택(필수) -&gt; 수량 입력(필수) 후  수량란 우측의 [추가] 버튼 클릭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하단의 상세내역에 데이터가 축적이 되어 있어야만 입고등록이 가능합니다.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하단의 상세내역에 데이터가 축적되면 입고처를 변경할 수 없습니다.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발주참조는 필수가 아니며, 참조를 하지 않을 경우 품목을 직접 선택하여야 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9" name="그림 1638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7768" y="404664"/>
            <a:ext cx="874846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3-2. 자재입고조회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3-1. 자재입고등록에서 등록한 자재에 대한 정보를 표시합니다.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tx1"/>
                </a:solidFill>
              </a:rPr>
              <a:t> ZEBRA</a:t>
            </a:r>
            <a:r>
              <a:rPr lang="ko-KR" altLang="en-US">
                <a:solidFill>
                  <a:schemeClr val="tx1"/>
                </a:solidFill>
              </a:rPr>
              <a:t> 바코드 프린터가 연결되어 있을 경우 우측의 "바코드 출력" 기능을 사용할 수 있습니다.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상단의 전체출력은 현재 조회된 데이터를 한꺼번에 출력합니다.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9" name="그림 1638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95536" y="404664"/>
            <a:ext cx="8496944" cy="51125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3-3. 완제품입고 조회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2-3의 작업현황 중 "외포장" 공정까지 생산이 완료된 완제품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정보를 표시합니다.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3-2. 자재입고조회 화면과 마찬가지로 바코드, 전체출력 기능을 사용할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9" name="그림 1638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9512" y="404664"/>
            <a:ext cx="8712968" cy="51125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3-4. 제품출고등록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출고처 입력(필수) -&gt; 수주참조 선택(필수) -&gt; </a:t>
            </a:r>
            <a:r>
              <a:rPr lang="en-US" altLang="ko-KR">
                <a:solidFill>
                  <a:schemeClr val="tx1"/>
                </a:solidFill>
              </a:rPr>
              <a:t>LOT</a:t>
            </a:r>
            <a:r>
              <a:rPr lang="ko-KR" altLang="en-US">
                <a:solidFill>
                  <a:schemeClr val="tx1"/>
                </a:solidFill>
              </a:rPr>
              <a:t> 선택(필수) -&gt; 수량입력(필수)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수주참조 선택 시 수주수량과 수주잔량을 표시합니다.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수량입력 시 수주잔량보다 많은 수량을 입력할 수 없습니다.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하단의 상세내역에 데이터가 축적되면 출고처를 변경할 수 없습니다.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9" name="그림 1638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9756" y="404664"/>
            <a:ext cx="8964488" cy="51125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3-5. 제품출고조회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3-4. 제품출고등록 화면에서 등록한 제품출고 데이터가 표시됩니다.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바코드, 전체출력 기능을 사용할 수 있습니다.(</a:t>
            </a:r>
            <a:r>
              <a:rPr lang="en-US" altLang="ko-KR">
                <a:solidFill>
                  <a:schemeClr val="tx1"/>
                </a:solidFill>
              </a:rPr>
              <a:t>ZEBRA)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6390" name="그림 1638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2616" y="404664"/>
            <a:ext cx="8709864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3-6. 엑셀출력조회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MES</a:t>
            </a:r>
            <a:r>
              <a:rPr lang="ko-KR" altLang="en-US">
                <a:solidFill>
                  <a:schemeClr val="tx1"/>
                </a:solidFill>
              </a:rPr>
              <a:t> 바코드출력용 엑셀등록 화면에서 등록한 데이터가 표시됩니다.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엑셀로 등록한 상세내역은 따로 표기 되지 않으며 출력할 상세내역의 수만 화면에 표시 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현장에서 바로 출력해서 출고하기 위한 용도로 개발되었습니다.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출력할 때마다 "출력횟수"가 증가합니다.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91" name="그림 1639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760" y="387424"/>
            <a:ext cx="8892480" cy="4985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로그인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1-1. 작업장 선택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 작업장을 1개 선택 후 우측 상단의 확인 버튼을 누릅니다.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7564" y="548680"/>
            <a:ext cx="7848872" cy="4725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1-2. 작업자 선택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 작업자 1명을 선택 후 우측 상단의 확인 버튼을 누릅니다.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7065" y="620688"/>
            <a:ext cx="8389869" cy="4581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1-3.  로그인 화면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상단의 작업장 선택, 하단의 작업자를 입력합니다.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상단과 하단의 정보를 모두 입력하여야만 접속이 가능합니다.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상하단의 버튼을 클릭하여 정보를 입력할 수 있습니다.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우측 상단의 </a:t>
            </a:r>
            <a:r>
              <a:rPr lang="en-US" altLang="ko-KR">
                <a:solidFill>
                  <a:schemeClr val="tx1"/>
                </a:solidFill>
              </a:rPr>
              <a:t>X</a:t>
            </a:r>
            <a:r>
              <a:rPr lang="ko-KR" altLang="en-US">
                <a:solidFill>
                  <a:schemeClr val="tx1"/>
                </a:solidFill>
              </a:rPr>
              <a:t> 버튼을 사용하여 해당 프로그램을 종료 할 수 있습니다.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9" name="그림 1638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63588" y="548680"/>
            <a:ext cx="7416824" cy="4869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9552" y="2564904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2</a:t>
            </a:r>
            <a:r>
              <a:rPr lang="en-US" altLang="ko-KR"/>
              <a:t>.</a:t>
            </a:r>
            <a:r>
              <a:rPr lang="ko-KR" altLang="en-US"/>
              <a:t> 작업실적등록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2-1. 생산공정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생산에 필요한 작업실적등록을 하기 위한 화면은 각 공정인 성형, 가공, 내포장, 외포장 4가지이며, 이외의 화면들은 필요 시 사용합니다.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7524" y="404664"/>
            <a:ext cx="8568952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2-2. 실적등록 선택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생산공정 로그인 시 </a:t>
            </a:r>
            <a:r>
              <a:rPr lang="en-US" altLang="ko-KR">
                <a:solidFill>
                  <a:schemeClr val="tx1"/>
                </a:solidFill>
              </a:rPr>
              <a:t>MES</a:t>
            </a:r>
            <a:r>
              <a:rPr lang="ko-KR" altLang="en-US">
                <a:solidFill>
                  <a:schemeClr val="tx1"/>
                </a:solidFill>
              </a:rPr>
              <a:t> 생산계획정보에서 [작업지시접수] 버튼을 사용하여 </a:t>
            </a:r>
            <a:r>
              <a:rPr lang="en-US" altLang="ko-KR">
                <a:solidFill>
                  <a:schemeClr val="tx1"/>
                </a:solidFill>
              </a:rPr>
              <a:t>MES</a:t>
            </a:r>
            <a:r>
              <a:rPr lang="ko-KR" altLang="en-US">
                <a:solidFill>
                  <a:schemeClr val="tx1"/>
                </a:solidFill>
              </a:rPr>
              <a:t> 작업지시관리 데이터 자동등록 된 데이터가 각 공정별로 나타납니다.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실적등록 하고자 하는 데이터</a:t>
            </a:r>
            <a:r>
              <a:rPr lang="en-US" altLang="ko-KR">
                <a:solidFill>
                  <a:schemeClr val="tx1"/>
                </a:solidFill>
              </a:rPr>
              <a:t> ROW</a:t>
            </a:r>
            <a:r>
              <a:rPr lang="ko-KR" altLang="en-US">
                <a:solidFill>
                  <a:schemeClr val="tx1"/>
                </a:solidFill>
              </a:rPr>
              <a:t>를 클릭한 후 우측 상단의 확인 버튼을 클릭합니다.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3477" y="476672"/>
            <a:ext cx="8739003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2-3. 작업 현황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해당 화면에서 실적등록을 하기 위해서는 작업이 시작 되어야 하며, 투입된 자재가 있어야만 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작업시작 -&gt; 자재투입 -&gt; (불량발생 시) 불량 등록 -&gt; 실적 등록 순으로 입력합니다.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실적등록은 투입된 자재의 수량보다 같거나 적게 등록할 수 있습니다.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하단의 자재투입은 2-4에서 설명</a:t>
            </a:r>
            <a:endParaRPr lang="ko-KR" altLang="en-US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tx1"/>
                </a:solidFill>
              </a:rPr>
              <a:t> 하단의 불량등록은 2-5에서 설명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8" name="그림 1638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9895" y="432048"/>
            <a:ext cx="8684592" cy="4653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2023-01-30T08:45:19.000</dcterms:created>
  <dc:creator>bluebiz</dc:creator>
  <dc:description/>
  <cp:keywords/>
  <cp:lastModifiedBy>bluebiz</cp:lastModifiedBy>
  <dcterms:modified xsi:type="dcterms:W3CDTF">2023-01-31T04:57:43.316</dcterms:modified>
  <cp:revision>56</cp:revision>
  <dc:subject/>
  <dc:title>눌천 MES 매뉴얼</dc:title>
</cp:coreProperties>
</file>