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7" r:id="rId2"/>
    <p:sldId id="264" r:id="rId3"/>
    <p:sldId id="309" r:id="rId4"/>
    <p:sldId id="345" r:id="rId5"/>
    <p:sldId id="262" r:id="rId6"/>
    <p:sldId id="346" r:id="rId7"/>
    <p:sldId id="311" r:id="rId8"/>
    <p:sldId id="333" r:id="rId9"/>
    <p:sldId id="336" r:id="rId10"/>
    <p:sldId id="335" r:id="rId11"/>
    <p:sldId id="347" r:id="rId12"/>
    <p:sldId id="343" r:id="rId13"/>
    <p:sldId id="348" r:id="rId14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5" autoAdjust="0"/>
    <p:restoredTop sz="81661" autoAdjust="0"/>
  </p:normalViewPr>
  <p:slideViewPr>
    <p:cSldViewPr>
      <p:cViewPr varScale="1">
        <p:scale>
          <a:sx n="77" d="100"/>
          <a:sy n="77" d="100"/>
        </p:scale>
        <p:origin x="108" y="4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1488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单独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阶段就比基线检测器高是因为多任务学习的优越性。</a:t>
            </a:r>
            <a:endParaRPr lang="en-US" altLang="zh-CN" dirty="0" smtClean="0"/>
          </a:p>
          <a:p>
            <a:r>
              <a:rPr lang="zh-CN" altLang="en-US" dirty="0" smtClean="0"/>
              <a:t>此表体现了联合各阶段的必要性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908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联合阶段对比表表明，级联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1~3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时，产生的效果最好，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1~4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效果反而有所下降。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998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各检测模型精度对比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23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51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training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网络提出了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被送入到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 R-CNN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结构中，在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 R-CNN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结构中，首先计算每个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，通过人为的设定一个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阈值（通常为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），把这些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分为正样本（前景）和负样本（背景），并对这些正负样本采样，使得他们之间的比例尽量满足（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，二者总数量通常为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），之后这些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个）被送入到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Pooling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，最后进行类别分类和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回归。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inference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网络提出了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被送入到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 R-CNN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结构中，和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阶段不同的是，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阶段没有办法对这些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采样（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阶段肯定不知道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的，也就没法计算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），所以他们直接进入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Pooling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，之后进行类别分类和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回归。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9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=0.5,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即蓝色这条线，表示的是在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时训练出的模型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。在出现左图的问题之后，我们自然的想到了提高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来提高准确率，但会出现右图的问题。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、只有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自身的阈值和训练器训练用的阈值较为接近的时候，训练器的性能才最好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、由右图看出，单纯的提升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检测的精度会下降，这是因为提高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数量会变少，相应训练时很容易产生过拟合。并且还会出现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mismatch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问题，即在训练阶段设置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&gt;0.5,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而测试阶段有很多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的，这会导致检测不准确，可以在左图中看出，其中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u=0.7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时，其在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=0.55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时效果不如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=0.7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时效果好（与基线的纵轴间距）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8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 startAt="2"/>
              <a:tabLst/>
              <a:defRPr/>
            </a:pPr>
            <a:r>
              <a:rPr lang="en-US" altLang="zh-CN" dirty="0" smtClean="0"/>
              <a:t>Iterative </a:t>
            </a:r>
            <a:r>
              <a:rPr lang="en-US" altLang="zh-CN" dirty="0" err="1" smtClean="0"/>
              <a:t>BBox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是在 </a:t>
            </a:r>
            <a:r>
              <a:rPr lang="en-US" altLang="zh-CN" dirty="0" smtClean="0"/>
              <a:t>inference</a:t>
            </a:r>
            <a:r>
              <a:rPr lang="zh-CN" altLang="en-US" dirty="0" smtClean="0"/>
              <a:t>阶段时，采用的级联架构，但这三个结构取的均是</a:t>
            </a:r>
            <a:r>
              <a:rPr lang="en-US" altLang="zh-CN" dirty="0" err="1" smtClean="0"/>
              <a:t>IoU</a:t>
            </a:r>
            <a:r>
              <a:rPr lang="en-US" altLang="zh-CN" dirty="0" smtClean="0"/>
              <a:t>=0.5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 startAt="2"/>
              <a:tabLst/>
              <a:defRPr/>
            </a:pPr>
            <a:r>
              <a:rPr lang="en-US" altLang="zh-CN" dirty="0" smtClean="0"/>
              <a:t>Integral</a:t>
            </a:r>
            <a:r>
              <a:rPr lang="en-US" altLang="zh-CN" baseline="0" dirty="0" smtClean="0"/>
              <a:t> Loss </a:t>
            </a:r>
            <a:r>
              <a:rPr lang="zh-CN" altLang="en-US" baseline="0" dirty="0" smtClean="0"/>
              <a:t>是根据不同的</a:t>
            </a:r>
            <a:r>
              <a:rPr lang="en-US" altLang="zh-CN" baseline="0" dirty="0" err="1" smtClean="0"/>
              <a:t>IoU</a:t>
            </a:r>
            <a:r>
              <a:rPr lang="zh-CN" altLang="en-US" baseline="0" dirty="0" smtClean="0"/>
              <a:t>来使用不同的检测头进行分类，使用的是并联而不是级联</a:t>
            </a:r>
            <a:r>
              <a:rPr lang="zh-CN" altLang="en-US" baseline="0" dirty="0" smtClean="0"/>
              <a:t>。其使用的是积分损失，几个预测类的概率求平均。</a:t>
            </a:r>
            <a:endParaRPr lang="en-US" altLang="zh-CN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 startAt="2"/>
              <a:tabLst/>
              <a:defRPr/>
            </a:pPr>
            <a:r>
              <a:rPr lang="en-US" altLang="zh-CN" baseline="0" dirty="0" smtClean="0"/>
              <a:t>Cascade R-CNN </a:t>
            </a:r>
            <a:r>
              <a:rPr lang="zh-CN" altLang="en-US" baseline="0" dirty="0" smtClean="0"/>
              <a:t>在训练和推断阶段都是使用不同的检测头，级联进行回归检测。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Cascade R-CNN</a:t>
            </a:r>
            <a:r>
              <a:rPr lang="zh-CN" altLang="en-US" baseline="0" dirty="0" smtClean="0"/>
              <a:t>每个阶段中，损失函数使用的是级联形式，即每个阶段都有其损失函数，级联进行训练。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30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中的实线是经过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单独训练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的、不同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阈值的检测器性能；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中的虚线是经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 R-CNN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数量，会比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中实线多一些；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中则是将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truth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加入到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后性能的提升。 其中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时得到了最大的增益。这表明高精度检测需要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尽量符合检测器质量。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可以看出，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u=0.5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并不是最合适的阈值选取，其在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上表现的并不好，而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接近探测器的质量时，探测精度有着明显的提高。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35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体现</a:t>
            </a:r>
            <a:r>
              <a:rPr lang="en-US" altLang="zh-CN" dirty="0" smtClean="0"/>
              <a:t>Cascade R-CNN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Iterative </a:t>
            </a:r>
            <a:r>
              <a:rPr lang="en-US" altLang="zh-CN" dirty="0" err="1" smtClean="0"/>
              <a:t>Bbox</a:t>
            </a:r>
            <a:r>
              <a:rPr lang="zh-CN" altLang="en-US" dirty="0" smtClean="0"/>
              <a:t>及</a:t>
            </a:r>
            <a:r>
              <a:rPr lang="en-US" altLang="zh-CN" dirty="0" smtClean="0"/>
              <a:t>Integral Loss</a:t>
            </a:r>
            <a:r>
              <a:rPr lang="zh-CN" altLang="en-US" dirty="0" smtClean="0"/>
              <a:t>的优越性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0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897667" y="2187764"/>
            <a:ext cx="7582435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Cascade R-CNN: Delving into High Quality Object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Detection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1688879" y="3003798"/>
            <a:ext cx="5873357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536888" y="3122615"/>
            <a:ext cx="80702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讲述</a:t>
            </a:r>
            <a:r>
              <a:rPr lang="zh-CN" altLang="en-US" sz="13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 </a:t>
            </a:r>
            <a:r>
              <a:rPr lang="en-US" altLang="zh-CN" sz="13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3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王立圣</a:t>
            </a:r>
            <a:endParaRPr lang="en-US" altLang="zh-CN" sz="13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6" name="Group 4"/>
          <p:cNvGrpSpPr>
            <a:grpSpLocks noChangeAspect="1"/>
          </p:cNvGrpSpPr>
          <p:nvPr/>
        </p:nvGrpSpPr>
        <p:grpSpPr bwMode="auto">
          <a:xfrm>
            <a:off x="251520" y="229770"/>
            <a:ext cx="2316419" cy="557143"/>
            <a:chOff x="2838" y="1917"/>
            <a:chExt cx="2004" cy="482"/>
          </a:xfrm>
          <a:solidFill>
            <a:schemeClr val="tx1"/>
          </a:solidFill>
        </p:grpSpPr>
        <p:sp>
          <p:nvSpPr>
            <p:cNvPr id="117" name="Freeform 5"/>
            <p:cNvSpPr/>
            <p:nvPr/>
          </p:nvSpPr>
          <p:spPr bwMode="auto">
            <a:xfrm>
              <a:off x="3174" y="1952"/>
              <a:ext cx="191" cy="302"/>
            </a:xfrm>
            <a:custGeom>
              <a:avLst/>
              <a:gdLst>
                <a:gd name="T0" fmla="*/ 97 w 100"/>
                <a:gd name="T1" fmla="*/ 25 h 156"/>
                <a:gd name="T2" fmla="*/ 98 w 100"/>
                <a:gd name="T3" fmla="*/ 138 h 156"/>
                <a:gd name="T4" fmla="*/ 85 w 100"/>
                <a:gd name="T5" fmla="*/ 153 h 156"/>
                <a:gd name="T6" fmla="*/ 49 w 100"/>
                <a:gd name="T7" fmla="*/ 117 h 156"/>
                <a:gd name="T8" fmla="*/ 57 w 100"/>
                <a:gd name="T9" fmla="*/ 123 h 156"/>
                <a:gd name="T10" fmla="*/ 57 w 100"/>
                <a:gd name="T11" fmla="*/ 119 h 156"/>
                <a:gd name="T12" fmla="*/ 77 w 100"/>
                <a:gd name="T13" fmla="*/ 134 h 156"/>
                <a:gd name="T14" fmla="*/ 83 w 100"/>
                <a:gd name="T15" fmla="*/ 121 h 156"/>
                <a:gd name="T16" fmla="*/ 76 w 100"/>
                <a:gd name="T17" fmla="*/ 31 h 156"/>
                <a:gd name="T18" fmla="*/ 66 w 100"/>
                <a:gd name="T19" fmla="*/ 7 h 156"/>
                <a:gd name="T20" fmla="*/ 0 w 100"/>
                <a:gd name="T21" fmla="*/ 28 h 156"/>
                <a:gd name="T22" fmla="*/ 1 w 100"/>
                <a:gd name="T23" fmla="*/ 26 h 156"/>
                <a:gd name="T24" fmla="*/ 58 w 100"/>
                <a:gd name="T25" fmla="*/ 4 h 156"/>
                <a:gd name="T26" fmla="*/ 97 w 100"/>
                <a:gd name="T27" fmla="*/ 2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56">
                  <a:moveTo>
                    <a:pt x="97" y="25"/>
                  </a:moveTo>
                  <a:cubicBezTo>
                    <a:pt x="87" y="33"/>
                    <a:pt x="100" y="117"/>
                    <a:pt x="98" y="138"/>
                  </a:cubicBezTo>
                  <a:cubicBezTo>
                    <a:pt x="96" y="153"/>
                    <a:pt x="93" y="156"/>
                    <a:pt x="85" y="153"/>
                  </a:cubicBezTo>
                  <a:cubicBezTo>
                    <a:pt x="75" y="149"/>
                    <a:pt x="51" y="124"/>
                    <a:pt x="49" y="117"/>
                  </a:cubicBezTo>
                  <a:cubicBezTo>
                    <a:pt x="50" y="117"/>
                    <a:pt x="55" y="122"/>
                    <a:pt x="57" y="123"/>
                  </a:cubicBezTo>
                  <a:cubicBezTo>
                    <a:pt x="57" y="121"/>
                    <a:pt x="56" y="121"/>
                    <a:pt x="57" y="119"/>
                  </a:cubicBezTo>
                  <a:cubicBezTo>
                    <a:pt x="61" y="123"/>
                    <a:pt x="74" y="133"/>
                    <a:pt x="77" y="134"/>
                  </a:cubicBezTo>
                  <a:cubicBezTo>
                    <a:pt x="84" y="134"/>
                    <a:pt x="81" y="126"/>
                    <a:pt x="83" y="121"/>
                  </a:cubicBezTo>
                  <a:cubicBezTo>
                    <a:pt x="82" y="103"/>
                    <a:pt x="75" y="47"/>
                    <a:pt x="76" y="31"/>
                  </a:cubicBezTo>
                  <a:cubicBezTo>
                    <a:pt x="75" y="20"/>
                    <a:pt x="75" y="10"/>
                    <a:pt x="66" y="7"/>
                  </a:cubicBezTo>
                  <a:cubicBezTo>
                    <a:pt x="42" y="8"/>
                    <a:pt x="23" y="28"/>
                    <a:pt x="0" y="28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8" y="17"/>
                    <a:pt x="58" y="4"/>
                    <a:pt x="58" y="4"/>
                  </a:cubicBezTo>
                  <a:cubicBezTo>
                    <a:pt x="73" y="0"/>
                    <a:pt x="97" y="4"/>
                    <a:pt x="9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Freeform 6"/>
            <p:cNvSpPr/>
            <p:nvPr/>
          </p:nvSpPr>
          <p:spPr bwMode="auto">
            <a:xfrm>
              <a:off x="3254" y="1985"/>
              <a:ext cx="48" cy="39"/>
            </a:xfrm>
            <a:custGeom>
              <a:avLst/>
              <a:gdLst>
                <a:gd name="T0" fmla="*/ 7 w 25"/>
                <a:gd name="T1" fmla="*/ 1 h 20"/>
                <a:gd name="T2" fmla="*/ 24 w 25"/>
                <a:gd name="T3" fmla="*/ 9 h 20"/>
                <a:gd name="T4" fmla="*/ 24 w 25"/>
                <a:gd name="T5" fmla="*/ 16 h 20"/>
                <a:gd name="T6" fmla="*/ 12 w 25"/>
                <a:gd name="T7" fmla="*/ 17 h 20"/>
                <a:gd name="T8" fmla="*/ 1 w 25"/>
                <a:gd name="T9" fmla="*/ 5 h 20"/>
                <a:gd name="T10" fmla="*/ 7 w 25"/>
                <a:gd name="T11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0">
                  <a:moveTo>
                    <a:pt x="7" y="1"/>
                  </a:moveTo>
                  <a:cubicBezTo>
                    <a:pt x="12" y="2"/>
                    <a:pt x="17" y="1"/>
                    <a:pt x="24" y="9"/>
                  </a:cubicBezTo>
                  <a:cubicBezTo>
                    <a:pt x="25" y="11"/>
                    <a:pt x="25" y="13"/>
                    <a:pt x="24" y="16"/>
                  </a:cubicBezTo>
                  <a:cubicBezTo>
                    <a:pt x="23" y="18"/>
                    <a:pt x="15" y="20"/>
                    <a:pt x="12" y="17"/>
                  </a:cubicBezTo>
                  <a:cubicBezTo>
                    <a:pt x="9" y="13"/>
                    <a:pt x="2" y="8"/>
                    <a:pt x="1" y="5"/>
                  </a:cubicBezTo>
                  <a:cubicBezTo>
                    <a:pt x="0" y="2"/>
                    <a:pt x="5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Freeform 7"/>
            <p:cNvSpPr/>
            <p:nvPr/>
          </p:nvSpPr>
          <p:spPr bwMode="auto">
            <a:xfrm>
              <a:off x="3124" y="2020"/>
              <a:ext cx="27" cy="180"/>
            </a:xfrm>
            <a:custGeom>
              <a:avLst/>
              <a:gdLst>
                <a:gd name="T0" fmla="*/ 5 w 14"/>
                <a:gd name="T1" fmla="*/ 0 h 93"/>
                <a:gd name="T2" fmla="*/ 8 w 14"/>
                <a:gd name="T3" fmla="*/ 9 h 93"/>
                <a:gd name="T4" fmla="*/ 14 w 14"/>
                <a:gd name="T5" fmla="*/ 91 h 93"/>
                <a:gd name="T6" fmla="*/ 9 w 14"/>
                <a:gd name="T7" fmla="*/ 93 h 93"/>
                <a:gd name="T8" fmla="*/ 1 w 14"/>
                <a:gd name="T9" fmla="*/ 86 h 93"/>
                <a:gd name="T10" fmla="*/ 3 w 14"/>
                <a:gd name="T11" fmla="*/ 6 h 93"/>
                <a:gd name="T12" fmla="*/ 5 w 14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93">
                  <a:moveTo>
                    <a:pt x="5" y="0"/>
                  </a:moveTo>
                  <a:cubicBezTo>
                    <a:pt x="6" y="1"/>
                    <a:pt x="8" y="1"/>
                    <a:pt x="8" y="9"/>
                  </a:cubicBezTo>
                  <a:cubicBezTo>
                    <a:pt x="9" y="10"/>
                    <a:pt x="10" y="90"/>
                    <a:pt x="14" y="91"/>
                  </a:cubicBezTo>
                  <a:cubicBezTo>
                    <a:pt x="11" y="92"/>
                    <a:pt x="12" y="93"/>
                    <a:pt x="9" y="93"/>
                  </a:cubicBezTo>
                  <a:cubicBezTo>
                    <a:pt x="6" y="90"/>
                    <a:pt x="3" y="90"/>
                    <a:pt x="1" y="86"/>
                  </a:cubicBezTo>
                  <a:cubicBezTo>
                    <a:pt x="4" y="67"/>
                    <a:pt x="0" y="31"/>
                    <a:pt x="3" y="6"/>
                  </a:cubicBezTo>
                  <a:cubicBezTo>
                    <a:pt x="3" y="3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Freeform 8"/>
            <p:cNvSpPr/>
            <p:nvPr/>
          </p:nvSpPr>
          <p:spPr bwMode="auto">
            <a:xfrm>
              <a:off x="2838" y="2053"/>
              <a:ext cx="99" cy="46"/>
            </a:xfrm>
            <a:custGeom>
              <a:avLst/>
              <a:gdLst>
                <a:gd name="T0" fmla="*/ 52 w 52"/>
                <a:gd name="T1" fmla="*/ 24 h 24"/>
                <a:gd name="T2" fmla="*/ 33 w 52"/>
                <a:gd name="T3" fmla="*/ 16 h 24"/>
                <a:gd name="T4" fmla="*/ 17 w 52"/>
                <a:gd name="T5" fmla="*/ 9 h 24"/>
                <a:gd name="T6" fmla="*/ 0 w 52"/>
                <a:gd name="T7" fmla="*/ 0 h 24"/>
                <a:gd name="T8" fmla="*/ 20 w 52"/>
                <a:gd name="T9" fmla="*/ 2 h 24"/>
                <a:gd name="T10" fmla="*/ 44 w 52"/>
                <a:gd name="T11" fmla="*/ 15 h 24"/>
                <a:gd name="T12" fmla="*/ 52 w 5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4">
                  <a:moveTo>
                    <a:pt x="52" y="24"/>
                  </a:moveTo>
                  <a:cubicBezTo>
                    <a:pt x="43" y="24"/>
                    <a:pt x="42" y="22"/>
                    <a:pt x="33" y="16"/>
                  </a:cubicBezTo>
                  <a:cubicBezTo>
                    <a:pt x="31" y="14"/>
                    <a:pt x="27" y="11"/>
                    <a:pt x="17" y="9"/>
                  </a:cubicBezTo>
                  <a:cubicBezTo>
                    <a:pt x="14" y="6"/>
                    <a:pt x="3" y="4"/>
                    <a:pt x="0" y="0"/>
                  </a:cubicBezTo>
                  <a:cubicBezTo>
                    <a:pt x="8" y="0"/>
                    <a:pt x="14" y="0"/>
                    <a:pt x="20" y="2"/>
                  </a:cubicBezTo>
                  <a:cubicBezTo>
                    <a:pt x="22" y="4"/>
                    <a:pt x="34" y="6"/>
                    <a:pt x="44" y="15"/>
                  </a:cubicBezTo>
                  <a:cubicBezTo>
                    <a:pt x="48" y="18"/>
                    <a:pt x="51" y="19"/>
                    <a:pt x="5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Freeform 9"/>
            <p:cNvSpPr>
              <a:spLocks noEditPoints="1"/>
            </p:cNvSpPr>
            <p:nvPr/>
          </p:nvSpPr>
          <p:spPr bwMode="auto">
            <a:xfrm>
              <a:off x="2924" y="1917"/>
              <a:ext cx="164" cy="360"/>
            </a:xfrm>
            <a:custGeom>
              <a:avLst/>
              <a:gdLst>
                <a:gd name="T0" fmla="*/ 39 w 86"/>
                <a:gd name="T1" fmla="*/ 38 h 186"/>
                <a:gd name="T2" fmla="*/ 56 w 86"/>
                <a:gd name="T3" fmla="*/ 34 h 186"/>
                <a:gd name="T4" fmla="*/ 59 w 86"/>
                <a:gd name="T5" fmla="*/ 31 h 186"/>
                <a:gd name="T6" fmla="*/ 85 w 86"/>
                <a:gd name="T7" fmla="*/ 43 h 186"/>
                <a:gd name="T8" fmla="*/ 85 w 86"/>
                <a:gd name="T9" fmla="*/ 48 h 186"/>
                <a:gd name="T10" fmla="*/ 64 w 86"/>
                <a:gd name="T11" fmla="*/ 61 h 186"/>
                <a:gd name="T12" fmla="*/ 55 w 86"/>
                <a:gd name="T13" fmla="*/ 72 h 186"/>
                <a:gd name="T14" fmla="*/ 57 w 86"/>
                <a:gd name="T15" fmla="*/ 81 h 186"/>
                <a:gd name="T16" fmla="*/ 39 w 86"/>
                <a:gd name="T17" fmla="*/ 88 h 186"/>
                <a:gd name="T18" fmla="*/ 39 w 86"/>
                <a:gd name="T19" fmla="*/ 55 h 186"/>
                <a:gd name="T20" fmla="*/ 45 w 86"/>
                <a:gd name="T21" fmla="*/ 48 h 186"/>
                <a:gd name="T22" fmla="*/ 39 w 86"/>
                <a:gd name="T23" fmla="*/ 49 h 186"/>
                <a:gd name="T24" fmla="*/ 39 w 86"/>
                <a:gd name="T25" fmla="*/ 38 h 186"/>
                <a:gd name="T26" fmla="*/ 12 w 86"/>
                <a:gd name="T27" fmla="*/ 1 h 186"/>
                <a:gd name="T28" fmla="*/ 30 w 86"/>
                <a:gd name="T29" fmla="*/ 8 h 186"/>
                <a:gd name="T30" fmla="*/ 34 w 86"/>
                <a:gd name="T31" fmla="*/ 14 h 186"/>
                <a:gd name="T32" fmla="*/ 34 w 86"/>
                <a:gd name="T33" fmla="*/ 39 h 186"/>
                <a:gd name="T34" fmla="*/ 39 w 86"/>
                <a:gd name="T35" fmla="*/ 38 h 186"/>
                <a:gd name="T36" fmla="*/ 39 w 86"/>
                <a:gd name="T37" fmla="*/ 49 h 186"/>
                <a:gd name="T38" fmla="*/ 34 w 86"/>
                <a:gd name="T39" fmla="*/ 50 h 186"/>
                <a:gd name="T40" fmla="*/ 33 w 86"/>
                <a:gd name="T41" fmla="*/ 63 h 186"/>
                <a:gd name="T42" fmla="*/ 39 w 86"/>
                <a:gd name="T43" fmla="*/ 55 h 186"/>
                <a:gd name="T44" fmla="*/ 39 w 86"/>
                <a:gd name="T45" fmla="*/ 88 h 186"/>
                <a:gd name="T46" fmla="*/ 35 w 86"/>
                <a:gd name="T47" fmla="*/ 91 h 186"/>
                <a:gd name="T48" fmla="*/ 26 w 86"/>
                <a:gd name="T49" fmla="*/ 183 h 186"/>
                <a:gd name="T50" fmla="*/ 23 w 86"/>
                <a:gd name="T51" fmla="*/ 186 h 186"/>
                <a:gd name="T52" fmla="*/ 20 w 86"/>
                <a:gd name="T53" fmla="*/ 97 h 186"/>
                <a:gd name="T54" fmla="*/ 16 w 86"/>
                <a:gd name="T55" fmla="*/ 92 h 186"/>
                <a:gd name="T56" fmla="*/ 17 w 86"/>
                <a:gd name="T57" fmla="*/ 81 h 186"/>
                <a:gd name="T58" fmla="*/ 20 w 86"/>
                <a:gd name="T59" fmla="*/ 79 h 186"/>
                <a:gd name="T60" fmla="*/ 19 w 86"/>
                <a:gd name="T61" fmla="*/ 54 h 186"/>
                <a:gd name="T62" fmla="*/ 0 w 86"/>
                <a:gd name="T63" fmla="*/ 53 h 186"/>
                <a:gd name="T64" fmla="*/ 8 w 86"/>
                <a:gd name="T65" fmla="*/ 47 h 186"/>
                <a:gd name="T66" fmla="*/ 18 w 86"/>
                <a:gd name="T67" fmla="*/ 44 h 186"/>
                <a:gd name="T68" fmla="*/ 17 w 86"/>
                <a:gd name="T69" fmla="*/ 17 h 186"/>
                <a:gd name="T70" fmla="*/ 15 w 86"/>
                <a:gd name="T71" fmla="*/ 6 h 186"/>
                <a:gd name="T72" fmla="*/ 12 w 86"/>
                <a:gd name="T73" fmla="*/ 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6" h="186">
                  <a:moveTo>
                    <a:pt x="39" y="38"/>
                  </a:moveTo>
                  <a:cubicBezTo>
                    <a:pt x="45" y="37"/>
                    <a:pt x="50" y="35"/>
                    <a:pt x="56" y="34"/>
                  </a:cubicBezTo>
                  <a:cubicBezTo>
                    <a:pt x="56" y="33"/>
                    <a:pt x="59" y="32"/>
                    <a:pt x="59" y="31"/>
                  </a:cubicBezTo>
                  <a:cubicBezTo>
                    <a:pt x="75" y="29"/>
                    <a:pt x="85" y="39"/>
                    <a:pt x="85" y="43"/>
                  </a:cubicBezTo>
                  <a:cubicBezTo>
                    <a:pt x="86" y="45"/>
                    <a:pt x="86" y="46"/>
                    <a:pt x="85" y="48"/>
                  </a:cubicBezTo>
                  <a:cubicBezTo>
                    <a:pt x="83" y="52"/>
                    <a:pt x="65" y="60"/>
                    <a:pt x="64" y="61"/>
                  </a:cubicBezTo>
                  <a:cubicBezTo>
                    <a:pt x="57" y="66"/>
                    <a:pt x="55" y="68"/>
                    <a:pt x="55" y="72"/>
                  </a:cubicBezTo>
                  <a:cubicBezTo>
                    <a:pt x="57" y="73"/>
                    <a:pt x="60" y="78"/>
                    <a:pt x="57" y="81"/>
                  </a:cubicBezTo>
                  <a:cubicBezTo>
                    <a:pt x="53" y="82"/>
                    <a:pt x="45" y="85"/>
                    <a:pt x="39" y="88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38"/>
                  </a:lnTo>
                  <a:close/>
                  <a:moveTo>
                    <a:pt x="12" y="1"/>
                  </a:moveTo>
                  <a:cubicBezTo>
                    <a:pt x="19" y="0"/>
                    <a:pt x="26" y="1"/>
                    <a:pt x="30" y="8"/>
                  </a:cubicBezTo>
                  <a:cubicBezTo>
                    <a:pt x="31" y="8"/>
                    <a:pt x="33" y="12"/>
                    <a:pt x="34" y="14"/>
                  </a:cubicBezTo>
                  <a:cubicBezTo>
                    <a:pt x="34" y="22"/>
                    <a:pt x="34" y="30"/>
                    <a:pt x="34" y="39"/>
                  </a:cubicBezTo>
                  <a:cubicBezTo>
                    <a:pt x="36" y="39"/>
                    <a:pt x="37" y="38"/>
                    <a:pt x="39" y="38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7" y="89"/>
                    <a:pt x="35" y="90"/>
                    <a:pt x="35" y="91"/>
                  </a:cubicBezTo>
                  <a:cubicBezTo>
                    <a:pt x="32" y="124"/>
                    <a:pt x="31" y="150"/>
                    <a:pt x="26" y="183"/>
                  </a:cubicBezTo>
                  <a:cubicBezTo>
                    <a:pt x="25" y="183"/>
                    <a:pt x="24" y="186"/>
                    <a:pt x="23" y="186"/>
                  </a:cubicBezTo>
                  <a:cubicBezTo>
                    <a:pt x="22" y="157"/>
                    <a:pt x="20" y="127"/>
                    <a:pt x="20" y="97"/>
                  </a:cubicBezTo>
                  <a:cubicBezTo>
                    <a:pt x="19" y="94"/>
                    <a:pt x="17" y="94"/>
                    <a:pt x="16" y="92"/>
                  </a:cubicBezTo>
                  <a:cubicBezTo>
                    <a:pt x="13" y="90"/>
                    <a:pt x="14" y="82"/>
                    <a:pt x="17" y="81"/>
                  </a:cubicBezTo>
                  <a:cubicBezTo>
                    <a:pt x="18" y="81"/>
                    <a:pt x="19" y="79"/>
                    <a:pt x="20" y="79"/>
                  </a:cubicBezTo>
                  <a:cubicBezTo>
                    <a:pt x="20" y="60"/>
                    <a:pt x="19" y="61"/>
                    <a:pt x="19" y="54"/>
                  </a:cubicBezTo>
                  <a:cubicBezTo>
                    <a:pt x="15" y="53"/>
                    <a:pt x="0" y="58"/>
                    <a:pt x="0" y="53"/>
                  </a:cubicBezTo>
                  <a:cubicBezTo>
                    <a:pt x="1" y="51"/>
                    <a:pt x="6" y="49"/>
                    <a:pt x="8" y="47"/>
                  </a:cubicBezTo>
                  <a:cubicBezTo>
                    <a:pt x="12" y="46"/>
                    <a:pt x="15" y="45"/>
                    <a:pt x="18" y="44"/>
                  </a:cubicBezTo>
                  <a:cubicBezTo>
                    <a:pt x="19" y="34"/>
                    <a:pt x="19" y="27"/>
                    <a:pt x="17" y="17"/>
                  </a:cubicBezTo>
                  <a:cubicBezTo>
                    <a:pt x="17" y="15"/>
                    <a:pt x="17" y="6"/>
                    <a:pt x="15" y="6"/>
                  </a:cubicBezTo>
                  <a:cubicBezTo>
                    <a:pt x="14" y="4"/>
                    <a:pt x="12" y="4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Freeform 10"/>
            <p:cNvSpPr>
              <a:spLocks noEditPoints="1"/>
            </p:cNvSpPr>
            <p:nvPr/>
          </p:nvSpPr>
          <p:spPr bwMode="auto">
            <a:xfrm>
              <a:off x="3155" y="2012"/>
              <a:ext cx="154" cy="176"/>
            </a:xfrm>
            <a:custGeom>
              <a:avLst/>
              <a:gdLst>
                <a:gd name="T0" fmla="*/ 62 w 81"/>
                <a:gd name="T1" fmla="*/ 38 h 91"/>
                <a:gd name="T2" fmla="*/ 67 w 81"/>
                <a:gd name="T3" fmla="*/ 28 h 91"/>
                <a:gd name="T4" fmla="*/ 78 w 81"/>
                <a:gd name="T5" fmla="*/ 36 h 91"/>
                <a:gd name="T6" fmla="*/ 70 w 81"/>
                <a:gd name="T7" fmla="*/ 51 h 91"/>
                <a:gd name="T8" fmla="*/ 81 w 81"/>
                <a:gd name="T9" fmla="*/ 79 h 91"/>
                <a:gd name="T10" fmla="*/ 78 w 81"/>
                <a:gd name="T11" fmla="*/ 80 h 91"/>
                <a:gd name="T12" fmla="*/ 65 w 81"/>
                <a:gd name="T13" fmla="*/ 57 h 91"/>
                <a:gd name="T14" fmla="*/ 50 w 81"/>
                <a:gd name="T15" fmla="*/ 72 h 91"/>
                <a:gd name="T16" fmla="*/ 52 w 81"/>
                <a:gd name="T17" fmla="*/ 74 h 91"/>
                <a:gd name="T18" fmla="*/ 59 w 81"/>
                <a:gd name="T19" fmla="*/ 77 h 91"/>
                <a:gd name="T20" fmla="*/ 59 w 81"/>
                <a:gd name="T21" fmla="*/ 83 h 91"/>
                <a:gd name="T22" fmla="*/ 49 w 81"/>
                <a:gd name="T23" fmla="*/ 85 h 91"/>
                <a:gd name="T24" fmla="*/ 46 w 81"/>
                <a:gd name="T25" fmla="*/ 87 h 91"/>
                <a:gd name="T26" fmla="*/ 44 w 81"/>
                <a:gd name="T27" fmla="*/ 89 h 91"/>
                <a:gd name="T28" fmla="*/ 44 w 81"/>
                <a:gd name="T29" fmla="*/ 63 h 91"/>
                <a:gd name="T30" fmla="*/ 58 w 81"/>
                <a:gd name="T31" fmla="*/ 43 h 91"/>
                <a:gd name="T32" fmla="*/ 53 w 81"/>
                <a:gd name="T33" fmla="*/ 40 h 91"/>
                <a:gd name="T34" fmla="*/ 44 w 81"/>
                <a:gd name="T35" fmla="*/ 51 h 91"/>
                <a:gd name="T36" fmla="*/ 44 w 81"/>
                <a:gd name="T37" fmla="*/ 43 h 91"/>
                <a:gd name="T38" fmla="*/ 45 w 81"/>
                <a:gd name="T39" fmla="*/ 40 h 91"/>
                <a:gd name="T40" fmla="*/ 44 w 81"/>
                <a:gd name="T41" fmla="*/ 40 h 91"/>
                <a:gd name="T42" fmla="*/ 44 w 81"/>
                <a:gd name="T43" fmla="*/ 32 h 91"/>
                <a:gd name="T44" fmla="*/ 46 w 81"/>
                <a:gd name="T45" fmla="*/ 35 h 91"/>
                <a:gd name="T46" fmla="*/ 50 w 81"/>
                <a:gd name="T47" fmla="*/ 39 h 91"/>
                <a:gd name="T48" fmla="*/ 51 w 81"/>
                <a:gd name="T49" fmla="*/ 36 h 91"/>
                <a:gd name="T50" fmla="*/ 44 w 81"/>
                <a:gd name="T51" fmla="*/ 27 h 91"/>
                <a:gd name="T52" fmla="*/ 44 w 81"/>
                <a:gd name="T53" fmla="*/ 3 h 91"/>
                <a:gd name="T54" fmla="*/ 48 w 81"/>
                <a:gd name="T55" fmla="*/ 7 h 91"/>
                <a:gd name="T56" fmla="*/ 44 w 81"/>
                <a:gd name="T57" fmla="*/ 19 h 91"/>
                <a:gd name="T58" fmla="*/ 62 w 81"/>
                <a:gd name="T59" fmla="*/ 38 h 91"/>
                <a:gd name="T60" fmla="*/ 44 w 81"/>
                <a:gd name="T61" fmla="*/ 89 h 91"/>
                <a:gd name="T62" fmla="*/ 33 w 81"/>
                <a:gd name="T63" fmla="*/ 91 h 91"/>
                <a:gd name="T64" fmla="*/ 12 w 81"/>
                <a:gd name="T65" fmla="*/ 77 h 91"/>
                <a:gd name="T66" fmla="*/ 13 w 81"/>
                <a:gd name="T67" fmla="*/ 77 h 91"/>
                <a:gd name="T68" fmla="*/ 44 w 81"/>
                <a:gd name="T69" fmla="*/ 63 h 91"/>
                <a:gd name="T70" fmla="*/ 44 w 81"/>
                <a:gd name="T71" fmla="*/ 89 h 91"/>
                <a:gd name="T72" fmla="*/ 44 w 81"/>
                <a:gd name="T73" fmla="*/ 51 h 91"/>
                <a:gd name="T74" fmla="*/ 44 w 81"/>
                <a:gd name="T75" fmla="*/ 43 h 91"/>
                <a:gd name="T76" fmla="*/ 26 w 81"/>
                <a:gd name="T77" fmla="*/ 59 h 91"/>
                <a:gd name="T78" fmla="*/ 18 w 81"/>
                <a:gd name="T79" fmla="*/ 64 h 91"/>
                <a:gd name="T80" fmla="*/ 41 w 81"/>
                <a:gd name="T81" fmla="*/ 38 h 91"/>
                <a:gd name="T82" fmla="*/ 44 w 81"/>
                <a:gd name="T83" fmla="*/ 40 h 91"/>
                <a:gd name="T84" fmla="*/ 44 w 81"/>
                <a:gd name="T85" fmla="*/ 32 h 91"/>
                <a:gd name="T86" fmla="*/ 36 w 81"/>
                <a:gd name="T87" fmla="*/ 25 h 91"/>
                <a:gd name="T88" fmla="*/ 40 w 81"/>
                <a:gd name="T89" fmla="*/ 23 h 91"/>
                <a:gd name="T90" fmla="*/ 44 w 81"/>
                <a:gd name="T91" fmla="*/ 27 h 91"/>
                <a:gd name="T92" fmla="*/ 44 w 81"/>
                <a:gd name="T93" fmla="*/ 3 h 91"/>
                <a:gd name="T94" fmla="*/ 42 w 81"/>
                <a:gd name="T95" fmla="*/ 3 h 91"/>
                <a:gd name="T96" fmla="*/ 21 w 81"/>
                <a:gd name="T97" fmla="*/ 0 h 91"/>
                <a:gd name="T98" fmla="*/ 15 w 81"/>
                <a:gd name="T99" fmla="*/ 7 h 91"/>
                <a:gd name="T100" fmla="*/ 23 w 81"/>
                <a:gd name="T101" fmla="*/ 7 h 91"/>
                <a:gd name="T102" fmla="*/ 22 w 81"/>
                <a:gd name="T103" fmla="*/ 9 h 91"/>
                <a:gd name="T104" fmla="*/ 13 w 81"/>
                <a:gd name="T105" fmla="*/ 9 h 91"/>
                <a:gd name="T106" fmla="*/ 21 w 81"/>
                <a:gd name="T107" fmla="*/ 17 h 91"/>
                <a:gd name="T108" fmla="*/ 5 w 81"/>
                <a:gd name="T109" fmla="*/ 29 h 91"/>
                <a:gd name="T110" fmla="*/ 4 w 81"/>
                <a:gd name="T111" fmla="*/ 30 h 91"/>
                <a:gd name="T112" fmla="*/ 11 w 81"/>
                <a:gd name="T113" fmla="*/ 45 h 91"/>
                <a:gd name="T114" fmla="*/ 32 w 81"/>
                <a:gd name="T115" fmla="*/ 28 h 91"/>
                <a:gd name="T116" fmla="*/ 34 w 81"/>
                <a:gd name="T117" fmla="*/ 34 h 91"/>
                <a:gd name="T118" fmla="*/ 1 w 81"/>
                <a:gd name="T119" fmla="*/ 69 h 91"/>
                <a:gd name="T120" fmla="*/ 7 w 81"/>
                <a:gd name="T121" fmla="*/ 77 h 91"/>
                <a:gd name="T122" fmla="*/ 44 w 81"/>
                <a:gd name="T123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1" h="91">
                  <a:moveTo>
                    <a:pt x="62" y="38"/>
                  </a:moveTo>
                  <a:cubicBezTo>
                    <a:pt x="64" y="34"/>
                    <a:pt x="67" y="32"/>
                    <a:pt x="67" y="28"/>
                  </a:cubicBezTo>
                  <a:cubicBezTo>
                    <a:pt x="72" y="30"/>
                    <a:pt x="75" y="31"/>
                    <a:pt x="78" y="36"/>
                  </a:cubicBezTo>
                  <a:cubicBezTo>
                    <a:pt x="79" y="45"/>
                    <a:pt x="70" y="48"/>
                    <a:pt x="70" y="51"/>
                  </a:cubicBezTo>
                  <a:cubicBezTo>
                    <a:pt x="72" y="60"/>
                    <a:pt x="80" y="71"/>
                    <a:pt x="81" y="79"/>
                  </a:cubicBezTo>
                  <a:cubicBezTo>
                    <a:pt x="81" y="80"/>
                    <a:pt x="79" y="81"/>
                    <a:pt x="78" y="80"/>
                  </a:cubicBezTo>
                  <a:cubicBezTo>
                    <a:pt x="73" y="76"/>
                    <a:pt x="67" y="64"/>
                    <a:pt x="65" y="57"/>
                  </a:cubicBezTo>
                  <a:cubicBezTo>
                    <a:pt x="62" y="61"/>
                    <a:pt x="57" y="66"/>
                    <a:pt x="50" y="72"/>
                  </a:cubicBezTo>
                  <a:cubicBezTo>
                    <a:pt x="51" y="74"/>
                    <a:pt x="51" y="73"/>
                    <a:pt x="52" y="74"/>
                  </a:cubicBezTo>
                  <a:cubicBezTo>
                    <a:pt x="56" y="75"/>
                    <a:pt x="57" y="75"/>
                    <a:pt x="59" y="77"/>
                  </a:cubicBezTo>
                  <a:cubicBezTo>
                    <a:pt x="60" y="79"/>
                    <a:pt x="59" y="82"/>
                    <a:pt x="59" y="83"/>
                  </a:cubicBezTo>
                  <a:cubicBezTo>
                    <a:pt x="58" y="85"/>
                    <a:pt x="54" y="84"/>
                    <a:pt x="49" y="85"/>
                  </a:cubicBezTo>
                  <a:cubicBezTo>
                    <a:pt x="48" y="86"/>
                    <a:pt x="47" y="87"/>
                    <a:pt x="46" y="87"/>
                  </a:cubicBezTo>
                  <a:cubicBezTo>
                    <a:pt x="45" y="88"/>
                    <a:pt x="45" y="89"/>
                    <a:pt x="44" y="89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52" y="55"/>
                    <a:pt x="58" y="45"/>
                    <a:pt x="58" y="43"/>
                  </a:cubicBezTo>
                  <a:cubicBezTo>
                    <a:pt x="56" y="42"/>
                    <a:pt x="56" y="41"/>
                    <a:pt x="53" y="40"/>
                  </a:cubicBezTo>
                  <a:cubicBezTo>
                    <a:pt x="53" y="42"/>
                    <a:pt x="49" y="46"/>
                    <a:pt x="44" y="51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4" y="42"/>
                    <a:pt x="45" y="41"/>
                    <a:pt x="45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3"/>
                    <a:pt x="46" y="34"/>
                    <a:pt x="46" y="35"/>
                  </a:cubicBezTo>
                  <a:cubicBezTo>
                    <a:pt x="50" y="37"/>
                    <a:pt x="48" y="36"/>
                    <a:pt x="50" y="39"/>
                  </a:cubicBezTo>
                  <a:cubicBezTo>
                    <a:pt x="52" y="39"/>
                    <a:pt x="51" y="38"/>
                    <a:pt x="51" y="36"/>
                  </a:cubicBezTo>
                  <a:cubicBezTo>
                    <a:pt x="49" y="34"/>
                    <a:pt x="47" y="30"/>
                    <a:pt x="44" y="27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4"/>
                    <a:pt x="47" y="6"/>
                    <a:pt x="48" y="7"/>
                  </a:cubicBezTo>
                  <a:cubicBezTo>
                    <a:pt x="50" y="14"/>
                    <a:pt x="49" y="16"/>
                    <a:pt x="44" y="19"/>
                  </a:cubicBezTo>
                  <a:cubicBezTo>
                    <a:pt x="50" y="26"/>
                    <a:pt x="52" y="33"/>
                    <a:pt x="62" y="38"/>
                  </a:cubicBezTo>
                  <a:close/>
                  <a:moveTo>
                    <a:pt x="44" y="89"/>
                  </a:moveTo>
                  <a:cubicBezTo>
                    <a:pt x="41" y="91"/>
                    <a:pt x="37" y="91"/>
                    <a:pt x="33" y="91"/>
                  </a:cubicBezTo>
                  <a:cubicBezTo>
                    <a:pt x="29" y="90"/>
                    <a:pt x="13" y="81"/>
                    <a:pt x="12" y="77"/>
                  </a:cubicBezTo>
                  <a:cubicBezTo>
                    <a:pt x="12" y="77"/>
                    <a:pt x="13" y="77"/>
                    <a:pt x="13" y="77"/>
                  </a:cubicBezTo>
                  <a:cubicBezTo>
                    <a:pt x="20" y="84"/>
                    <a:pt x="33" y="74"/>
                    <a:pt x="44" y="63"/>
                  </a:cubicBezTo>
                  <a:cubicBezTo>
                    <a:pt x="44" y="89"/>
                    <a:pt x="44" y="89"/>
                    <a:pt x="44" y="89"/>
                  </a:cubicBezTo>
                  <a:close/>
                  <a:moveTo>
                    <a:pt x="44" y="51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41" y="47"/>
                    <a:pt x="33" y="54"/>
                    <a:pt x="26" y="59"/>
                  </a:cubicBezTo>
                  <a:cubicBezTo>
                    <a:pt x="24" y="60"/>
                    <a:pt x="20" y="64"/>
                    <a:pt x="18" y="64"/>
                  </a:cubicBezTo>
                  <a:cubicBezTo>
                    <a:pt x="22" y="58"/>
                    <a:pt x="36" y="48"/>
                    <a:pt x="41" y="38"/>
                  </a:cubicBezTo>
                  <a:cubicBezTo>
                    <a:pt x="42" y="39"/>
                    <a:pt x="43" y="39"/>
                    <a:pt x="44" y="40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2" y="30"/>
                    <a:pt x="40" y="28"/>
                    <a:pt x="36" y="25"/>
                  </a:cubicBezTo>
                  <a:cubicBezTo>
                    <a:pt x="37" y="25"/>
                    <a:pt x="39" y="23"/>
                    <a:pt x="40" y="23"/>
                  </a:cubicBezTo>
                  <a:cubicBezTo>
                    <a:pt x="42" y="24"/>
                    <a:pt x="43" y="25"/>
                    <a:pt x="44" y="27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2" y="3"/>
                    <a:pt x="42" y="3"/>
                  </a:cubicBezTo>
                  <a:cubicBezTo>
                    <a:pt x="41" y="3"/>
                    <a:pt x="25" y="0"/>
                    <a:pt x="21" y="0"/>
                  </a:cubicBezTo>
                  <a:cubicBezTo>
                    <a:pt x="17" y="1"/>
                    <a:pt x="14" y="2"/>
                    <a:pt x="15" y="7"/>
                  </a:cubicBezTo>
                  <a:cubicBezTo>
                    <a:pt x="16" y="8"/>
                    <a:pt x="20" y="8"/>
                    <a:pt x="23" y="7"/>
                  </a:cubicBezTo>
                  <a:cubicBezTo>
                    <a:pt x="24" y="8"/>
                    <a:pt x="23" y="9"/>
                    <a:pt x="22" y="9"/>
                  </a:cubicBezTo>
                  <a:cubicBezTo>
                    <a:pt x="18" y="10"/>
                    <a:pt x="17" y="9"/>
                    <a:pt x="13" y="9"/>
                  </a:cubicBezTo>
                  <a:cubicBezTo>
                    <a:pt x="9" y="9"/>
                    <a:pt x="18" y="15"/>
                    <a:pt x="21" y="17"/>
                  </a:cubicBezTo>
                  <a:cubicBezTo>
                    <a:pt x="20" y="21"/>
                    <a:pt x="10" y="30"/>
                    <a:pt x="5" y="29"/>
                  </a:cubicBezTo>
                  <a:cubicBezTo>
                    <a:pt x="5" y="30"/>
                    <a:pt x="5" y="29"/>
                    <a:pt x="4" y="30"/>
                  </a:cubicBezTo>
                  <a:cubicBezTo>
                    <a:pt x="4" y="36"/>
                    <a:pt x="4" y="43"/>
                    <a:pt x="11" y="45"/>
                  </a:cubicBezTo>
                  <a:cubicBezTo>
                    <a:pt x="15" y="42"/>
                    <a:pt x="29" y="33"/>
                    <a:pt x="32" y="28"/>
                  </a:cubicBezTo>
                  <a:cubicBezTo>
                    <a:pt x="36" y="31"/>
                    <a:pt x="34" y="33"/>
                    <a:pt x="34" y="34"/>
                  </a:cubicBezTo>
                  <a:cubicBezTo>
                    <a:pt x="26" y="45"/>
                    <a:pt x="10" y="59"/>
                    <a:pt x="1" y="69"/>
                  </a:cubicBezTo>
                  <a:cubicBezTo>
                    <a:pt x="0" y="76"/>
                    <a:pt x="0" y="79"/>
                    <a:pt x="7" y="77"/>
                  </a:cubicBezTo>
                  <a:cubicBezTo>
                    <a:pt x="10" y="78"/>
                    <a:pt x="31" y="62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Freeform 11"/>
            <p:cNvSpPr/>
            <p:nvPr/>
          </p:nvSpPr>
          <p:spPr bwMode="auto">
            <a:xfrm>
              <a:off x="4241" y="1931"/>
              <a:ext cx="280" cy="191"/>
            </a:xfrm>
            <a:custGeom>
              <a:avLst/>
              <a:gdLst>
                <a:gd name="T0" fmla="*/ 29 w 147"/>
                <a:gd name="T1" fmla="*/ 27 h 99"/>
                <a:gd name="T2" fmla="*/ 50 w 147"/>
                <a:gd name="T3" fmla="*/ 67 h 99"/>
                <a:gd name="T4" fmla="*/ 59 w 147"/>
                <a:gd name="T5" fmla="*/ 64 h 99"/>
                <a:gd name="T6" fmla="*/ 44 w 147"/>
                <a:gd name="T7" fmla="*/ 19 h 99"/>
                <a:gd name="T8" fmla="*/ 60 w 147"/>
                <a:gd name="T9" fmla="*/ 35 h 99"/>
                <a:gd name="T10" fmla="*/ 66 w 147"/>
                <a:gd name="T11" fmla="*/ 56 h 99"/>
                <a:gd name="T12" fmla="*/ 69 w 147"/>
                <a:gd name="T13" fmla="*/ 51 h 99"/>
                <a:gd name="T14" fmla="*/ 70 w 147"/>
                <a:gd name="T15" fmla="*/ 45 h 99"/>
                <a:gd name="T16" fmla="*/ 66 w 147"/>
                <a:gd name="T17" fmla="*/ 40 h 99"/>
                <a:gd name="T18" fmla="*/ 72 w 147"/>
                <a:gd name="T19" fmla="*/ 40 h 99"/>
                <a:gd name="T20" fmla="*/ 73 w 147"/>
                <a:gd name="T21" fmla="*/ 30 h 99"/>
                <a:gd name="T22" fmla="*/ 63 w 147"/>
                <a:gd name="T23" fmla="*/ 16 h 99"/>
                <a:gd name="T24" fmla="*/ 66 w 147"/>
                <a:gd name="T25" fmla="*/ 5 h 99"/>
                <a:gd name="T26" fmla="*/ 80 w 147"/>
                <a:gd name="T27" fmla="*/ 15 h 99"/>
                <a:gd name="T28" fmla="*/ 87 w 147"/>
                <a:gd name="T29" fmla="*/ 39 h 99"/>
                <a:gd name="T30" fmla="*/ 82 w 147"/>
                <a:gd name="T31" fmla="*/ 50 h 99"/>
                <a:gd name="T32" fmla="*/ 77 w 147"/>
                <a:gd name="T33" fmla="*/ 58 h 99"/>
                <a:gd name="T34" fmla="*/ 99 w 147"/>
                <a:gd name="T35" fmla="*/ 53 h 99"/>
                <a:gd name="T36" fmla="*/ 94 w 147"/>
                <a:gd name="T37" fmla="*/ 40 h 99"/>
                <a:gd name="T38" fmla="*/ 99 w 147"/>
                <a:gd name="T39" fmla="*/ 38 h 99"/>
                <a:gd name="T40" fmla="*/ 104 w 147"/>
                <a:gd name="T41" fmla="*/ 37 h 99"/>
                <a:gd name="T42" fmla="*/ 98 w 147"/>
                <a:gd name="T43" fmla="*/ 23 h 99"/>
                <a:gd name="T44" fmla="*/ 101 w 147"/>
                <a:gd name="T45" fmla="*/ 19 h 99"/>
                <a:gd name="T46" fmla="*/ 105 w 147"/>
                <a:gd name="T47" fmla="*/ 15 h 99"/>
                <a:gd name="T48" fmla="*/ 96 w 147"/>
                <a:gd name="T49" fmla="*/ 6 h 99"/>
                <a:gd name="T50" fmla="*/ 104 w 147"/>
                <a:gd name="T51" fmla="*/ 3 h 99"/>
                <a:gd name="T52" fmla="*/ 111 w 147"/>
                <a:gd name="T53" fmla="*/ 2 h 99"/>
                <a:gd name="T54" fmla="*/ 120 w 147"/>
                <a:gd name="T55" fmla="*/ 19 h 99"/>
                <a:gd name="T56" fmla="*/ 114 w 147"/>
                <a:gd name="T57" fmla="*/ 32 h 99"/>
                <a:gd name="T58" fmla="*/ 112 w 147"/>
                <a:gd name="T59" fmla="*/ 49 h 99"/>
                <a:gd name="T60" fmla="*/ 143 w 147"/>
                <a:gd name="T61" fmla="*/ 56 h 99"/>
                <a:gd name="T62" fmla="*/ 130 w 147"/>
                <a:gd name="T63" fmla="*/ 63 h 99"/>
                <a:gd name="T64" fmla="*/ 119 w 147"/>
                <a:gd name="T65" fmla="*/ 58 h 99"/>
                <a:gd name="T66" fmla="*/ 127 w 147"/>
                <a:gd name="T67" fmla="*/ 55 h 99"/>
                <a:gd name="T68" fmla="*/ 109 w 147"/>
                <a:gd name="T69" fmla="*/ 59 h 99"/>
                <a:gd name="T70" fmla="*/ 108 w 147"/>
                <a:gd name="T71" fmla="*/ 63 h 99"/>
                <a:gd name="T72" fmla="*/ 98 w 147"/>
                <a:gd name="T73" fmla="*/ 60 h 99"/>
                <a:gd name="T74" fmla="*/ 79 w 147"/>
                <a:gd name="T75" fmla="*/ 64 h 99"/>
                <a:gd name="T76" fmla="*/ 65 w 147"/>
                <a:gd name="T77" fmla="*/ 74 h 99"/>
                <a:gd name="T78" fmla="*/ 58 w 147"/>
                <a:gd name="T79" fmla="*/ 71 h 99"/>
                <a:gd name="T80" fmla="*/ 53 w 147"/>
                <a:gd name="T81" fmla="*/ 80 h 99"/>
                <a:gd name="T82" fmla="*/ 48 w 147"/>
                <a:gd name="T83" fmla="*/ 76 h 99"/>
                <a:gd name="T84" fmla="*/ 25 w 147"/>
                <a:gd name="T85" fmla="*/ 86 h 99"/>
                <a:gd name="T86" fmla="*/ 19 w 147"/>
                <a:gd name="T87" fmla="*/ 94 h 99"/>
                <a:gd name="T88" fmla="*/ 8 w 147"/>
                <a:gd name="T89" fmla="*/ 98 h 99"/>
                <a:gd name="T90" fmla="*/ 4 w 147"/>
                <a:gd name="T91" fmla="*/ 88 h 99"/>
                <a:gd name="T92" fmla="*/ 16 w 147"/>
                <a:gd name="T93" fmla="*/ 74 h 99"/>
                <a:gd name="T94" fmla="*/ 25 w 147"/>
                <a:gd name="T95" fmla="*/ 76 h 99"/>
                <a:gd name="T96" fmla="*/ 48 w 147"/>
                <a:gd name="T97" fmla="*/ 66 h 99"/>
                <a:gd name="T98" fmla="*/ 31 w 147"/>
                <a:gd name="T99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7" h="99">
                  <a:moveTo>
                    <a:pt x="31" y="33"/>
                  </a:moveTo>
                  <a:cubicBezTo>
                    <a:pt x="31" y="33"/>
                    <a:pt x="18" y="23"/>
                    <a:pt x="29" y="27"/>
                  </a:cubicBezTo>
                  <a:cubicBezTo>
                    <a:pt x="29" y="27"/>
                    <a:pt x="40" y="30"/>
                    <a:pt x="46" y="48"/>
                  </a:cubicBezTo>
                  <a:cubicBezTo>
                    <a:pt x="46" y="48"/>
                    <a:pt x="51" y="60"/>
                    <a:pt x="50" y="67"/>
                  </a:cubicBezTo>
                  <a:cubicBezTo>
                    <a:pt x="50" y="67"/>
                    <a:pt x="50" y="69"/>
                    <a:pt x="53" y="68"/>
                  </a:cubicBezTo>
                  <a:cubicBezTo>
                    <a:pt x="53" y="68"/>
                    <a:pt x="59" y="68"/>
                    <a:pt x="59" y="64"/>
                  </a:cubicBezTo>
                  <a:cubicBezTo>
                    <a:pt x="59" y="64"/>
                    <a:pt x="61" y="50"/>
                    <a:pt x="51" y="28"/>
                  </a:cubicBezTo>
                  <a:cubicBezTo>
                    <a:pt x="51" y="28"/>
                    <a:pt x="48" y="20"/>
                    <a:pt x="44" y="19"/>
                  </a:cubicBezTo>
                  <a:cubicBezTo>
                    <a:pt x="44" y="19"/>
                    <a:pt x="42" y="16"/>
                    <a:pt x="45" y="18"/>
                  </a:cubicBezTo>
                  <a:cubicBezTo>
                    <a:pt x="45" y="18"/>
                    <a:pt x="56" y="20"/>
                    <a:pt x="60" y="35"/>
                  </a:cubicBezTo>
                  <a:cubicBezTo>
                    <a:pt x="60" y="35"/>
                    <a:pt x="63" y="47"/>
                    <a:pt x="64" y="56"/>
                  </a:cubicBezTo>
                  <a:cubicBezTo>
                    <a:pt x="64" y="56"/>
                    <a:pt x="65" y="60"/>
                    <a:pt x="66" y="56"/>
                  </a:cubicBezTo>
                  <a:cubicBezTo>
                    <a:pt x="66" y="56"/>
                    <a:pt x="67" y="54"/>
                    <a:pt x="69" y="53"/>
                  </a:cubicBezTo>
                  <a:cubicBezTo>
                    <a:pt x="69" y="53"/>
                    <a:pt x="70" y="52"/>
                    <a:pt x="69" y="51"/>
                  </a:cubicBezTo>
                  <a:cubicBezTo>
                    <a:pt x="69" y="51"/>
                    <a:pt x="69" y="48"/>
                    <a:pt x="70" y="48"/>
                  </a:cubicBezTo>
                  <a:cubicBezTo>
                    <a:pt x="70" y="48"/>
                    <a:pt x="72" y="47"/>
                    <a:pt x="70" y="45"/>
                  </a:cubicBezTo>
                  <a:cubicBezTo>
                    <a:pt x="70" y="45"/>
                    <a:pt x="69" y="43"/>
                    <a:pt x="67" y="43"/>
                  </a:cubicBezTo>
                  <a:cubicBezTo>
                    <a:pt x="67" y="43"/>
                    <a:pt x="60" y="37"/>
                    <a:pt x="66" y="40"/>
                  </a:cubicBezTo>
                  <a:cubicBezTo>
                    <a:pt x="66" y="40"/>
                    <a:pt x="69" y="41"/>
                    <a:pt x="70" y="42"/>
                  </a:cubicBezTo>
                  <a:cubicBezTo>
                    <a:pt x="70" y="42"/>
                    <a:pt x="72" y="44"/>
                    <a:pt x="72" y="40"/>
                  </a:cubicBezTo>
                  <a:cubicBezTo>
                    <a:pt x="72" y="40"/>
                    <a:pt x="74" y="32"/>
                    <a:pt x="75" y="31"/>
                  </a:cubicBezTo>
                  <a:cubicBezTo>
                    <a:pt x="75" y="31"/>
                    <a:pt x="76" y="27"/>
                    <a:pt x="73" y="30"/>
                  </a:cubicBezTo>
                  <a:cubicBezTo>
                    <a:pt x="73" y="30"/>
                    <a:pt x="69" y="32"/>
                    <a:pt x="67" y="26"/>
                  </a:cubicBezTo>
                  <a:cubicBezTo>
                    <a:pt x="67" y="26"/>
                    <a:pt x="59" y="19"/>
                    <a:pt x="63" y="16"/>
                  </a:cubicBezTo>
                  <a:cubicBezTo>
                    <a:pt x="63" y="16"/>
                    <a:pt x="68" y="11"/>
                    <a:pt x="64" y="7"/>
                  </a:cubicBezTo>
                  <a:cubicBezTo>
                    <a:pt x="64" y="7"/>
                    <a:pt x="60" y="2"/>
                    <a:pt x="66" y="5"/>
                  </a:cubicBezTo>
                  <a:cubicBezTo>
                    <a:pt x="66" y="5"/>
                    <a:pt x="71" y="7"/>
                    <a:pt x="76" y="12"/>
                  </a:cubicBezTo>
                  <a:cubicBezTo>
                    <a:pt x="76" y="12"/>
                    <a:pt x="75" y="14"/>
                    <a:pt x="80" y="15"/>
                  </a:cubicBezTo>
                  <a:cubicBezTo>
                    <a:pt x="80" y="15"/>
                    <a:pt x="97" y="18"/>
                    <a:pt x="94" y="28"/>
                  </a:cubicBezTo>
                  <a:cubicBezTo>
                    <a:pt x="94" y="28"/>
                    <a:pt x="87" y="34"/>
                    <a:pt x="87" y="39"/>
                  </a:cubicBezTo>
                  <a:cubicBezTo>
                    <a:pt x="87" y="39"/>
                    <a:pt x="85" y="44"/>
                    <a:pt x="83" y="45"/>
                  </a:cubicBezTo>
                  <a:cubicBezTo>
                    <a:pt x="83" y="45"/>
                    <a:pt x="82" y="45"/>
                    <a:pt x="82" y="50"/>
                  </a:cubicBezTo>
                  <a:cubicBezTo>
                    <a:pt x="82" y="50"/>
                    <a:pt x="83" y="51"/>
                    <a:pt x="81" y="52"/>
                  </a:cubicBezTo>
                  <a:cubicBezTo>
                    <a:pt x="81" y="52"/>
                    <a:pt x="79" y="55"/>
                    <a:pt x="77" y="58"/>
                  </a:cubicBezTo>
                  <a:cubicBezTo>
                    <a:pt x="77" y="58"/>
                    <a:pt x="72" y="62"/>
                    <a:pt x="76" y="60"/>
                  </a:cubicBezTo>
                  <a:cubicBezTo>
                    <a:pt x="76" y="60"/>
                    <a:pt x="92" y="55"/>
                    <a:pt x="99" y="53"/>
                  </a:cubicBezTo>
                  <a:cubicBezTo>
                    <a:pt x="99" y="53"/>
                    <a:pt x="104" y="51"/>
                    <a:pt x="100" y="48"/>
                  </a:cubicBezTo>
                  <a:cubicBezTo>
                    <a:pt x="100" y="48"/>
                    <a:pt x="95" y="43"/>
                    <a:pt x="94" y="40"/>
                  </a:cubicBezTo>
                  <a:cubicBezTo>
                    <a:pt x="94" y="40"/>
                    <a:pt x="92" y="35"/>
                    <a:pt x="95" y="37"/>
                  </a:cubicBezTo>
                  <a:cubicBezTo>
                    <a:pt x="95" y="37"/>
                    <a:pt x="98" y="40"/>
                    <a:pt x="99" y="38"/>
                  </a:cubicBezTo>
                  <a:cubicBezTo>
                    <a:pt x="99" y="38"/>
                    <a:pt x="98" y="37"/>
                    <a:pt x="101" y="38"/>
                  </a:cubicBezTo>
                  <a:cubicBezTo>
                    <a:pt x="101" y="38"/>
                    <a:pt x="104" y="40"/>
                    <a:pt x="104" y="37"/>
                  </a:cubicBezTo>
                  <a:cubicBezTo>
                    <a:pt x="104" y="37"/>
                    <a:pt x="107" y="31"/>
                    <a:pt x="104" y="32"/>
                  </a:cubicBezTo>
                  <a:cubicBezTo>
                    <a:pt x="104" y="32"/>
                    <a:pt x="98" y="28"/>
                    <a:pt x="98" y="23"/>
                  </a:cubicBezTo>
                  <a:cubicBezTo>
                    <a:pt x="98" y="23"/>
                    <a:pt x="97" y="20"/>
                    <a:pt x="98" y="19"/>
                  </a:cubicBezTo>
                  <a:cubicBezTo>
                    <a:pt x="98" y="19"/>
                    <a:pt x="99" y="17"/>
                    <a:pt x="101" y="19"/>
                  </a:cubicBezTo>
                  <a:cubicBezTo>
                    <a:pt x="101" y="19"/>
                    <a:pt x="105" y="27"/>
                    <a:pt x="105" y="22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5" y="15"/>
                    <a:pt x="106" y="12"/>
                    <a:pt x="100" y="12"/>
                  </a:cubicBezTo>
                  <a:cubicBezTo>
                    <a:pt x="100" y="12"/>
                    <a:pt x="90" y="7"/>
                    <a:pt x="96" y="6"/>
                  </a:cubicBezTo>
                  <a:cubicBezTo>
                    <a:pt x="96" y="6"/>
                    <a:pt x="100" y="7"/>
                    <a:pt x="99" y="4"/>
                  </a:cubicBezTo>
                  <a:cubicBezTo>
                    <a:pt x="99" y="4"/>
                    <a:pt x="99" y="3"/>
                    <a:pt x="104" y="3"/>
                  </a:cubicBezTo>
                  <a:cubicBezTo>
                    <a:pt x="104" y="3"/>
                    <a:pt x="105" y="3"/>
                    <a:pt x="106" y="1"/>
                  </a:cubicBezTo>
                  <a:cubicBezTo>
                    <a:pt x="106" y="1"/>
                    <a:pt x="107" y="0"/>
                    <a:pt x="111" y="2"/>
                  </a:cubicBezTo>
                  <a:cubicBezTo>
                    <a:pt x="111" y="2"/>
                    <a:pt x="127" y="6"/>
                    <a:pt x="124" y="14"/>
                  </a:cubicBezTo>
                  <a:cubicBezTo>
                    <a:pt x="124" y="14"/>
                    <a:pt x="123" y="18"/>
                    <a:pt x="120" y="19"/>
                  </a:cubicBezTo>
                  <a:cubicBezTo>
                    <a:pt x="120" y="19"/>
                    <a:pt x="119" y="18"/>
                    <a:pt x="116" y="26"/>
                  </a:cubicBezTo>
                  <a:cubicBezTo>
                    <a:pt x="116" y="26"/>
                    <a:pt x="114" y="29"/>
                    <a:pt x="114" y="32"/>
                  </a:cubicBezTo>
                  <a:cubicBezTo>
                    <a:pt x="114" y="32"/>
                    <a:pt x="115" y="38"/>
                    <a:pt x="113" y="41"/>
                  </a:cubicBezTo>
                  <a:cubicBezTo>
                    <a:pt x="113" y="41"/>
                    <a:pt x="113" y="47"/>
                    <a:pt x="112" y="49"/>
                  </a:cubicBezTo>
                  <a:cubicBezTo>
                    <a:pt x="112" y="49"/>
                    <a:pt x="111" y="52"/>
                    <a:pt x="114" y="51"/>
                  </a:cubicBezTo>
                  <a:cubicBezTo>
                    <a:pt x="114" y="51"/>
                    <a:pt x="136" y="46"/>
                    <a:pt x="143" y="56"/>
                  </a:cubicBezTo>
                  <a:cubicBezTo>
                    <a:pt x="143" y="56"/>
                    <a:pt x="147" y="58"/>
                    <a:pt x="136" y="62"/>
                  </a:cubicBezTo>
                  <a:cubicBezTo>
                    <a:pt x="136" y="62"/>
                    <a:pt x="132" y="64"/>
                    <a:pt x="130" y="63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8" y="60"/>
                    <a:pt x="113" y="59"/>
                    <a:pt x="119" y="58"/>
                  </a:cubicBezTo>
                  <a:cubicBezTo>
                    <a:pt x="119" y="58"/>
                    <a:pt x="127" y="58"/>
                    <a:pt x="128" y="56"/>
                  </a:cubicBezTo>
                  <a:cubicBezTo>
                    <a:pt x="128" y="56"/>
                    <a:pt x="131" y="54"/>
                    <a:pt x="127" y="55"/>
                  </a:cubicBezTo>
                  <a:cubicBezTo>
                    <a:pt x="127" y="55"/>
                    <a:pt x="118" y="56"/>
                    <a:pt x="115" y="55"/>
                  </a:cubicBezTo>
                  <a:cubicBezTo>
                    <a:pt x="115" y="55"/>
                    <a:pt x="110" y="55"/>
                    <a:pt x="109" y="59"/>
                  </a:cubicBezTo>
                  <a:cubicBezTo>
                    <a:pt x="109" y="59"/>
                    <a:pt x="110" y="60"/>
                    <a:pt x="108" y="61"/>
                  </a:cubicBezTo>
                  <a:cubicBezTo>
                    <a:pt x="108" y="61"/>
                    <a:pt x="108" y="61"/>
                    <a:pt x="108" y="63"/>
                  </a:cubicBezTo>
                  <a:cubicBezTo>
                    <a:pt x="108" y="63"/>
                    <a:pt x="108" y="70"/>
                    <a:pt x="102" y="66"/>
                  </a:cubicBezTo>
                  <a:cubicBezTo>
                    <a:pt x="102" y="66"/>
                    <a:pt x="97" y="64"/>
                    <a:pt x="98" y="60"/>
                  </a:cubicBezTo>
                  <a:cubicBezTo>
                    <a:pt x="98" y="60"/>
                    <a:pt x="99" y="56"/>
                    <a:pt x="95" y="58"/>
                  </a:cubicBezTo>
                  <a:cubicBezTo>
                    <a:pt x="95" y="58"/>
                    <a:pt x="84" y="63"/>
                    <a:pt x="79" y="64"/>
                  </a:cubicBezTo>
                  <a:cubicBezTo>
                    <a:pt x="79" y="64"/>
                    <a:pt x="65" y="66"/>
                    <a:pt x="66" y="70"/>
                  </a:cubicBezTo>
                  <a:cubicBezTo>
                    <a:pt x="66" y="70"/>
                    <a:pt x="68" y="74"/>
                    <a:pt x="65" y="74"/>
                  </a:cubicBezTo>
                  <a:cubicBezTo>
                    <a:pt x="65" y="74"/>
                    <a:pt x="63" y="73"/>
                    <a:pt x="61" y="70"/>
                  </a:cubicBezTo>
                  <a:cubicBezTo>
                    <a:pt x="61" y="70"/>
                    <a:pt x="61" y="69"/>
                    <a:pt x="58" y="71"/>
                  </a:cubicBezTo>
                  <a:cubicBezTo>
                    <a:pt x="58" y="71"/>
                    <a:pt x="50" y="73"/>
                    <a:pt x="52" y="77"/>
                  </a:cubicBezTo>
                  <a:cubicBezTo>
                    <a:pt x="52" y="77"/>
                    <a:pt x="53" y="78"/>
                    <a:pt x="53" y="80"/>
                  </a:cubicBezTo>
                  <a:cubicBezTo>
                    <a:pt x="53" y="80"/>
                    <a:pt x="56" y="82"/>
                    <a:pt x="53" y="82"/>
                  </a:cubicBezTo>
                  <a:cubicBezTo>
                    <a:pt x="53" y="82"/>
                    <a:pt x="50" y="79"/>
                    <a:pt x="48" y="76"/>
                  </a:cubicBezTo>
                  <a:cubicBezTo>
                    <a:pt x="48" y="76"/>
                    <a:pt x="48" y="73"/>
                    <a:pt x="44" y="76"/>
                  </a:cubicBezTo>
                  <a:cubicBezTo>
                    <a:pt x="44" y="76"/>
                    <a:pt x="31" y="77"/>
                    <a:pt x="25" y="86"/>
                  </a:cubicBezTo>
                  <a:cubicBezTo>
                    <a:pt x="25" y="86"/>
                    <a:pt x="23" y="87"/>
                    <a:pt x="23" y="90"/>
                  </a:cubicBezTo>
                  <a:cubicBezTo>
                    <a:pt x="23" y="90"/>
                    <a:pt x="20" y="93"/>
                    <a:pt x="19" y="94"/>
                  </a:cubicBezTo>
                  <a:cubicBezTo>
                    <a:pt x="19" y="94"/>
                    <a:pt x="15" y="99"/>
                    <a:pt x="13" y="99"/>
                  </a:cubicBezTo>
                  <a:cubicBezTo>
                    <a:pt x="13" y="99"/>
                    <a:pt x="10" y="98"/>
                    <a:pt x="8" y="98"/>
                  </a:cubicBezTo>
                  <a:cubicBezTo>
                    <a:pt x="8" y="98"/>
                    <a:pt x="8" y="98"/>
                    <a:pt x="6" y="96"/>
                  </a:cubicBezTo>
                  <a:cubicBezTo>
                    <a:pt x="6" y="96"/>
                    <a:pt x="0" y="92"/>
                    <a:pt x="4" y="88"/>
                  </a:cubicBezTo>
                  <a:cubicBezTo>
                    <a:pt x="4" y="88"/>
                    <a:pt x="8" y="84"/>
                    <a:pt x="10" y="79"/>
                  </a:cubicBezTo>
                  <a:cubicBezTo>
                    <a:pt x="10" y="79"/>
                    <a:pt x="11" y="73"/>
                    <a:pt x="16" y="74"/>
                  </a:cubicBezTo>
                  <a:cubicBezTo>
                    <a:pt x="16" y="74"/>
                    <a:pt x="21" y="75"/>
                    <a:pt x="22" y="77"/>
                  </a:cubicBezTo>
                  <a:cubicBezTo>
                    <a:pt x="22" y="77"/>
                    <a:pt x="23" y="78"/>
                    <a:pt x="25" y="76"/>
                  </a:cubicBezTo>
                  <a:cubicBezTo>
                    <a:pt x="25" y="76"/>
                    <a:pt x="40" y="74"/>
                    <a:pt x="47" y="70"/>
                  </a:cubicBezTo>
                  <a:cubicBezTo>
                    <a:pt x="47" y="70"/>
                    <a:pt x="48" y="70"/>
                    <a:pt x="48" y="66"/>
                  </a:cubicBezTo>
                  <a:cubicBezTo>
                    <a:pt x="48" y="66"/>
                    <a:pt x="45" y="51"/>
                    <a:pt x="40" y="44"/>
                  </a:cubicBezTo>
                  <a:cubicBezTo>
                    <a:pt x="40" y="44"/>
                    <a:pt x="35" y="35"/>
                    <a:pt x="3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Freeform 12"/>
            <p:cNvSpPr/>
            <p:nvPr/>
          </p:nvSpPr>
          <p:spPr bwMode="auto">
            <a:xfrm>
              <a:off x="4306" y="2062"/>
              <a:ext cx="168" cy="188"/>
            </a:xfrm>
            <a:custGeom>
              <a:avLst/>
              <a:gdLst>
                <a:gd name="T0" fmla="*/ 26 w 88"/>
                <a:gd name="T1" fmla="*/ 10 h 97"/>
                <a:gd name="T2" fmla="*/ 39 w 88"/>
                <a:gd name="T3" fmla="*/ 7 h 97"/>
                <a:gd name="T4" fmla="*/ 47 w 88"/>
                <a:gd name="T5" fmla="*/ 3 h 97"/>
                <a:gd name="T6" fmla="*/ 53 w 88"/>
                <a:gd name="T7" fmla="*/ 2 h 97"/>
                <a:gd name="T8" fmla="*/ 69 w 88"/>
                <a:gd name="T9" fmla="*/ 9 h 97"/>
                <a:gd name="T10" fmla="*/ 64 w 88"/>
                <a:gd name="T11" fmla="*/ 16 h 97"/>
                <a:gd name="T12" fmla="*/ 61 w 88"/>
                <a:gd name="T13" fmla="*/ 26 h 97"/>
                <a:gd name="T14" fmla="*/ 69 w 88"/>
                <a:gd name="T15" fmla="*/ 33 h 97"/>
                <a:gd name="T16" fmla="*/ 82 w 88"/>
                <a:gd name="T17" fmla="*/ 36 h 97"/>
                <a:gd name="T18" fmla="*/ 84 w 88"/>
                <a:gd name="T19" fmla="*/ 45 h 97"/>
                <a:gd name="T20" fmla="*/ 79 w 88"/>
                <a:gd name="T21" fmla="*/ 48 h 97"/>
                <a:gd name="T22" fmla="*/ 75 w 88"/>
                <a:gd name="T23" fmla="*/ 48 h 97"/>
                <a:gd name="T24" fmla="*/ 69 w 88"/>
                <a:gd name="T25" fmla="*/ 55 h 97"/>
                <a:gd name="T26" fmla="*/ 69 w 88"/>
                <a:gd name="T27" fmla="*/ 70 h 97"/>
                <a:gd name="T28" fmla="*/ 58 w 88"/>
                <a:gd name="T29" fmla="*/ 89 h 97"/>
                <a:gd name="T30" fmla="*/ 53 w 88"/>
                <a:gd name="T31" fmla="*/ 92 h 97"/>
                <a:gd name="T32" fmla="*/ 48 w 88"/>
                <a:gd name="T33" fmla="*/ 96 h 97"/>
                <a:gd name="T34" fmla="*/ 45 w 88"/>
                <a:gd name="T35" fmla="*/ 97 h 97"/>
                <a:gd name="T36" fmla="*/ 24 w 88"/>
                <a:gd name="T37" fmla="*/ 97 h 97"/>
                <a:gd name="T38" fmla="*/ 20 w 88"/>
                <a:gd name="T39" fmla="*/ 97 h 97"/>
                <a:gd name="T40" fmla="*/ 18 w 88"/>
                <a:gd name="T41" fmla="*/ 95 h 97"/>
                <a:gd name="T42" fmla="*/ 17 w 88"/>
                <a:gd name="T43" fmla="*/ 95 h 97"/>
                <a:gd name="T44" fmla="*/ 14 w 88"/>
                <a:gd name="T45" fmla="*/ 94 h 97"/>
                <a:gd name="T46" fmla="*/ 4 w 88"/>
                <a:gd name="T47" fmla="*/ 89 h 97"/>
                <a:gd name="T48" fmla="*/ 6 w 88"/>
                <a:gd name="T49" fmla="*/ 88 h 97"/>
                <a:gd name="T50" fmla="*/ 14 w 88"/>
                <a:gd name="T51" fmla="*/ 89 h 97"/>
                <a:gd name="T52" fmla="*/ 15 w 88"/>
                <a:gd name="T53" fmla="*/ 86 h 97"/>
                <a:gd name="T54" fmla="*/ 40 w 88"/>
                <a:gd name="T55" fmla="*/ 81 h 97"/>
                <a:gd name="T56" fmla="*/ 55 w 88"/>
                <a:gd name="T57" fmla="*/ 54 h 97"/>
                <a:gd name="T58" fmla="*/ 38 w 88"/>
                <a:gd name="T59" fmla="*/ 53 h 97"/>
                <a:gd name="T60" fmla="*/ 25 w 88"/>
                <a:gd name="T61" fmla="*/ 57 h 97"/>
                <a:gd name="T62" fmla="*/ 15 w 88"/>
                <a:gd name="T63" fmla="*/ 44 h 97"/>
                <a:gd name="T64" fmla="*/ 16 w 88"/>
                <a:gd name="T65" fmla="*/ 42 h 97"/>
                <a:gd name="T66" fmla="*/ 23 w 88"/>
                <a:gd name="T67" fmla="*/ 43 h 97"/>
                <a:gd name="T68" fmla="*/ 30 w 88"/>
                <a:gd name="T69" fmla="*/ 42 h 97"/>
                <a:gd name="T70" fmla="*/ 42 w 88"/>
                <a:gd name="T71" fmla="*/ 40 h 97"/>
                <a:gd name="T72" fmla="*/ 51 w 88"/>
                <a:gd name="T73" fmla="*/ 38 h 97"/>
                <a:gd name="T74" fmla="*/ 49 w 88"/>
                <a:gd name="T75" fmla="*/ 35 h 97"/>
                <a:gd name="T76" fmla="*/ 42 w 88"/>
                <a:gd name="T77" fmla="*/ 21 h 97"/>
                <a:gd name="T78" fmla="*/ 45 w 88"/>
                <a:gd name="T79" fmla="*/ 12 h 97"/>
                <a:gd name="T80" fmla="*/ 31 w 88"/>
                <a:gd name="T81" fmla="*/ 15 h 97"/>
                <a:gd name="T82" fmla="*/ 25 w 88"/>
                <a:gd name="T83" fmla="*/ 12 h 97"/>
                <a:gd name="T84" fmla="*/ 26 w 88"/>
                <a:gd name="T85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97">
                  <a:moveTo>
                    <a:pt x="26" y="10"/>
                  </a:moveTo>
                  <a:cubicBezTo>
                    <a:pt x="26" y="10"/>
                    <a:pt x="31" y="11"/>
                    <a:pt x="39" y="7"/>
                  </a:cubicBezTo>
                  <a:cubicBezTo>
                    <a:pt x="39" y="7"/>
                    <a:pt x="46" y="6"/>
                    <a:pt x="47" y="3"/>
                  </a:cubicBezTo>
                  <a:cubicBezTo>
                    <a:pt x="47" y="3"/>
                    <a:pt x="48" y="0"/>
                    <a:pt x="53" y="2"/>
                  </a:cubicBezTo>
                  <a:cubicBezTo>
                    <a:pt x="53" y="2"/>
                    <a:pt x="67" y="1"/>
                    <a:pt x="69" y="9"/>
                  </a:cubicBezTo>
                  <a:cubicBezTo>
                    <a:pt x="69" y="9"/>
                    <a:pt x="70" y="13"/>
                    <a:pt x="64" y="16"/>
                  </a:cubicBezTo>
                  <a:cubicBezTo>
                    <a:pt x="64" y="16"/>
                    <a:pt x="60" y="20"/>
                    <a:pt x="61" y="26"/>
                  </a:cubicBezTo>
                  <a:cubicBezTo>
                    <a:pt x="61" y="26"/>
                    <a:pt x="65" y="35"/>
                    <a:pt x="69" y="33"/>
                  </a:cubicBezTo>
                  <a:cubicBezTo>
                    <a:pt x="69" y="33"/>
                    <a:pt x="81" y="33"/>
                    <a:pt x="82" y="36"/>
                  </a:cubicBezTo>
                  <a:cubicBezTo>
                    <a:pt x="82" y="36"/>
                    <a:pt x="88" y="42"/>
                    <a:pt x="84" y="45"/>
                  </a:cubicBezTo>
                  <a:cubicBezTo>
                    <a:pt x="84" y="45"/>
                    <a:pt x="81" y="46"/>
                    <a:pt x="79" y="48"/>
                  </a:cubicBezTo>
                  <a:cubicBezTo>
                    <a:pt x="79" y="48"/>
                    <a:pt x="78" y="49"/>
                    <a:pt x="75" y="48"/>
                  </a:cubicBezTo>
                  <a:cubicBezTo>
                    <a:pt x="75" y="48"/>
                    <a:pt x="68" y="48"/>
                    <a:pt x="69" y="55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0"/>
                    <a:pt x="65" y="83"/>
                    <a:pt x="58" y="89"/>
                  </a:cubicBezTo>
                  <a:cubicBezTo>
                    <a:pt x="58" y="89"/>
                    <a:pt x="54" y="92"/>
                    <a:pt x="53" y="92"/>
                  </a:cubicBezTo>
                  <a:cubicBezTo>
                    <a:pt x="53" y="92"/>
                    <a:pt x="51" y="93"/>
                    <a:pt x="48" y="96"/>
                  </a:cubicBezTo>
                  <a:cubicBezTo>
                    <a:pt x="48" y="96"/>
                    <a:pt x="47" y="97"/>
                    <a:pt x="45" y="97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24" y="97"/>
                    <a:pt x="22" y="96"/>
                    <a:pt x="20" y="97"/>
                  </a:cubicBezTo>
                  <a:cubicBezTo>
                    <a:pt x="20" y="97"/>
                    <a:pt x="18" y="96"/>
                    <a:pt x="18" y="95"/>
                  </a:cubicBezTo>
                  <a:cubicBezTo>
                    <a:pt x="18" y="95"/>
                    <a:pt x="19" y="94"/>
                    <a:pt x="17" y="95"/>
                  </a:cubicBezTo>
                  <a:cubicBezTo>
                    <a:pt x="17" y="95"/>
                    <a:pt x="16" y="93"/>
                    <a:pt x="14" y="94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4" y="89"/>
                    <a:pt x="0" y="87"/>
                    <a:pt x="6" y="88"/>
                  </a:cubicBezTo>
                  <a:cubicBezTo>
                    <a:pt x="6" y="88"/>
                    <a:pt x="19" y="93"/>
                    <a:pt x="14" y="89"/>
                  </a:cubicBezTo>
                  <a:cubicBezTo>
                    <a:pt x="14" y="89"/>
                    <a:pt x="11" y="86"/>
                    <a:pt x="15" y="86"/>
                  </a:cubicBezTo>
                  <a:cubicBezTo>
                    <a:pt x="15" y="86"/>
                    <a:pt x="30" y="87"/>
                    <a:pt x="40" y="81"/>
                  </a:cubicBezTo>
                  <a:cubicBezTo>
                    <a:pt x="40" y="81"/>
                    <a:pt x="61" y="73"/>
                    <a:pt x="55" y="54"/>
                  </a:cubicBezTo>
                  <a:cubicBezTo>
                    <a:pt x="55" y="54"/>
                    <a:pt x="48" y="50"/>
                    <a:pt x="38" y="53"/>
                  </a:cubicBezTo>
                  <a:cubicBezTo>
                    <a:pt x="38" y="53"/>
                    <a:pt x="29" y="59"/>
                    <a:pt x="25" y="57"/>
                  </a:cubicBezTo>
                  <a:cubicBezTo>
                    <a:pt x="25" y="57"/>
                    <a:pt x="17" y="51"/>
                    <a:pt x="15" y="44"/>
                  </a:cubicBezTo>
                  <a:cubicBezTo>
                    <a:pt x="15" y="44"/>
                    <a:pt x="12" y="40"/>
                    <a:pt x="16" y="42"/>
                  </a:cubicBezTo>
                  <a:cubicBezTo>
                    <a:pt x="16" y="42"/>
                    <a:pt x="17" y="44"/>
                    <a:pt x="23" y="43"/>
                  </a:cubicBezTo>
                  <a:cubicBezTo>
                    <a:pt x="23" y="43"/>
                    <a:pt x="28" y="44"/>
                    <a:pt x="30" y="42"/>
                  </a:cubicBezTo>
                  <a:cubicBezTo>
                    <a:pt x="30" y="42"/>
                    <a:pt x="35" y="41"/>
                    <a:pt x="42" y="40"/>
                  </a:cubicBezTo>
                  <a:cubicBezTo>
                    <a:pt x="42" y="40"/>
                    <a:pt x="49" y="39"/>
                    <a:pt x="51" y="38"/>
                  </a:cubicBezTo>
                  <a:cubicBezTo>
                    <a:pt x="51" y="38"/>
                    <a:pt x="53" y="35"/>
                    <a:pt x="49" y="35"/>
                  </a:cubicBezTo>
                  <a:cubicBezTo>
                    <a:pt x="49" y="35"/>
                    <a:pt x="39" y="37"/>
                    <a:pt x="42" y="21"/>
                  </a:cubicBezTo>
                  <a:cubicBezTo>
                    <a:pt x="42" y="21"/>
                    <a:pt x="50" y="9"/>
                    <a:pt x="45" y="12"/>
                  </a:cubicBezTo>
                  <a:cubicBezTo>
                    <a:pt x="45" y="12"/>
                    <a:pt x="37" y="17"/>
                    <a:pt x="31" y="15"/>
                  </a:cubicBezTo>
                  <a:cubicBezTo>
                    <a:pt x="31" y="15"/>
                    <a:pt x="27" y="15"/>
                    <a:pt x="25" y="12"/>
                  </a:cubicBezTo>
                  <a:cubicBezTo>
                    <a:pt x="25" y="12"/>
                    <a:pt x="22" y="7"/>
                    <a:pt x="2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Freeform 13"/>
            <p:cNvSpPr/>
            <p:nvPr/>
          </p:nvSpPr>
          <p:spPr bwMode="auto">
            <a:xfrm>
              <a:off x="4023" y="1962"/>
              <a:ext cx="151" cy="247"/>
            </a:xfrm>
            <a:custGeom>
              <a:avLst/>
              <a:gdLst>
                <a:gd name="T0" fmla="*/ 37 w 79"/>
                <a:gd name="T1" fmla="*/ 7 h 128"/>
                <a:gd name="T2" fmla="*/ 39 w 79"/>
                <a:gd name="T3" fmla="*/ 5 h 128"/>
                <a:gd name="T4" fmla="*/ 49 w 79"/>
                <a:gd name="T5" fmla="*/ 8 h 128"/>
                <a:gd name="T6" fmla="*/ 58 w 79"/>
                <a:gd name="T7" fmla="*/ 12 h 128"/>
                <a:gd name="T8" fmla="*/ 60 w 79"/>
                <a:gd name="T9" fmla="*/ 19 h 128"/>
                <a:gd name="T10" fmla="*/ 61 w 79"/>
                <a:gd name="T11" fmla="*/ 26 h 128"/>
                <a:gd name="T12" fmla="*/ 69 w 79"/>
                <a:gd name="T13" fmla="*/ 33 h 128"/>
                <a:gd name="T14" fmla="*/ 70 w 79"/>
                <a:gd name="T15" fmla="*/ 33 h 128"/>
                <a:gd name="T16" fmla="*/ 74 w 79"/>
                <a:gd name="T17" fmla="*/ 38 h 128"/>
                <a:gd name="T18" fmla="*/ 75 w 79"/>
                <a:gd name="T19" fmla="*/ 41 h 128"/>
                <a:gd name="T20" fmla="*/ 77 w 79"/>
                <a:gd name="T21" fmla="*/ 47 h 128"/>
                <a:gd name="T22" fmla="*/ 70 w 79"/>
                <a:gd name="T23" fmla="*/ 58 h 128"/>
                <a:gd name="T24" fmla="*/ 66 w 79"/>
                <a:gd name="T25" fmla="*/ 61 h 128"/>
                <a:gd name="T26" fmla="*/ 62 w 79"/>
                <a:gd name="T27" fmla="*/ 69 h 128"/>
                <a:gd name="T28" fmla="*/ 56 w 79"/>
                <a:gd name="T29" fmla="*/ 77 h 128"/>
                <a:gd name="T30" fmla="*/ 48 w 79"/>
                <a:gd name="T31" fmla="*/ 94 h 128"/>
                <a:gd name="T32" fmla="*/ 44 w 79"/>
                <a:gd name="T33" fmla="*/ 103 h 128"/>
                <a:gd name="T34" fmla="*/ 38 w 79"/>
                <a:gd name="T35" fmla="*/ 107 h 128"/>
                <a:gd name="T36" fmla="*/ 36 w 79"/>
                <a:gd name="T37" fmla="*/ 111 h 128"/>
                <a:gd name="T38" fmla="*/ 33 w 79"/>
                <a:gd name="T39" fmla="*/ 115 h 128"/>
                <a:gd name="T40" fmla="*/ 25 w 79"/>
                <a:gd name="T41" fmla="*/ 119 h 128"/>
                <a:gd name="T42" fmla="*/ 18 w 79"/>
                <a:gd name="T43" fmla="*/ 122 h 128"/>
                <a:gd name="T44" fmla="*/ 13 w 79"/>
                <a:gd name="T45" fmla="*/ 123 h 128"/>
                <a:gd name="T46" fmla="*/ 11 w 79"/>
                <a:gd name="T47" fmla="*/ 125 h 128"/>
                <a:gd name="T48" fmla="*/ 3 w 79"/>
                <a:gd name="T49" fmla="*/ 127 h 128"/>
                <a:gd name="T50" fmla="*/ 9 w 79"/>
                <a:gd name="T51" fmla="*/ 111 h 128"/>
                <a:gd name="T52" fmla="*/ 14 w 79"/>
                <a:gd name="T53" fmla="*/ 103 h 128"/>
                <a:gd name="T54" fmla="*/ 18 w 79"/>
                <a:gd name="T55" fmla="*/ 99 h 128"/>
                <a:gd name="T56" fmla="*/ 20 w 79"/>
                <a:gd name="T57" fmla="*/ 99 h 128"/>
                <a:gd name="T58" fmla="*/ 25 w 79"/>
                <a:gd name="T59" fmla="*/ 93 h 128"/>
                <a:gd name="T60" fmla="*/ 23 w 79"/>
                <a:gd name="T61" fmla="*/ 90 h 128"/>
                <a:gd name="T62" fmla="*/ 23 w 79"/>
                <a:gd name="T63" fmla="*/ 85 h 128"/>
                <a:gd name="T64" fmla="*/ 22 w 79"/>
                <a:gd name="T65" fmla="*/ 83 h 128"/>
                <a:gd name="T66" fmla="*/ 18 w 79"/>
                <a:gd name="T67" fmla="*/ 81 h 128"/>
                <a:gd name="T68" fmla="*/ 15 w 79"/>
                <a:gd name="T69" fmla="*/ 80 h 128"/>
                <a:gd name="T70" fmla="*/ 9 w 79"/>
                <a:gd name="T71" fmla="*/ 69 h 128"/>
                <a:gd name="T72" fmla="*/ 27 w 79"/>
                <a:gd name="T73" fmla="*/ 67 h 128"/>
                <a:gd name="T74" fmla="*/ 36 w 79"/>
                <a:gd name="T75" fmla="*/ 55 h 128"/>
                <a:gd name="T76" fmla="*/ 35 w 79"/>
                <a:gd name="T77" fmla="*/ 52 h 128"/>
                <a:gd name="T78" fmla="*/ 36 w 79"/>
                <a:gd name="T79" fmla="*/ 49 h 128"/>
                <a:gd name="T80" fmla="*/ 36 w 79"/>
                <a:gd name="T81" fmla="*/ 45 h 128"/>
                <a:gd name="T82" fmla="*/ 37 w 79"/>
                <a:gd name="T83" fmla="*/ 42 h 128"/>
                <a:gd name="T84" fmla="*/ 37 w 79"/>
                <a:gd name="T85" fmla="*/ 39 h 128"/>
                <a:gd name="T86" fmla="*/ 38 w 79"/>
                <a:gd name="T87" fmla="*/ 36 h 128"/>
                <a:gd name="T88" fmla="*/ 38 w 79"/>
                <a:gd name="T89" fmla="*/ 33 h 128"/>
                <a:gd name="T90" fmla="*/ 39 w 79"/>
                <a:gd name="T91" fmla="*/ 32 h 128"/>
                <a:gd name="T92" fmla="*/ 40 w 79"/>
                <a:gd name="T93" fmla="*/ 29 h 128"/>
                <a:gd name="T94" fmla="*/ 39 w 79"/>
                <a:gd name="T95" fmla="*/ 25 h 128"/>
                <a:gd name="T96" fmla="*/ 37 w 79"/>
                <a:gd name="T97" fmla="*/ 22 h 128"/>
                <a:gd name="T98" fmla="*/ 37 w 79"/>
                <a:gd name="T99" fmla="*/ 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" h="128">
                  <a:moveTo>
                    <a:pt x="37" y="7"/>
                  </a:moveTo>
                  <a:cubicBezTo>
                    <a:pt x="37" y="7"/>
                    <a:pt x="33" y="0"/>
                    <a:pt x="39" y="5"/>
                  </a:cubicBezTo>
                  <a:cubicBezTo>
                    <a:pt x="39" y="5"/>
                    <a:pt x="46" y="5"/>
                    <a:pt x="49" y="8"/>
                  </a:cubicBezTo>
                  <a:cubicBezTo>
                    <a:pt x="49" y="8"/>
                    <a:pt x="55" y="11"/>
                    <a:pt x="58" y="12"/>
                  </a:cubicBezTo>
                  <a:cubicBezTo>
                    <a:pt x="58" y="12"/>
                    <a:pt x="60" y="12"/>
                    <a:pt x="60" y="19"/>
                  </a:cubicBezTo>
                  <a:cubicBezTo>
                    <a:pt x="60" y="19"/>
                    <a:pt x="59" y="26"/>
                    <a:pt x="61" y="26"/>
                  </a:cubicBezTo>
                  <a:cubicBezTo>
                    <a:pt x="61" y="26"/>
                    <a:pt x="67" y="31"/>
                    <a:pt x="69" y="33"/>
                  </a:cubicBezTo>
                  <a:cubicBezTo>
                    <a:pt x="69" y="33"/>
                    <a:pt x="69" y="34"/>
                    <a:pt x="70" y="33"/>
                  </a:cubicBezTo>
                  <a:cubicBezTo>
                    <a:pt x="70" y="33"/>
                    <a:pt x="74" y="33"/>
                    <a:pt x="74" y="38"/>
                  </a:cubicBezTo>
                  <a:cubicBezTo>
                    <a:pt x="74" y="38"/>
                    <a:pt x="73" y="41"/>
                    <a:pt x="75" y="41"/>
                  </a:cubicBezTo>
                  <a:cubicBezTo>
                    <a:pt x="75" y="41"/>
                    <a:pt x="79" y="42"/>
                    <a:pt x="77" y="47"/>
                  </a:cubicBezTo>
                  <a:cubicBezTo>
                    <a:pt x="77" y="47"/>
                    <a:pt x="77" y="56"/>
                    <a:pt x="70" y="58"/>
                  </a:cubicBezTo>
                  <a:cubicBezTo>
                    <a:pt x="70" y="58"/>
                    <a:pt x="67" y="58"/>
                    <a:pt x="66" y="61"/>
                  </a:cubicBezTo>
                  <a:cubicBezTo>
                    <a:pt x="66" y="61"/>
                    <a:pt x="62" y="66"/>
                    <a:pt x="62" y="69"/>
                  </a:cubicBezTo>
                  <a:cubicBezTo>
                    <a:pt x="62" y="69"/>
                    <a:pt x="60" y="73"/>
                    <a:pt x="56" y="77"/>
                  </a:cubicBezTo>
                  <a:cubicBezTo>
                    <a:pt x="56" y="77"/>
                    <a:pt x="47" y="82"/>
                    <a:pt x="48" y="94"/>
                  </a:cubicBezTo>
                  <a:cubicBezTo>
                    <a:pt x="48" y="94"/>
                    <a:pt x="51" y="100"/>
                    <a:pt x="44" y="103"/>
                  </a:cubicBezTo>
                  <a:cubicBezTo>
                    <a:pt x="44" y="103"/>
                    <a:pt x="42" y="103"/>
                    <a:pt x="38" y="107"/>
                  </a:cubicBezTo>
                  <a:cubicBezTo>
                    <a:pt x="38" y="107"/>
                    <a:pt x="36" y="110"/>
                    <a:pt x="36" y="111"/>
                  </a:cubicBezTo>
                  <a:cubicBezTo>
                    <a:pt x="36" y="111"/>
                    <a:pt x="33" y="114"/>
                    <a:pt x="33" y="115"/>
                  </a:cubicBezTo>
                  <a:cubicBezTo>
                    <a:pt x="33" y="115"/>
                    <a:pt x="31" y="118"/>
                    <a:pt x="25" y="119"/>
                  </a:cubicBezTo>
                  <a:cubicBezTo>
                    <a:pt x="25" y="119"/>
                    <a:pt x="20" y="119"/>
                    <a:pt x="18" y="122"/>
                  </a:cubicBezTo>
                  <a:cubicBezTo>
                    <a:pt x="18" y="122"/>
                    <a:pt x="15" y="124"/>
                    <a:pt x="13" y="123"/>
                  </a:cubicBezTo>
                  <a:cubicBezTo>
                    <a:pt x="13" y="123"/>
                    <a:pt x="12" y="123"/>
                    <a:pt x="11" y="125"/>
                  </a:cubicBezTo>
                  <a:cubicBezTo>
                    <a:pt x="11" y="125"/>
                    <a:pt x="8" y="128"/>
                    <a:pt x="3" y="127"/>
                  </a:cubicBezTo>
                  <a:cubicBezTo>
                    <a:pt x="3" y="127"/>
                    <a:pt x="7" y="116"/>
                    <a:pt x="9" y="111"/>
                  </a:cubicBezTo>
                  <a:cubicBezTo>
                    <a:pt x="9" y="111"/>
                    <a:pt x="11" y="105"/>
                    <a:pt x="14" y="103"/>
                  </a:cubicBezTo>
                  <a:cubicBezTo>
                    <a:pt x="14" y="103"/>
                    <a:pt x="15" y="98"/>
                    <a:pt x="18" y="99"/>
                  </a:cubicBezTo>
                  <a:cubicBezTo>
                    <a:pt x="18" y="99"/>
                    <a:pt x="19" y="101"/>
                    <a:pt x="20" y="99"/>
                  </a:cubicBezTo>
                  <a:cubicBezTo>
                    <a:pt x="20" y="99"/>
                    <a:pt x="24" y="93"/>
                    <a:pt x="25" y="93"/>
                  </a:cubicBezTo>
                  <a:cubicBezTo>
                    <a:pt x="25" y="93"/>
                    <a:pt x="24" y="90"/>
                    <a:pt x="23" y="90"/>
                  </a:cubicBezTo>
                  <a:cubicBezTo>
                    <a:pt x="23" y="90"/>
                    <a:pt x="22" y="87"/>
                    <a:pt x="23" y="85"/>
                  </a:cubicBezTo>
                  <a:cubicBezTo>
                    <a:pt x="23" y="85"/>
                    <a:pt x="24" y="84"/>
                    <a:pt x="22" y="83"/>
                  </a:cubicBezTo>
                  <a:cubicBezTo>
                    <a:pt x="22" y="83"/>
                    <a:pt x="19" y="79"/>
                    <a:pt x="18" y="81"/>
                  </a:cubicBezTo>
                  <a:cubicBezTo>
                    <a:pt x="18" y="81"/>
                    <a:pt x="17" y="81"/>
                    <a:pt x="15" y="80"/>
                  </a:cubicBezTo>
                  <a:cubicBezTo>
                    <a:pt x="15" y="80"/>
                    <a:pt x="0" y="69"/>
                    <a:pt x="9" y="69"/>
                  </a:cubicBezTo>
                  <a:cubicBezTo>
                    <a:pt x="9" y="69"/>
                    <a:pt x="18" y="72"/>
                    <a:pt x="27" y="67"/>
                  </a:cubicBezTo>
                  <a:cubicBezTo>
                    <a:pt x="27" y="67"/>
                    <a:pt x="29" y="66"/>
                    <a:pt x="36" y="55"/>
                  </a:cubicBezTo>
                  <a:cubicBezTo>
                    <a:pt x="36" y="55"/>
                    <a:pt x="37" y="53"/>
                    <a:pt x="35" y="52"/>
                  </a:cubicBezTo>
                  <a:cubicBezTo>
                    <a:pt x="35" y="52"/>
                    <a:pt x="35" y="50"/>
                    <a:pt x="36" y="49"/>
                  </a:cubicBezTo>
                  <a:cubicBezTo>
                    <a:pt x="36" y="49"/>
                    <a:pt x="36" y="48"/>
                    <a:pt x="36" y="45"/>
                  </a:cubicBezTo>
                  <a:cubicBezTo>
                    <a:pt x="36" y="45"/>
                    <a:pt x="36" y="43"/>
                    <a:pt x="37" y="42"/>
                  </a:cubicBezTo>
                  <a:cubicBezTo>
                    <a:pt x="37" y="42"/>
                    <a:pt x="38" y="40"/>
                    <a:pt x="37" y="39"/>
                  </a:cubicBezTo>
                  <a:cubicBezTo>
                    <a:pt x="37" y="39"/>
                    <a:pt x="37" y="37"/>
                    <a:pt x="38" y="36"/>
                  </a:cubicBezTo>
                  <a:cubicBezTo>
                    <a:pt x="38" y="36"/>
                    <a:pt x="38" y="35"/>
                    <a:pt x="38" y="33"/>
                  </a:cubicBezTo>
                  <a:cubicBezTo>
                    <a:pt x="38" y="33"/>
                    <a:pt x="37" y="32"/>
                    <a:pt x="39" y="32"/>
                  </a:cubicBezTo>
                  <a:cubicBezTo>
                    <a:pt x="39" y="32"/>
                    <a:pt x="41" y="33"/>
                    <a:pt x="40" y="29"/>
                  </a:cubicBezTo>
                  <a:cubicBezTo>
                    <a:pt x="40" y="29"/>
                    <a:pt x="39" y="27"/>
                    <a:pt x="39" y="25"/>
                  </a:cubicBezTo>
                  <a:cubicBezTo>
                    <a:pt x="37" y="22"/>
                    <a:pt x="37" y="22"/>
                    <a:pt x="37" y="22"/>
                  </a:cubicBezTo>
                  <a:lnTo>
                    <a:pt x="3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Freeform 14"/>
            <p:cNvSpPr/>
            <p:nvPr/>
          </p:nvSpPr>
          <p:spPr bwMode="auto">
            <a:xfrm>
              <a:off x="4157" y="2138"/>
              <a:ext cx="63" cy="70"/>
            </a:xfrm>
            <a:custGeom>
              <a:avLst/>
              <a:gdLst>
                <a:gd name="T0" fmla="*/ 3 w 33"/>
                <a:gd name="T1" fmla="*/ 8 h 36"/>
                <a:gd name="T2" fmla="*/ 7 w 33"/>
                <a:gd name="T3" fmla="*/ 3 h 36"/>
                <a:gd name="T4" fmla="*/ 13 w 33"/>
                <a:gd name="T5" fmla="*/ 4 h 36"/>
                <a:gd name="T6" fmla="*/ 23 w 33"/>
                <a:gd name="T7" fmla="*/ 12 h 36"/>
                <a:gd name="T8" fmla="*/ 30 w 33"/>
                <a:gd name="T9" fmla="*/ 18 h 36"/>
                <a:gd name="T10" fmla="*/ 31 w 33"/>
                <a:gd name="T11" fmla="*/ 25 h 36"/>
                <a:gd name="T12" fmla="*/ 30 w 33"/>
                <a:gd name="T13" fmla="*/ 28 h 36"/>
                <a:gd name="T14" fmla="*/ 28 w 33"/>
                <a:gd name="T15" fmla="*/ 31 h 36"/>
                <a:gd name="T16" fmla="*/ 19 w 33"/>
                <a:gd name="T17" fmla="*/ 34 h 36"/>
                <a:gd name="T18" fmla="*/ 12 w 33"/>
                <a:gd name="T19" fmla="*/ 33 h 36"/>
                <a:gd name="T20" fmla="*/ 8 w 33"/>
                <a:gd name="T21" fmla="*/ 30 h 36"/>
                <a:gd name="T22" fmla="*/ 5 w 33"/>
                <a:gd name="T23" fmla="*/ 29 h 36"/>
                <a:gd name="T24" fmla="*/ 2 w 33"/>
                <a:gd name="T25" fmla="*/ 25 h 36"/>
                <a:gd name="T26" fmla="*/ 2 w 33"/>
                <a:gd name="T27" fmla="*/ 19 h 36"/>
                <a:gd name="T28" fmla="*/ 3 w 33"/>
                <a:gd name="T29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36">
                  <a:moveTo>
                    <a:pt x="3" y="8"/>
                  </a:moveTo>
                  <a:cubicBezTo>
                    <a:pt x="3" y="8"/>
                    <a:pt x="4" y="0"/>
                    <a:pt x="7" y="3"/>
                  </a:cubicBezTo>
                  <a:cubicBezTo>
                    <a:pt x="7" y="3"/>
                    <a:pt x="10" y="4"/>
                    <a:pt x="13" y="4"/>
                  </a:cubicBezTo>
                  <a:cubicBezTo>
                    <a:pt x="13" y="4"/>
                    <a:pt x="19" y="7"/>
                    <a:pt x="23" y="12"/>
                  </a:cubicBezTo>
                  <a:cubicBezTo>
                    <a:pt x="23" y="12"/>
                    <a:pt x="28" y="17"/>
                    <a:pt x="30" y="18"/>
                  </a:cubicBezTo>
                  <a:cubicBezTo>
                    <a:pt x="30" y="18"/>
                    <a:pt x="33" y="20"/>
                    <a:pt x="31" y="25"/>
                  </a:cubicBezTo>
                  <a:cubicBezTo>
                    <a:pt x="31" y="25"/>
                    <a:pt x="29" y="27"/>
                    <a:pt x="30" y="28"/>
                  </a:cubicBezTo>
                  <a:cubicBezTo>
                    <a:pt x="30" y="28"/>
                    <a:pt x="29" y="30"/>
                    <a:pt x="28" y="31"/>
                  </a:cubicBezTo>
                  <a:cubicBezTo>
                    <a:pt x="28" y="31"/>
                    <a:pt x="24" y="36"/>
                    <a:pt x="19" y="34"/>
                  </a:cubicBezTo>
                  <a:cubicBezTo>
                    <a:pt x="19" y="34"/>
                    <a:pt x="15" y="34"/>
                    <a:pt x="12" y="33"/>
                  </a:cubicBezTo>
                  <a:cubicBezTo>
                    <a:pt x="12" y="33"/>
                    <a:pt x="9" y="32"/>
                    <a:pt x="8" y="30"/>
                  </a:cubicBezTo>
                  <a:cubicBezTo>
                    <a:pt x="8" y="30"/>
                    <a:pt x="6" y="29"/>
                    <a:pt x="5" y="29"/>
                  </a:cubicBezTo>
                  <a:cubicBezTo>
                    <a:pt x="5" y="29"/>
                    <a:pt x="4" y="29"/>
                    <a:pt x="2" y="25"/>
                  </a:cubicBezTo>
                  <a:cubicBezTo>
                    <a:pt x="2" y="25"/>
                    <a:pt x="0" y="23"/>
                    <a:pt x="2" y="19"/>
                  </a:cubicBezTo>
                  <a:cubicBezTo>
                    <a:pt x="2" y="19"/>
                    <a:pt x="4" y="14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Freeform 15"/>
            <p:cNvSpPr/>
            <p:nvPr/>
          </p:nvSpPr>
          <p:spPr bwMode="auto">
            <a:xfrm>
              <a:off x="3720" y="2064"/>
              <a:ext cx="36" cy="142"/>
            </a:xfrm>
            <a:custGeom>
              <a:avLst/>
              <a:gdLst>
                <a:gd name="T0" fmla="*/ 0 w 19"/>
                <a:gd name="T1" fmla="*/ 48 h 73"/>
                <a:gd name="T2" fmla="*/ 1 w 19"/>
                <a:gd name="T3" fmla="*/ 27 h 73"/>
                <a:gd name="T4" fmla="*/ 1 w 19"/>
                <a:gd name="T5" fmla="*/ 24 h 73"/>
                <a:gd name="T6" fmla="*/ 1 w 19"/>
                <a:gd name="T7" fmla="*/ 12 h 73"/>
                <a:gd name="T8" fmla="*/ 3 w 19"/>
                <a:gd name="T9" fmla="*/ 10 h 73"/>
                <a:gd name="T10" fmla="*/ 3 w 19"/>
                <a:gd name="T11" fmla="*/ 7 h 73"/>
                <a:gd name="T12" fmla="*/ 3 w 19"/>
                <a:gd name="T13" fmla="*/ 5 h 73"/>
                <a:gd name="T14" fmla="*/ 7 w 19"/>
                <a:gd name="T15" fmla="*/ 3 h 73"/>
                <a:gd name="T16" fmla="*/ 6 w 19"/>
                <a:gd name="T17" fmla="*/ 8 h 73"/>
                <a:gd name="T18" fmla="*/ 9 w 19"/>
                <a:gd name="T19" fmla="*/ 26 h 73"/>
                <a:gd name="T20" fmla="*/ 11 w 19"/>
                <a:gd name="T21" fmla="*/ 30 h 73"/>
                <a:gd name="T22" fmla="*/ 14 w 19"/>
                <a:gd name="T23" fmla="*/ 37 h 73"/>
                <a:gd name="T24" fmla="*/ 14 w 19"/>
                <a:gd name="T25" fmla="*/ 42 h 73"/>
                <a:gd name="T26" fmla="*/ 15 w 19"/>
                <a:gd name="T27" fmla="*/ 43 h 73"/>
                <a:gd name="T28" fmla="*/ 17 w 19"/>
                <a:gd name="T29" fmla="*/ 45 h 73"/>
                <a:gd name="T30" fmla="*/ 16 w 19"/>
                <a:gd name="T31" fmla="*/ 54 h 73"/>
                <a:gd name="T32" fmla="*/ 17 w 19"/>
                <a:gd name="T33" fmla="*/ 57 h 73"/>
                <a:gd name="T34" fmla="*/ 18 w 19"/>
                <a:gd name="T35" fmla="*/ 59 h 73"/>
                <a:gd name="T36" fmla="*/ 18 w 19"/>
                <a:gd name="T37" fmla="*/ 61 h 73"/>
                <a:gd name="T38" fmla="*/ 18 w 19"/>
                <a:gd name="T39" fmla="*/ 70 h 73"/>
                <a:gd name="T40" fmla="*/ 13 w 19"/>
                <a:gd name="T41" fmla="*/ 71 h 73"/>
                <a:gd name="T42" fmla="*/ 0 w 19"/>
                <a:gd name="T43" fmla="*/ 4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" h="73">
                  <a:moveTo>
                    <a:pt x="0" y="48"/>
                  </a:moveTo>
                  <a:cubicBezTo>
                    <a:pt x="0" y="48"/>
                    <a:pt x="0" y="28"/>
                    <a:pt x="1" y="27"/>
                  </a:cubicBezTo>
                  <a:cubicBezTo>
                    <a:pt x="1" y="27"/>
                    <a:pt x="1" y="26"/>
                    <a:pt x="1" y="24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2" y="11"/>
                    <a:pt x="3" y="10"/>
                  </a:cubicBezTo>
                  <a:cubicBezTo>
                    <a:pt x="3" y="10"/>
                    <a:pt x="2" y="7"/>
                    <a:pt x="3" y="7"/>
                  </a:cubicBezTo>
                  <a:cubicBezTo>
                    <a:pt x="3" y="7"/>
                    <a:pt x="3" y="6"/>
                    <a:pt x="3" y="5"/>
                  </a:cubicBezTo>
                  <a:cubicBezTo>
                    <a:pt x="3" y="5"/>
                    <a:pt x="4" y="0"/>
                    <a:pt x="7" y="3"/>
                  </a:cubicBezTo>
                  <a:cubicBezTo>
                    <a:pt x="7" y="3"/>
                    <a:pt x="8" y="5"/>
                    <a:pt x="6" y="8"/>
                  </a:cubicBezTo>
                  <a:cubicBezTo>
                    <a:pt x="6" y="8"/>
                    <a:pt x="3" y="11"/>
                    <a:pt x="9" y="26"/>
                  </a:cubicBezTo>
                  <a:cubicBezTo>
                    <a:pt x="9" y="26"/>
                    <a:pt x="9" y="28"/>
                    <a:pt x="11" y="30"/>
                  </a:cubicBezTo>
                  <a:cubicBezTo>
                    <a:pt x="11" y="30"/>
                    <a:pt x="14" y="32"/>
                    <a:pt x="14" y="37"/>
                  </a:cubicBezTo>
                  <a:cubicBezTo>
                    <a:pt x="14" y="37"/>
                    <a:pt x="14" y="40"/>
                    <a:pt x="14" y="42"/>
                  </a:cubicBezTo>
                  <a:cubicBezTo>
                    <a:pt x="14" y="42"/>
                    <a:pt x="12" y="44"/>
                    <a:pt x="15" y="43"/>
                  </a:cubicBezTo>
                  <a:cubicBezTo>
                    <a:pt x="15" y="43"/>
                    <a:pt x="17" y="43"/>
                    <a:pt x="17" y="45"/>
                  </a:cubicBezTo>
                  <a:cubicBezTo>
                    <a:pt x="17" y="45"/>
                    <a:pt x="16" y="52"/>
                    <a:pt x="16" y="54"/>
                  </a:cubicBezTo>
                  <a:cubicBezTo>
                    <a:pt x="16" y="54"/>
                    <a:pt x="18" y="56"/>
                    <a:pt x="17" y="57"/>
                  </a:cubicBezTo>
                  <a:cubicBezTo>
                    <a:pt x="17" y="57"/>
                    <a:pt x="17" y="58"/>
                    <a:pt x="18" y="59"/>
                  </a:cubicBezTo>
                  <a:cubicBezTo>
                    <a:pt x="18" y="59"/>
                    <a:pt x="18" y="59"/>
                    <a:pt x="18" y="61"/>
                  </a:cubicBezTo>
                  <a:cubicBezTo>
                    <a:pt x="18" y="61"/>
                    <a:pt x="19" y="69"/>
                    <a:pt x="18" y="70"/>
                  </a:cubicBezTo>
                  <a:cubicBezTo>
                    <a:pt x="18" y="70"/>
                    <a:pt x="16" y="73"/>
                    <a:pt x="13" y="71"/>
                  </a:cubicBezTo>
                  <a:cubicBezTo>
                    <a:pt x="13" y="71"/>
                    <a:pt x="3" y="62"/>
                    <a:pt x="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Freeform 16"/>
            <p:cNvSpPr/>
            <p:nvPr/>
          </p:nvSpPr>
          <p:spPr bwMode="auto">
            <a:xfrm>
              <a:off x="3746" y="1985"/>
              <a:ext cx="35" cy="60"/>
            </a:xfrm>
            <a:custGeom>
              <a:avLst/>
              <a:gdLst>
                <a:gd name="T0" fmla="*/ 7 w 18"/>
                <a:gd name="T1" fmla="*/ 5 h 31"/>
                <a:gd name="T2" fmla="*/ 8 w 18"/>
                <a:gd name="T3" fmla="*/ 2 h 31"/>
                <a:gd name="T4" fmla="*/ 11 w 18"/>
                <a:gd name="T5" fmla="*/ 3 h 31"/>
                <a:gd name="T6" fmla="*/ 18 w 18"/>
                <a:gd name="T7" fmla="*/ 25 h 31"/>
                <a:gd name="T8" fmla="*/ 11 w 18"/>
                <a:gd name="T9" fmla="*/ 28 h 31"/>
                <a:gd name="T10" fmla="*/ 7 w 18"/>
                <a:gd name="T11" fmla="*/ 25 h 31"/>
                <a:gd name="T12" fmla="*/ 2 w 18"/>
                <a:gd name="T13" fmla="*/ 25 h 31"/>
                <a:gd name="T14" fmla="*/ 2 w 18"/>
                <a:gd name="T15" fmla="*/ 22 h 31"/>
                <a:gd name="T16" fmla="*/ 7 w 18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1">
                  <a:moveTo>
                    <a:pt x="7" y="5"/>
                  </a:moveTo>
                  <a:cubicBezTo>
                    <a:pt x="7" y="5"/>
                    <a:pt x="6" y="4"/>
                    <a:pt x="8" y="2"/>
                  </a:cubicBezTo>
                  <a:cubicBezTo>
                    <a:pt x="8" y="2"/>
                    <a:pt x="10" y="0"/>
                    <a:pt x="11" y="3"/>
                  </a:cubicBezTo>
                  <a:cubicBezTo>
                    <a:pt x="11" y="3"/>
                    <a:pt x="18" y="18"/>
                    <a:pt x="18" y="25"/>
                  </a:cubicBezTo>
                  <a:cubicBezTo>
                    <a:pt x="18" y="25"/>
                    <a:pt x="17" y="31"/>
                    <a:pt x="11" y="28"/>
                  </a:cubicBezTo>
                  <a:cubicBezTo>
                    <a:pt x="11" y="28"/>
                    <a:pt x="9" y="27"/>
                    <a:pt x="7" y="25"/>
                  </a:cubicBezTo>
                  <a:cubicBezTo>
                    <a:pt x="7" y="25"/>
                    <a:pt x="5" y="26"/>
                    <a:pt x="2" y="25"/>
                  </a:cubicBezTo>
                  <a:cubicBezTo>
                    <a:pt x="2" y="25"/>
                    <a:pt x="0" y="24"/>
                    <a:pt x="2" y="22"/>
                  </a:cubicBezTo>
                  <a:cubicBezTo>
                    <a:pt x="2" y="22"/>
                    <a:pt x="7" y="13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Freeform 17"/>
            <p:cNvSpPr>
              <a:spLocks noEditPoints="1"/>
            </p:cNvSpPr>
            <p:nvPr/>
          </p:nvSpPr>
          <p:spPr bwMode="auto">
            <a:xfrm>
              <a:off x="3769" y="1956"/>
              <a:ext cx="218" cy="246"/>
            </a:xfrm>
            <a:custGeom>
              <a:avLst/>
              <a:gdLst>
                <a:gd name="T0" fmla="*/ 98 w 114"/>
                <a:gd name="T1" fmla="*/ 50 h 127"/>
                <a:gd name="T2" fmla="*/ 110 w 114"/>
                <a:gd name="T3" fmla="*/ 70 h 127"/>
                <a:gd name="T4" fmla="*/ 98 w 114"/>
                <a:gd name="T5" fmla="*/ 83 h 127"/>
                <a:gd name="T6" fmla="*/ 82 w 114"/>
                <a:gd name="T7" fmla="*/ 103 h 127"/>
                <a:gd name="T8" fmla="*/ 83 w 114"/>
                <a:gd name="T9" fmla="*/ 119 h 127"/>
                <a:gd name="T10" fmla="*/ 79 w 114"/>
                <a:gd name="T11" fmla="*/ 85 h 127"/>
                <a:gd name="T12" fmla="*/ 97 w 114"/>
                <a:gd name="T13" fmla="*/ 64 h 127"/>
                <a:gd name="T14" fmla="*/ 88 w 114"/>
                <a:gd name="T15" fmla="*/ 51 h 127"/>
                <a:gd name="T16" fmla="*/ 79 w 114"/>
                <a:gd name="T17" fmla="*/ 45 h 127"/>
                <a:gd name="T18" fmla="*/ 38 w 114"/>
                <a:gd name="T19" fmla="*/ 47 h 127"/>
                <a:gd name="T20" fmla="*/ 53 w 114"/>
                <a:gd name="T21" fmla="*/ 40 h 127"/>
                <a:gd name="T22" fmla="*/ 54 w 114"/>
                <a:gd name="T23" fmla="*/ 3 h 127"/>
                <a:gd name="T24" fmla="*/ 61 w 114"/>
                <a:gd name="T25" fmla="*/ 3 h 127"/>
                <a:gd name="T26" fmla="*/ 67 w 114"/>
                <a:gd name="T27" fmla="*/ 27 h 127"/>
                <a:gd name="T28" fmla="*/ 69 w 114"/>
                <a:gd name="T29" fmla="*/ 43 h 127"/>
                <a:gd name="T30" fmla="*/ 79 w 114"/>
                <a:gd name="T31" fmla="*/ 49 h 127"/>
                <a:gd name="T32" fmla="*/ 71 w 114"/>
                <a:gd name="T33" fmla="*/ 53 h 127"/>
                <a:gd name="T34" fmla="*/ 76 w 114"/>
                <a:gd name="T35" fmla="*/ 64 h 127"/>
                <a:gd name="T36" fmla="*/ 72 w 114"/>
                <a:gd name="T37" fmla="*/ 73 h 127"/>
                <a:gd name="T38" fmla="*/ 62 w 114"/>
                <a:gd name="T39" fmla="*/ 95 h 127"/>
                <a:gd name="T40" fmla="*/ 77 w 114"/>
                <a:gd name="T41" fmla="*/ 88 h 127"/>
                <a:gd name="T42" fmla="*/ 79 w 114"/>
                <a:gd name="T43" fmla="*/ 120 h 127"/>
                <a:gd name="T44" fmla="*/ 65 w 114"/>
                <a:gd name="T45" fmla="*/ 120 h 127"/>
                <a:gd name="T46" fmla="*/ 54 w 114"/>
                <a:gd name="T47" fmla="*/ 119 h 127"/>
                <a:gd name="T48" fmla="*/ 33 w 114"/>
                <a:gd name="T49" fmla="*/ 115 h 127"/>
                <a:gd name="T50" fmla="*/ 38 w 114"/>
                <a:gd name="T51" fmla="*/ 109 h 127"/>
                <a:gd name="T52" fmla="*/ 49 w 114"/>
                <a:gd name="T53" fmla="*/ 98 h 127"/>
                <a:gd name="T54" fmla="*/ 50 w 114"/>
                <a:gd name="T55" fmla="*/ 84 h 127"/>
                <a:gd name="T56" fmla="*/ 43 w 114"/>
                <a:gd name="T57" fmla="*/ 67 h 127"/>
                <a:gd name="T58" fmla="*/ 51 w 114"/>
                <a:gd name="T59" fmla="*/ 61 h 127"/>
                <a:gd name="T60" fmla="*/ 53 w 114"/>
                <a:gd name="T61" fmla="*/ 50 h 127"/>
                <a:gd name="T62" fmla="*/ 35 w 114"/>
                <a:gd name="T63" fmla="*/ 59 h 127"/>
                <a:gd name="T64" fmla="*/ 33 w 114"/>
                <a:gd name="T65" fmla="*/ 51 h 127"/>
                <a:gd name="T66" fmla="*/ 0 w 114"/>
                <a:gd name="T67" fmla="*/ 78 h 127"/>
                <a:gd name="T68" fmla="*/ 0 w 114"/>
                <a:gd name="T69" fmla="*/ 76 h 127"/>
                <a:gd name="T70" fmla="*/ 13 w 114"/>
                <a:gd name="T71" fmla="*/ 63 h 127"/>
                <a:gd name="T72" fmla="*/ 33 w 114"/>
                <a:gd name="T73" fmla="*/ 51 h 127"/>
                <a:gd name="T74" fmla="*/ 30 w 114"/>
                <a:gd name="T75" fmla="*/ 63 h 127"/>
                <a:gd name="T76" fmla="*/ 18 w 114"/>
                <a:gd name="T77" fmla="*/ 69 h 127"/>
                <a:gd name="T78" fmla="*/ 12 w 114"/>
                <a:gd name="T79" fmla="*/ 86 h 127"/>
                <a:gd name="T80" fmla="*/ 26 w 114"/>
                <a:gd name="T81" fmla="*/ 106 h 127"/>
                <a:gd name="T82" fmla="*/ 33 w 114"/>
                <a:gd name="T83" fmla="*/ 115 h 127"/>
                <a:gd name="T84" fmla="*/ 13 w 114"/>
                <a:gd name="T85" fmla="*/ 98 h 127"/>
                <a:gd name="T86" fmla="*/ 3 w 114"/>
                <a:gd name="T87" fmla="*/ 8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4" h="127">
                  <a:moveTo>
                    <a:pt x="79" y="45"/>
                  </a:moveTo>
                  <a:cubicBezTo>
                    <a:pt x="86" y="47"/>
                    <a:pt x="95" y="49"/>
                    <a:pt x="98" y="50"/>
                  </a:cubicBezTo>
                  <a:cubicBezTo>
                    <a:pt x="98" y="50"/>
                    <a:pt x="106" y="52"/>
                    <a:pt x="112" y="63"/>
                  </a:cubicBezTo>
                  <a:cubicBezTo>
                    <a:pt x="112" y="63"/>
                    <a:pt x="114" y="64"/>
                    <a:pt x="110" y="70"/>
                  </a:cubicBezTo>
                  <a:cubicBezTo>
                    <a:pt x="110" y="70"/>
                    <a:pt x="106" y="75"/>
                    <a:pt x="101" y="77"/>
                  </a:cubicBezTo>
                  <a:cubicBezTo>
                    <a:pt x="101" y="77"/>
                    <a:pt x="99" y="78"/>
                    <a:pt x="98" y="83"/>
                  </a:cubicBezTo>
                  <a:cubicBezTo>
                    <a:pt x="98" y="83"/>
                    <a:pt x="91" y="93"/>
                    <a:pt x="87" y="95"/>
                  </a:cubicBezTo>
                  <a:cubicBezTo>
                    <a:pt x="87" y="95"/>
                    <a:pt x="81" y="97"/>
                    <a:pt x="82" y="103"/>
                  </a:cubicBezTo>
                  <a:cubicBezTo>
                    <a:pt x="82" y="103"/>
                    <a:pt x="88" y="109"/>
                    <a:pt x="86" y="117"/>
                  </a:cubicBezTo>
                  <a:cubicBezTo>
                    <a:pt x="86" y="117"/>
                    <a:pt x="86" y="119"/>
                    <a:pt x="83" y="119"/>
                  </a:cubicBezTo>
                  <a:cubicBezTo>
                    <a:pt x="83" y="119"/>
                    <a:pt x="82" y="119"/>
                    <a:pt x="79" y="120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3" y="81"/>
                    <a:pt x="89" y="76"/>
                    <a:pt x="89" y="76"/>
                  </a:cubicBezTo>
                  <a:cubicBezTo>
                    <a:pt x="90" y="73"/>
                    <a:pt x="97" y="64"/>
                    <a:pt x="97" y="64"/>
                  </a:cubicBezTo>
                  <a:cubicBezTo>
                    <a:pt x="98" y="63"/>
                    <a:pt x="97" y="59"/>
                    <a:pt x="97" y="59"/>
                  </a:cubicBezTo>
                  <a:cubicBezTo>
                    <a:pt x="97" y="57"/>
                    <a:pt x="88" y="51"/>
                    <a:pt x="88" y="51"/>
                  </a:cubicBezTo>
                  <a:cubicBezTo>
                    <a:pt x="87" y="50"/>
                    <a:pt x="83" y="50"/>
                    <a:pt x="79" y="49"/>
                  </a:cubicBezTo>
                  <a:lnTo>
                    <a:pt x="79" y="45"/>
                  </a:lnTo>
                  <a:close/>
                  <a:moveTo>
                    <a:pt x="33" y="51"/>
                  </a:moveTo>
                  <a:cubicBezTo>
                    <a:pt x="35" y="50"/>
                    <a:pt x="37" y="48"/>
                    <a:pt x="38" y="47"/>
                  </a:cubicBezTo>
                  <a:cubicBezTo>
                    <a:pt x="38" y="47"/>
                    <a:pt x="42" y="44"/>
                    <a:pt x="46" y="43"/>
                  </a:cubicBezTo>
                  <a:cubicBezTo>
                    <a:pt x="46" y="43"/>
                    <a:pt x="53" y="42"/>
                    <a:pt x="53" y="40"/>
                  </a:cubicBezTo>
                  <a:cubicBezTo>
                    <a:pt x="53" y="40"/>
                    <a:pt x="54" y="34"/>
                    <a:pt x="54" y="32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4" y="0"/>
                    <a:pt x="57" y="2"/>
                  </a:cubicBezTo>
                  <a:cubicBezTo>
                    <a:pt x="57" y="2"/>
                    <a:pt x="58" y="4"/>
                    <a:pt x="61" y="3"/>
                  </a:cubicBezTo>
                  <a:cubicBezTo>
                    <a:pt x="61" y="3"/>
                    <a:pt x="64" y="3"/>
                    <a:pt x="65" y="10"/>
                  </a:cubicBezTo>
                  <a:cubicBezTo>
                    <a:pt x="65" y="10"/>
                    <a:pt x="67" y="19"/>
                    <a:pt x="67" y="27"/>
                  </a:cubicBezTo>
                  <a:cubicBezTo>
                    <a:pt x="67" y="27"/>
                    <a:pt x="67" y="37"/>
                    <a:pt x="67" y="39"/>
                  </a:cubicBezTo>
                  <a:cubicBezTo>
                    <a:pt x="67" y="39"/>
                    <a:pt x="66" y="42"/>
                    <a:pt x="69" y="43"/>
                  </a:cubicBezTo>
                  <a:cubicBezTo>
                    <a:pt x="69" y="43"/>
                    <a:pt x="74" y="44"/>
                    <a:pt x="79" y="45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76" y="48"/>
                    <a:pt x="73" y="48"/>
                    <a:pt x="73" y="48"/>
                  </a:cubicBezTo>
                  <a:cubicBezTo>
                    <a:pt x="67" y="47"/>
                    <a:pt x="71" y="53"/>
                    <a:pt x="71" y="53"/>
                  </a:cubicBezTo>
                  <a:cubicBezTo>
                    <a:pt x="72" y="55"/>
                    <a:pt x="74" y="60"/>
                    <a:pt x="74" y="60"/>
                  </a:cubicBezTo>
                  <a:cubicBezTo>
                    <a:pt x="74" y="63"/>
                    <a:pt x="76" y="64"/>
                    <a:pt x="76" y="64"/>
                  </a:cubicBezTo>
                  <a:cubicBezTo>
                    <a:pt x="78" y="67"/>
                    <a:pt x="75" y="70"/>
                    <a:pt x="75" y="70"/>
                  </a:cubicBezTo>
                  <a:cubicBezTo>
                    <a:pt x="74" y="71"/>
                    <a:pt x="72" y="73"/>
                    <a:pt x="72" y="73"/>
                  </a:cubicBezTo>
                  <a:cubicBezTo>
                    <a:pt x="70" y="79"/>
                    <a:pt x="64" y="83"/>
                    <a:pt x="64" y="83"/>
                  </a:cubicBezTo>
                  <a:cubicBezTo>
                    <a:pt x="59" y="86"/>
                    <a:pt x="62" y="95"/>
                    <a:pt x="62" y="95"/>
                  </a:cubicBezTo>
                  <a:cubicBezTo>
                    <a:pt x="64" y="101"/>
                    <a:pt x="73" y="91"/>
                    <a:pt x="73" y="91"/>
                  </a:cubicBezTo>
                  <a:cubicBezTo>
                    <a:pt x="75" y="89"/>
                    <a:pt x="77" y="88"/>
                    <a:pt x="77" y="88"/>
                  </a:cubicBezTo>
                  <a:cubicBezTo>
                    <a:pt x="77" y="88"/>
                    <a:pt x="78" y="86"/>
                    <a:pt x="79" y="85"/>
                  </a:cubicBezTo>
                  <a:cubicBezTo>
                    <a:pt x="79" y="120"/>
                    <a:pt x="79" y="120"/>
                    <a:pt x="79" y="120"/>
                  </a:cubicBezTo>
                  <a:cubicBezTo>
                    <a:pt x="79" y="120"/>
                    <a:pt x="77" y="120"/>
                    <a:pt x="76" y="120"/>
                  </a:cubicBezTo>
                  <a:cubicBezTo>
                    <a:pt x="76" y="120"/>
                    <a:pt x="70" y="121"/>
                    <a:pt x="65" y="120"/>
                  </a:cubicBezTo>
                  <a:cubicBezTo>
                    <a:pt x="65" y="120"/>
                    <a:pt x="61" y="120"/>
                    <a:pt x="57" y="119"/>
                  </a:cubicBezTo>
                  <a:cubicBezTo>
                    <a:pt x="57" y="119"/>
                    <a:pt x="56" y="118"/>
                    <a:pt x="54" y="119"/>
                  </a:cubicBezTo>
                  <a:cubicBezTo>
                    <a:pt x="54" y="119"/>
                    <a:pt x="44" y="127"/>
                    <a:pt x="36" y="118"/>
                  </a:cubicBezTo>
                  <a:cubicBezTo>
                    <a:pt x="36" y="118"/>
                    <a:pt x="34" y="116"/>
                    <a:pt x="33" y="115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34" y="109"/>
                    <a:pt x="36" y="109"/>
                    <a:pt x="38" y="109"/>
                  </a:cubicBezTo>
                  <a:cubicBezTo>
                    <a:pt x="45" y="109"/>
                    <a:pt x="46" y="103"/>
                    <a:pt x="46" y="103"/>
                  </a:cubicBezTo>
                  <a:cubicBezTo>
                    <a:pt x="45" y="101"/>
                    <a:pt x="49" y="98"/>
                    <a:pt x="49" y="98"/>
                  </a:cubicBezTo>
                  <a:cubicBezTo>
                    <a:pt x="51" y="96"/>
                    <a:pt x="51" y="94"/>
                    <a:pt x="51" y="94"/>
                  </a:cubicBezTo>
                  <a:cubicBezTo>
                    <a:pt x="50" y="91"/>
                    <a:pt x="50" y="84"/>
                    <a:pt x="50" y="84"/>
                  </a:cubicBezTo>
                  <a:cubicBezTo>
                    <a:pt x="47" y="82"/>
                    <a:pt x="41" y="75"/>
                    <a:pt x="41" y="75"/>
                  </a:cubicBezTo>
                  <a:cubicBezTo>
                    <a:pt x="37" y="67"/>
                    <a:pt x="43" y="67"/>
                    <a:pt x="43" y="67"/>
                  </a:cubicBezTo>
                  <a:cubicBezTo>
                    <a:pt x="46" y="68"/>
                    <a:pt x="47" y="67"/>
                    <a:pt x="47" y="67"/>
                  </a:cubicBezTo>
                  <a:cubicBezTo>
                    <a:pt x="51" y="67"/>
                    <a:pt x="51" y="61"/>
                    <a:pt x="51" y="61"/>
                  </a:cubicBezTo>
                  <a:cubicBezTo>
                    <a:pt x="51" y="58"/>
                    <a:pt x="52" y="56"/>
                    <a:pt x="52" y="56"/>
                  </a:cubicBezTo>
                  <a:cubicBezTo>
                    <a:pt x="54" y="50"/>
                    <a:pt x="53" y="50"/>
                    <a:pt x="53" y="50"/>
                  </a:cubicBezTo>
                  <a:cubicBezTo>
                    <a:pt x="50" y="45"/>
                    <a:pt x="47" y="50"/>
                    <a:pt x="47" y="50"/>
                  </a:cubicBezTo>
                  <a:cubicBezTo>
                    <a:pt x="45" y="53"/>
                    <a:pt x="35" y="59"/>
                    <a:pt x="35" y="59"/>
                  </a:cubicBezTo>
                  <a:cubicBezTo>
                    <a:pt x="34" y="59"/>
                    <a:pt x="33" y="60"/>
                    <a:pt x="33" y="60"/>
                  </a:cubicBezTo>
                  <a:lnTo>
                    <a:pt x="33" y="51"/>
                  </a:lnTo>
                  <a:close/>
                  <a:moveTo>
                    <a:pt x="3" y="82"/>
                  </a:moveTo>
                  <a:cubicBezTo>
                    <a:pt x="3" y="82"/>
                    <a:pt x="0" y="81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7"/>
                    <a:pt x="0" y="77"/>
                    <a:pt x="0" y="76"/>
                  </a:cubicBezTo>
                  <a:cubicBezTo>
                    <a:pt x="0" y="76"/>
                    <a:pt x="0" y="74"/>
                    <a:pt x="5" y="69"/>
                  </a:cubicBezTo>
                  <a:cubicBezTo>
                    <a:pt x="5" y="69"/>
                    <a:pt x="9" y="65"/>
                    <a:pt x="13" y="63"/>
                  </a:cubicBezTo>
                  <a:cubicBezTo>
                    <a:pt x="13" y="63"/>
                    <a:pt x="22" y="57"/>
                    <a:pt x="28" y="55"/>
                  </a:cubicBezTo>
                  <a:cubicBezTo>
                    <a:pt x="28" y="55"/>
                    <a:pt x="30" y="53"/>
                    <a:pt x="33" y="51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1" y="62"/>
                    <a:pt x="30" y="63"/>
                    <a:pt x="30" y="63"/>
                  </a:cubicBezTo>
                  <a:cubicBezTo>
                    <a:pt x="26" y="62"/>
                    <a:pt x="22" y="65"/>
                    <a:pt x="22" y="65"/>
                  </a:cubicBezTo>
                  <a:cubicBezTo>
                    <a:pt x="17" y="67"/>
                    <a:pt x="18" y="69"/>
                    <a:pt x="18" y="69"/>
                  </a:cubicBezTo>
                  <a:cubicBezTo>
                    <a:pt x="17" y="72"/>
                    <a:pt x="14" y="78"/>
                    <a:pt x="14" y="78"/>
                  </a:cubicBezTo>
                  <a:cubicBezTo>
                    <a:pt x="13" y="79"/>
                    <a:pt x="12" y="84"/>
                    <a:pt x="12" y="86"/>
                  </a:cubicBezTo>
                  <a:cubicBezTo>
                    <a:pt x="12" y="86"/>
                    <a:pt x="14" y="92"/>
                    <a:pt x="14" y="92"/>
                  </a:cubicBezTo>
                  <a:cubicBezTo>
                    <a:pt x="16" y="97"/>
                    <a:pt x="26" y="106"/>
                    <a:pt x="26" y="106"/>
                  </a:cubicBezTo>
                  <a:cubicBezTo>
                    <a:pt x="28" y="107"/>
                    <a:pt x="30" y="108"/>
                    <a:pt x="33" y="108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1" y="113"/>
                    <a:pt x="29" y="111"/>
                    <a:pt x="27" y="111"/>
                  </a:cubicBezTo>
                  <a:cubicBezTo>
                    <a:pt x="27" y="111"/>
                    <a:pt x="17" y="102"/>
                    <a:pt x="13" y="98"/>
                  </a:cubicBezTo>
                  <a:cubicBezTo>
                    <a:pt x="13" y="98"/>
                    <a:pt x="7" y="92"/>
                    <a:pt x="7" y="87"/>
                  </a:cubicBezTo>
                  <a:cubicBezTo>
                    <a:pt x="7" y="87"/>
                    <a:pt x="6" y="82"/>
                    <a:pt x="3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Freeform 18"/>
            <p:cNvSpPr/>
            <p:nvPr/>
          </p:nvSpPr>
          <p:spPr bwMode="auto">
            <a:xfrm>
              <a:off x="3397" y="1954"/>
              <a:ext cx="212" cy="261"/>
            </a:xfrm>
            <a:custGeom>
              <a:avLst/>
              <a:gdLst>
                <a:gd name="T0" fmla="*/ 92 w 111"/>
                <a:gd name="T1" fmla="*/ 4 h 135"/>
                <a:gd name="T2" fmla="*/ 108 w 111"/>
                <a:gd name="T3" fmla="*/ 13 h 135"/>
                <a:gd name="T4" fmla="*/ 106 w 111"/>
                <a:gd name="T5" fmla="*/ 20 h 135"/>
                <a:gd name="T6" fmla="*/ 98 w 111"/>
                <a:gd name="T7" fmla="*/ 25 h 135"/>
                <a:gd name="T8" fmla="*/ 93 w 111"/>
                <a:gd name="T9" fmla="*/ 28 h 135"/>
                <a:gd name="T10" fmla="*/ 68 w 111"/>
                <a:gd name="T11" fmla="*/ 65 h 135"/>
                <a:gd name="T12" fmla="*/ 48 w 111"/>
                <a:gd name="T13" fmla="*/ 97 h 135"/>
                <a:gd name="T14" fmla="*/ 27 w 111"/>
                <a:gd name="T15" fmla="*/ 124 h 135"/>
                <a:gd name="T16" fmla="*/ 23 w 111"/>
                <a:gd name="T17" fmla="*/ 128 h 135"/>
                <a:gd name="T18" fmla="*/ 20 w 111"/>
                <a:gd name="T19" fmla="*/ 132 h 135"/>
                <a:gd name="T20" fmla="*/ 13 w 111"/>
                <a:gd name="T21" fmla="*/ 135 h 135"/>
                <a:gd name="T22" fmla="*/ 8 w 111"/>
                <a:gd name="T23" fmla="*/ 134 h 135"/>
                <a:gd name="T24" fmla="*/ 3 w 111"/>
                <a:gd name="T25" fmla="*/ 134 h 135"/>
                <a:gd name="T26" fmla="*/ 4 w 111"/>
                <a:gd name="T27" fmla="*/ 132 h 135"/>
                <a:gd name="T28" fmla="*/ 6 w 111"/>
                <a:gd name="T29" fmla="*/ 130 h 135"/>
                <a:gd name="T30" fmla="*/ 8 w 111"/>
                <a:gd name="T31" fmla="*/ 129 h 135"/>
                <a:gd name="T32" fmla="*/ 9 w 111"/>
                <a:gd name="T33" fmla="*/ 128 h 135"/>
                <a:gd name="T34" fmla="*/ 11 w 111"/>
                <a:gd name="T35" fmla="*/ 125 h 135"/>
                <a:gd name="T36" fmla="*/ 13 w 111"/>
                <a:gd name="T37" fmla="*/ 123 h 135"/>
                <a:gd name="T38" fmla="*/ 31 w 111"/>
                <a:gd name="T39" fmla="*/ 102 h 135"/>
                <a:gd name="T40" fmla="*/ 48 w 111"/>
                <a:gd name="T41" fmla="*/ 77 h 135"/>
                <a:gd name="T42" fmla="*/ 58 w 111"/>
                <a:gd name="T43" fmla="*/ 61 h 135"/>
                <a:gd name="T44" fmla="*/ 78 w 111"/>
                <a:gd name="T45" fmla="*/ 28 h 135"/>
                <a:gd name="T46" fmla="*/ 58 w 111"/>
                <a:gd name="T47" fmla="*/ 17 h 135"/>
                <a:gd name="T48" fmla="*/ 61 w 111"/>
                <a:gd name="T49" fmla="*/ 16 h 135"/>
                <a:gd name="T50" fmla="*/ 81 w 111"/>
                <a:gd name="T51" fmla="*/ 13 h 135"/>
                <a:gd name="T52" fmla="*/ 92 w 111"/>
                <a:gd name="T53" fmla="*/ 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135">
                  <a:moveTo>
                    <a:pt x="92" y="4"/>
                  </a:moveTo>
                  <a:cubicBezTo>
                    <a:pt x="92" y="4"/>
                    <a:pt x="100" y="0"/>
                    <a:pt x="108" y="13"/>
                  </a:cubicBezTo>
                  <a:cubicBezTo>
                    <a:pt x="108" y="13"/>
                    <a:pt x="111" y="20"/>
                    <a:pt x="106" y="20"/>
                  </a:cubicBezTo>
                  <a:cubicBezTo>
                    <a:pt x="106" y="20"/>
                    <a:pt x="102" y="21"/>
                    <a:pt x="98" y="25"/>
                  </a:cubicBezTo>
                  <a:cubicBezTo>
                    <a:pt x="97" y="25"/>
                    <a:pt x="94" y="25"/>
                    <a:pt x="93" y="28"/>
                  </a:cubicBezTo>
                  <a:cubicBezTo>
                    <a:pt x="93" y="28"/>
                    <a:pt x="85" y="42"/>
                    <a:pt x="68" y="65"/>
                  </a:cubicBezTo>
                  <a:cubicBezTo>
                    <a:pt x="68" y="65"/>
                    <a:pt x="59" y="77"/>
                    <a:pt x="48" y="97"/>
                  </a:cubicBezTo>
                  <a:cubicBezTo>
                    <a:pt x="48" y="97"/>
                    <a:pt x="40" y="113"/>
                    <a:pt x="27" y="124"/>
                  </a:cubicBezTo>
                  <a:cubicBezTo>
                    <a:pt x="27" y="124"/>
                    <a:pt x="23" y="127"/>
                    <a:pt x="23" y="128"/>
                  </a:cubicBezTo>
                  <a:cubicBezTo>
                    <a:pt x="23" y="128"/>
                    <a:pt x="22" y="130"/>
                    <a:pt x="20" y="132"/>
                  </a:cubicBezTo>
                  <a:cubicBezTo>
                    <a:pt x="20" y="132"/>
                    <a:pt x="17" y="135"/>
                    <a:pt x="13" y="135"/>
                  </a:cubicBezTo>
                  <a:cubicBezTo>
                    <a:pt x="13" y="135"/>
                    <a:pt x="10" y="134"/>
                    <a:pt x="8" y="134"/>
                  </a:cubicBezTo>
                  <a:cubicBezTo>
                    <a:pt x="8" y="134"/>
                    <a:pt x="5" y="134"/>
                    <a:pt x="3" y="134"/>
                  </a:cubicBezTo>
                  <a:cubicBezTo>
                    <a:pt x="3" y="134"/>
                    <a:pt x="0" y="135"/>
                    <a:pt x="4" y="132"/>
                  </a:cubicBezTo>
                  <a:cubicBezTo>
                    <a:pt x="4" y="132"/>
                    <a:pt x="4" y="131"/>
                    <a:pt x="6" y="130"/>
                  </a:cubicBezTo>
                  <a:cubicBezTo>
                    <a:pt x="6" y="130"/>
                    <a:pt x="7" y="130"/>
                    <a:pt x="8" y="129"/>
                  </a:cubicBezTo>
                  <a:cubicBezTo>
                    <a:pt x="8" y="129"/>
                    <a:pt x="7" y="128"/>
                    <a:pt x="9" y="128"/>
                  </a:cubicBezTo>
                  <a:cubicBezTo>
                    <a:pt x="9" y="128"/>
                    <a:pt x="11" y="129"/>
                    <a:pt x="11" y="125"/>
                  </a:cubicBezTo>
                  <a:cubicBezTo>
                    <a:pt x="11" y="125"/>
                    <a:pt x="11" y="124"/>
                    <a:pt x="13" y="123"/>
                  </a:cubicBezTo>
                  <a:cubicBezTo>
                    <a:pt x="13" y="123"/>
                    <a:pt x="19" y="118"/>
                    <a:pt x="31" y="102"/>
                  </a:cubicBezTo>
                  <a:cubicBezTo>
                    <a:pt x="31" y="102"/>
                    <a:pt x="42" y="89"/>
                    <a:pt x="48" y="77"/>
                  </a:cubicBezTo>
                  <a:cubicBezTo>
                    <a:pt x="48" y="77"/>
                    <a:pt x="53" y="69"/>
                    <a:pt x="58" y="61"/>
                  </a:cubicBezTo>
                  <a:cubicBezTo>
                    <a:pt x="58" y="61"/>
                    <a:pt x="75" y="34"/>
                    <a:pt x="78" y="28"/>
                  </a:cubicBezTo>
                  <a:cubicBezTo>
                    <a:pt x="78" y="28"/>
                    <a:pt x="59" y="25"/>
                    <a:pt x="58" y="17"/>
                  </a:cubicBezTo>
                  <a:cubicBezTo>
                    <a:pt x="58" y="17"/>
                    <a:pt x="58" y="14"/>
                    <a:pt x="61" y="16"/>
                  </a:cubicBezTo>
                  <a:cubicBezTo>
                    <a:pt x="61" y="16"/>
                    <a:pt x="70" y="20"/>
                    <a:pt x="81" y="13"/>
                  </a:cubicBezTo>
                  <a:cubicBezTo>
                    <a:pt x="81" y="13"/>
                    <a:pt x="87" y="11"/>
                    <a:pt x="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Freeform 19"/>
            <p:cNvSpPr/>
            <p:nvPr/>
          </p:nvSpPr>
          <p:spPr bwMode="auto">
            <a:xfrm>
              <a:off x="3508" y="2093"/>
              <a:ext cx="158" cy="118"/>
            </a:xfrm>
            <a:custGeom>
              <a:avLst/>
              <a:gdLst>
                <a:gd name="T0" fmla="*/ 11 w 83"/>
                <a:gd name="T1" fmla="*/ 29 h 61"/>
                <a:gd name="T2" fmla="*/ 4 w 83"/>
                <a:gd name="T3" fmla="*/ 21 h 61"/>
                <a:gd name="T4" fmla="*/ 20 w 83"/>
                <a:gd name="T5" fmla="*/ 27 h 61"/>
                <a:gd name="T6" fmla="*/ 23 w 83"/>
                <a:gd name="T7" fmla="*/ 33 h 61"/>
                <a:gd name="T8" fmla="*/ 33 w 83"/>
                <a:gd name="T9" fmla="*/ 46 h 61"/>
                <a:gd name="T10" fmla="*/ 34 w 83"/>
                <a:gd name="T11" fmla="*/ 44 h 61"/>
                <a:gd name="T12" fmla="*/ 34 w 83"/>
                <a:gd name="T13" fmla="*/ 39 h 61"/>
                <a:gd name="T14" fmla="*/ 38 w 83"/>
                <a:gd name="T15" fmla="*/ 36 h 61"/>
                <a:gd name="T16" fmla="*/ 40 w 83"/>
                <a:gd name="T17" fmla="*/ 35 h 61"/>
                <a:gd name="T18" fmla="*/ 47 w 83"/>
                <a:gd name="T19" fmla="*/ 26 h 61"/>
                <a:gd name="T20" fmla="*/ 47 w 83"/>
                <a:gd name="T21" fmla="*/ 19 h 61"/>
                <a:gd name="T22" fmla="*/ 37 w 83"/>
                <a:gd name="T23" fmla="*/ 13 h 61"/>
                <a:gd name="T24" fmla="*/ 35 w 83"/>
                <a:gd name="T25" fmla="*/ 11 h 61"/>
                <a:gd name="T26" fmla="*/ 42 w 83"/>
                <a:gd name="T27" fmla="*/ 10 h 61"/>
                <a:gd name="T28" fmla="*/ 55 w 83"/>
                <a:gd name="T29" fmla="*/ 4 h 61"/>
                <a:gd name="T30" fmla="*/ 59 w 83"/>
                <a:gd name="T31" fmla="*/ 1 h 61"/>
                <a:gd name="T32" fmla="*/ 68 w 83"/>
                <a:gd name="T33" fmla="*/ 3 h 61"/>
                <a:gd name="T34" fmla="*/ 81 w 83"/>
                <a:gd name="T35" fmla="*/ 15 h 61"/>
                <a:gd name="T36" fmla="*/ 82 w 83"/>
                <a:gd name="T37" fmla="*/ 18 h 61"/>
                <a:gd name="T38" fmla="*/ 78 w 83"/>
                <a:gd name="T39" fmla="*/ 23 h 61"/>
                <a:gd name="T40" fmla="*/ 66 w 83"/>
                <a:gd name="T41" fmla="*/ 34 h 61"/>
                <a:gd name="T42" fmla="*/ 64 w 83"/>
                <a:gd name="T43" fmla="*/ 46 h 61"/>
                <a:gd name="T44" fmla="*/ 62 w 83"/>
                <a:gd name="T45" fmla="*/ 53 h 61"/>
                <a:gd name="T46" fmla="*/ 55 w 83"/>
                <a:gd name="T47" fmla="*/ 55 h 61"/>
                <a:gd name="T48" fmla="*/ 46 w 83"/>
                <a:gd name="T49" fmla="*/ 59 h 61"/>
                <a:gd name="T50" fmla="*/ 43 w 83"/>
                <a:gd name="T51" fmla="*/ 59 h 61"/>
                <a:gd name="T52" fmla="*/ 40 w 83"/>
                <a:gd name="T53" fmla="*/ 58 h 61"/>
                <a:gd name="T54" fmla="*/ 38 w 83"/>
                <a:gd name="T55" fmla="*/ 55 h 61"/>
                <a:gd name="T56" fmla="*/ 33 w 83"/>
                <a:gd name="T57" fmla="*/ 51 h 61"/>
                <a:gd name="T58" fmla="*/ 29 w 83"/>
                <a:gd name="T59" fmla="*/ 49 h 61"/>
                <a:gd name="T60" fmla="*/ 20 w 83"/>
                <a:gd name="T61" fmla="*/ 35 h 61"/>
                <a:gd name="T62" fmla="*/ 11 w 83"/>
                <a:gd name="T63" fmla="*/ 2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" h="61">
                  <a:moveTo>
                    <a:pt x="11" y="29"/>
                  </a:moveTo>
                  <a:cubicBezTo>
                    <a:pt x="11" y="29"/>
                    <a:pt x="0" y="23"/>
                    <a:pt x="4" y="21"/>
                  </a:cubicBezTo>
                  <a:cubicBezTo>
                    <a:pt x="4" y="21"/>
                    <a:pt x="12" y="18"/>
                    <a:pt x="20" y="27"/>
                  </a:cubicBezTo>
                  <a:cubicBezTo>
                    <a:pt x="20" y="27"/>
                    <a:pt x="21" y="30"/>
                    <a:pt x="23" y="33"/>
                  </a:cubicBezTo>
                  <a:cubicBezTo>
                    <a:pt x="23" y="33"/>
                    <a:pt x="24" y="36"/>
                    <a:pt x="33" y="46"/>
                  </a:cubicBezTo>
                  <a:cubicBezTo>
                    <a:pt x="33" y="46"/>
                    <a:pt x="34" y="47"/>
                    <a:pt x="34" y="44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6" y="35"/>
                    <a:pt x="38" y="36"/>
                  </a:cubicBezTo>
                  <a:cubicBezTo>
                    <a:pt x="38" y="36"/>
                    <a:pt x="39" y="37"/>
                    <a:pt x="40" y="35"/>
                  </a:cubicBezTo>
                  <a:cubicBezTo>
                    <a:pt x="40" y="35"/>
                    <a:pt x="45" y="31"/>
                    <a:pt x="47" y="26"/>
                  </a:cubicBezTo>
                  <a:cubicBezTo>
                    <a:pt x="47" y="26"/>
                    <a:pt x="50" y="21"/>
                    <a:pt x="47" y="19"/>
                  </a:cubicBezTo>
                  <a:cubicBezTo>
                    <a:pt x="47" y="19"/>
                    <a:pt x="40" y="15"/>
                    <a:pt x="37" y="13"/>
                  </a:cubicBezTo>
                  <a:cubicBezTo>
                    <a:pt x="37" y="13"/>
                    <a:pt x="33" y="12"/>
                    <a:pt x="35" y="11"/>
                  </a:cubicBezTo>
                  <a:cubicBezTo>
                    <a:pt x="35" y="11"/>
                    <a:pt x="37" y="10"/>
                    <a:pt x="42" y="10"/>
                  </a:cubicBezTo>
                  <a:cubicBezTo>
                    <a:pt x="42" y="10"/>
                    <a:pt x="53" y="8"/>
                    <a:pt x="55" y="4"/>
                  </a:cubicBezTo>
                  <a:cubicBezTo>
                    <a:pt x="55" y="4"/>
                    <a:pt x="56" y="0"/>
                    <a:pt x="59" y="1"/>
                  </a:cubicBezTo>
                  <a:cubicBezTo>
                    <a:pt x="59" y="1"/>
                    <a:pt x="65" y="4"/>
                    <a:pt x="68" y="3"/>
                  </a:cubicBezTo>
                  <a:cubicBezTo>
                    <a:pt x="68" y="3"/>
                    <a:pt x="79" y="3"/>
                    <a:pt x="81" y="15"/>
                  </a:cubicBezTo>
                  <a:cubicBezTo>
                    <a:pt x="81" y="15"/>
                    <a:pt x="81" y="17"/>
                    <a:pt x="82" y="18"/>
                  </a:cubicBezTo>
                  <a:cubicBezTo>
                    <a:pt x="82" y="18"/>
                    <a:pt x="83" y="22"/>
                    <a:pt x="78" y="23"/>
                  </a:cubicBezTo>
                  <a:cubicBezTo>
                    <a:pt x="78" y="23"/>
                    <a:pt x="68" y="30"/>
                    <a:pt x="66" y="34"/>
                  </a:cubicBezTo>
                  <a:cubicBezTo>
                    <a:pt x="66" y="34"/>
                    <a:pt x="62" y="42"/>
                    <a:pt x="64" y="46"/>
                  </a:cubicBezTo>
                  <a:cubicBezTo>
                    <a:pt x="64" y="46"/>
                    <a:pt x="66" y="51"/>
                    <a:pt x="62" y="53"/>
                  </a:cubicBezTo>
                  <a:cubicBezTo>
                    <a:pt x="62" y="53"/>
                    <a:pt x="59" y="55"/>
                    <a:pt x="55" y="55"/>
                  </a:cubicBezTo>
                  <a:cubicBezTo>
                    <a:pt x="55" y="55"/>
                    <a:pt x="50" y="54"/>
                    <a:pt x="46" y="59"/>
                  </a:cubicBezTo>
                  <a:cubicBezTo>
                    <a:pt x="46" y="59"/>
                    <a:pt x="46" y="61"/>
                    <a:pt x="43" y="59"/>
                  </a:cubicBezTo>
                  <a:cubicBezTo>
                    <a:pt x="43" y="59"/>
                    <a:pt x="43" y="58"/>
                    <a:pt x="40" y="58"/>
                  </a:cubicBezTo>
                  <a:cubicBezTo>
                    <a:pt x="40" y="58"/>
                    <a:pt x="38" y="58"/>
                    <a:pt x="38" y="55"/>
                  </a:cubicBezTo>
                  <a:cubicBezTo>
                    <a:pt x="38" y="55"/>
                    <a:pt x="37" y="52"/>
                    <a:pt x="33" y="51"/>
                  </a:cubicBezTo>
                  <a:cubicBezTo>
                    <a:pt x="33" y="51"/>
                    <a:pt x="31" y="52"/>
                    <a:pt x="29" y="49"/>
                  </a:cubicBezTo>
                  <a:cubicBezTo>
                    <a:pt x="29" y="49"/>
                    <a:pt x="23" y="39"/>
                    <a:pt x="20" y="35"/>
                  </a:cubicBezTo>
                  <a:cubicBezTo>
                    <a:pt x="20" y="35"/>
                    <a:pt x="16" y="30"/>
                    <a:pt x="1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Freeform 20"/>
            <p:cNvSpPr/>
            <p:nvPr/>
          </p:nvSpPr>
          <p:spPr bwMode="auto">
            <a:xfrm>
              <a:off x="4556" y="2116"/>
              <a:ext cx="19" cy="97"/>
            </a:xfrm>
            <a:custGeom>
              <a:avLst/>
              <a:gdLst>
                <a:gd name="T0" fmla="*/ 10 w 10"/>
                <a:gd name="T1" fmla="*/ 50 h 50"/>
                <a:gd name="T2" fmla="*/ 6 w 10"/>
                <a:gd name="T3" fmla="*/ 50 h 50"/>
                <a:gd name="T4" fmla="*/ 0 w 10"/>
                <a:gd name="T5" fmla="*/ 25 h 50"/>
                <a:gd name="T6" fmla="*/ 6 w 10"/>
                <a:gd name="T7" fmla="*/ 0 h 50"/>
                <a:gd name="T8" fmla="*/ 10 w 10"/>
                <a:gd name="T9" fmla="*/ 0 h 50"/>
                <a:gd name="T10" fmla="*/ 4 w 10"/>
                <a:gd name="T11" fmla="*/ 25 h 50"/>
                <a:gd name="T12" fmla="*/ 10 w 10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0">
                  <a:moveTo>
                    <a:pt x="10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2" y="43"/>
                    <a:pt x="0" y="35"/>
                    <a:pt x="0" y="25"/>
                  </a:cubicBezTo>
                  <a:cubicBezTo>
                    <a:pt x="0" y="15"/>
                    <a:pt x="2" y="7"/>
                    <a:pt x="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8"/>
                    <a:pt x="4" y="16"/>
                    <a:pt x="4" y="25"/>
                  </a:cubicBezTo>
                  <a:cubicBezTo>
                    <a:pt x="4" y="35"/>
                    <a:pt x="6" y="43"/>
                    <a:pt x="10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Freeform 21"/>
            <p:cNvSpPr>
              <a:spLocks noEditPoints="1"/>
            </p:cNvSpPr>
            <p:nvPr/>
          </p:nvSpPr>
          <p:spPr bwMode="auto">
            <a:xfrm>
              <a:off x="4594" y="2116"/>
              <a:ext cx="95" cy="99"/>
            </a:xfrm>
            <a:custGeom>
              <a:avLst/>
              <a:gdLst>
                <a:gd name="T0" fmla="*/ 15 w 50"/>
                <a:gd name="T1" fmla="*/ 0 h 51"/>
                <a:gd name="T2" fmla="*/ 19 w 50"/>
                <a:gd name="T3" fmla="*/ 3 h 51"/>
                <a:gd name="T4" fmla="*/ 16 w 50"/>
                <a:gd name="T5" fmla="*/ 5 h 51"/>
                <a:gd name="T6" fmla="*/ 14 w 50"/>
                <a:gd name="T7" fmla="*/ 26 h 51"/>
                <a:gd name="T8" fmla="*/ 14 w 50"/>
                <a:gd name="T9" fmla="*/ 30 h 51"/>
                <a:gd name="T10" fmla="*/ 11 w 50"/>
                <a:gd name="T11" fmla="*/ 26 h 51"/>
                <a:gd name="T12" fmla="*/ 8 w 50"/>
                <a:gd name="T13" fmla="*/ 16 h 51"/>
                <a:gd name="T14" fmla="*/ 0 w 50"/>
                <a:gd name="T15" fmla="*/ 18 h 51"/>
                <a:gd name="T16" fmla="*/ 25 w 50"/>
                <a:gd name="T17" fmla="*/ 35 h 51"/>
                <a:gd name="T18" fmla="*/ 24 w 50"/>
                <a:gd name="T19" fmla="*/ 29 h 51"/>
                <a:gd name="T20" fmla="*/ 29 w 50"/>
                <a:gd name="T21" fmla="*/ 29 h 51"/>
                <a:gd name="T22" fmla="*/ 28 w 50"/>
                <a:gd name="T23" fmla="*/ 34 h 51"/>
                <a:gd name="T24" fmla="*/ 46 w 50"/>
                <a:gd name="T25" fmla="*/ 35 h 51"/>
                <a:gd name="T26" fmla="*/ 50 w 50"/>
                <a:gd name="T27" fmla="*/ 38 h 51"/>
                <a:gd name="T28" fmla="*/ 46 w 50"/>
                <a:gd name="T29" fmla="*/ 38 h 51"/>
                <a:gd name="T30" fmla="*/ 28 w 50"/>
                <a:gd name="T31" fmla="*/ 46 h 51"/>
                <a:gd name="T32" fmla="*/ 28 w 50"/>
                <a:gd name="T33" fmla="*/ 51 h 51"/>
                <a:gd name="T34" fmla="*/ 25 w 50"/>
                <a:gd name="T35" fmla="*/ 46 h 51"/>
                <a:gd name="T36" fmla="*/ 6 w 50"/>
                <a:gd name="T37" fmla="*/ 38 h 51"/>
                <a:gd name="T38" fmla="*/ 2 w 50"/>
                <a:gd name="T39" fmla="*/ 35 h 51"/>
                <a:gd name="T40" fmla="*/ 27 w 50"/>
                <a:gd name="T41" fmla="*/ 13 h 51"/>
                <a:gd name="T42" fmla="*/ 27 w 50"/>
                <a:gd name="T43" fmla="*/ 0 h 51"/>
                <a:gd name="T44" fmla="*/ 32 w 50"/>
                <a:gd name="T45" fmla="*/ 1 h 51"/>
                <a:gd name="T46" fmla="*/ 31 w 50"/>
                <a:gd name="T47" fmla="*/ 6 h 51"/>
                <a:gd name="T48" fmla="*/ 44 w 50"/>
                <a:gd name="T49" fmla="*/ 3 h 51"/>
                <a:gd name="T50" fmla="*/ 47 w 50"/>
                <a:gd name="T51" fmla="*/ 7 h 51"/>
                <a:gd name="T52" fmla="*/ 41 w 50"/>
                <a:gd name="T53" fmla="*/ 9 h 51"/>
                <a:gd name="T54" fmla="*/ 31 w 50"/>
                <a:gd name="T55" fmla="*/ 22 h 51"/>
                <a:gd name="T56" fmla="*/ 46 w 50"/>
                <a:gd name="T57" fmla="*/ 22 h 51"/>
                <a:gd name="T58" fmla="*/ 50 w 50"/>
                <a:gd name="T59" fmla="*/ 20 h 51"/>
                <a:gd name="T60" fmla="*/ 49 w 50"/>
                <a:gd name="T61" fmla="*/ 24 h 51"/>
                <a:gd name="T62" fmla="*/ 32 w 50"/>
                <a:gd name="T63" fmla="*/ 29 h 51"/>
                <a:gd name="T64" fmla="*/ 27 w 50"/>
                <a:gd name="T65" fmla="*/ 16 h 51"/>
                <a:gd name="T66" fmla="*/ 18 w 50"/>
                <a:gd name="T67" fmla="*/ 17 h 51"/>
                <a:gd name="T68" fmla="*/ 27 w 50"/>
                <a:gd name="T69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" h="51">
                  <a:moveTo>
                    <a:pt x="0" y="18"/>
                  </a:moveTo>
                  <a:cubicBezTo>
                    <a:pt x="8" y="13"/>
                    <a:pt x="13" y="6"/>
                    <a:pt x="15" y="0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7" y="4"/>
                    <a:pt x="16" y="5"/>
                  </a:cubicBezTo>
                  <a:cubicBezTo>
                    <a:pt x="15" y="7"/>
                    <a:pt x="15" y="9"/>
                    <a:pt x="14" y="10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7"/>
                    <a:pt x="14" y="29"/>
                  </a:cubicBezTo>
                  <a:cubicBezTo>
                    <a:pt x="14" y="29"/>
                    <a:pt x="14" y="30"/>
                    <a:pt x="14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8"/>
                    <a:pt x="11" y="27"/>
                    <a:pt x="11" y="2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4"/>
                    <a:pt x="9" y="15"/>
                    <a:pt x="8" y="16"/>
                  </a:cubicBezTo>
                  <a:cubicBezTo>
                    <a:pt x="7" y="17"/>
                    <a:pt x="6" y="18"/>
                    <a:pt x="3" y="21"/>
                  </a:cubicBezTo>
                  <a:cubicBezTo>
                    <a:pt x="2" y="19"/>
                    <a:pt x="1" y="19"/>
                    <a:pt x="0" y="18"/>
                  </a:cubicBezTo>
                  <a:close/>
                  <a:moveTo>
                    <a:pt x="6" y="35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3"/>
                    <a:pt x="24" y="31"/>
                    <a:pt x="24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30"/>
                    <a:pt x="28" y="32"/>
                    <a:pt x="28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5"/>
                    <a:pt x="48" y="35"/>
                    <a:pt x="50" y="35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8"/>
                    <a:pt x="49" y="38"/>
                    <a:pt x="48" y="38"/>
                  </a:cubicBezTo>
                  <a:cubicBezTo>
                    <a:pt x="48" y="38"/>
                    <a:pt x="47" y="38"/>
                    <a:pt x="46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7"/>
                    <a:pt x="28" y="48"/>
                    <a:pt x="28" y="49"/>
                  </a:cubicBezTo>
                  <a:cubicBezTo>
                    <a:pt x="28" y="50"/>
                    <a:pt x="28" y="50"/>
                    <a:pt x="28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8"/>
                    <a:pt x="25" y="47"/>
                    <a:pt x="25" y="4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8"/>
                    <a:pt x="3" y="38"/>
                    <a:pt x="2" y="38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5"/>
                    <a:pt x="4" y="35"/>
                    <a:pt x="6" y="35"/>
                  </a:cubicBezTo>
                  <a:close/>
                  <a:moveTo>
                    <a:pt x="27" y="13"/>
                  </a:move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3"/>
                    <a:pt x="27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3"/>
                    <a:pt x="31" y="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6" y="9"/>
                    <a:pt x="40" y="6"/>
                    <a:pt x="44" y="3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8"/>
                    <a:pt x="46" y="8"/>
                    <a:pt x="46" y="8"/>
                  </a:cubicBezTo>
                  <a:cubicBezTo>
                    <a:pt x="44" y="8"/>
                    <a:pt x="42" y="9"/>
                    <a:pt x="41" y="9"/>
                  </a:cubicBezTo>
                  <a:cubicBezTo>
                    <a:pt x="39" y="11"/>
                    <a:pt x="36" y="13"/>
                    <a:pt x="31" y="15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25"/>
                    <a:pt x="32" y="26"/>
                    <a:pt x="38" y="26"/>
                  </a:cubicBezTo>
                  <a:cubicBezTo>
                    <a:pt x="43" y="26"/>
                    <a:pt x="46" y="25"/>
                    <a:pt x="46" y="22"/>
                  </a:cubicBezTo>
                  <a:cubicBezTo>
                    <a:pt x="46" y="21"/>
                    <a:pt x="46" y="20"/>
                    <a:pt x="46" y="19"/>
                  </a:cubicBezTo>
                  <a:cubicBezTo>
                    <a:pt x="48" y="20"/>
                    <a:pt x="49" y="20"/>
                    <a:pt x="50" y="20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2"/>
                    <a:pt x="50" y="23"/>
                    <a:pt x="49" y="24"/>
                  </a:cubicBezTo>
                  <a:cubicBezTo>
                    <a:pt x="48" y="27"/>
                    <a:pt x="45" y="29"/>
                    <a:pt x="40" y="29"/>
                  </a:cubicBezTo>
                  <a:cubicBezTo>
                    <a:pt x="35" y="29"/>
                    <a:pt x="33" y="29"/>
                    <a:pt x="32" y="29"/>
                  </a:cubicBezTo>
                  <a:cubicBezTo>
                    <a:pt x="29" y="28"/>
                    <a:pt x="27" y="27"/>
                    <a:pt x="27" y="24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5" y="17"/>
                    <a:pt x="22" y="18"/>
                    <a:pt x="20" y="19"/>
                  </a:cubicBezTo>
                  <a:cubicBezTo>
                    <a:pt x="19" y="19"/>
                    <a:pt x="18" y="18"/>
                    <a:pt x="18" y="17"/>
                  </a:cubicBezTo>
                  <a:cubicBezTo>
                    <a:pt x="17" y="17"/>
                    <a:pt x="17" y="16"/>
                    <a:pt x="17" y="16"/>
                  </a:cubicBezTo>
                  <a:cubicBezTo>
                    <a:pt x="20" y="16"/>
                    <a:pt x="23" y="15"/>
                    <a:pt x="27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Freeform 22"/>
            <p:cNvSpPr>
              <a:spLocks noEditPoints="1"/>
            </p:cNvSpPr>
            <p:nvPr/>
          </p:nvSpPr>
          <p:spPr bwMode="auto">
            <a:xfrm>
              <a:off x="4703" y="2115"/>
              <a:ext cx="93" cy="100"/>
            </a:xfrm>
            <a:custGeom>
              <a:avLst/>
              <a:gdLst>
                <a:gd name="T0" fmla="*/ 19 w 49"/>
                <a:gd name="T1" fmla="*/ 0 h 52"/>
                <a:gd name="T2" fmla="*/ 22 w 49"/>
                <a:gd name="T3" fmla="*/ 1 h 52"/>
                <a:gd name="T4" fmla="*/ 23 w 49"/>
                <a:gd name="T5" fmla="*/ 1 h 52"/>
                <a:gd name="T6" fmla="*/ 22 w 49"/>
                <a:gd name="T7" fmla="*/ 2 h 52"/>
                <a:gd name="T8" fmla="*/ 21 w 49"/>
                <a:gd name="T9" fmla="*/ 4 h 52"/>
                <a:gd name="T10" fmla="*/ 20 w 49"/>
                <a:gd name="T11" fmla="*/ 6 h 52"/>
                <a:gd name="T12" fmla="*/ 19 w 49"/>
                <a:gd name="T13" fmla="*/ 9 h 52"/>
                <a:gd name="T14" fmla="*/ 44 w 49"/>
                <a:gd name="T15" fmla="*/ 9 h 52"/>
                <a:gd name="T16" fmla="*/ 47 w 49"/>
                <a:gd name="T17" fmla="*/ 8 h 52"/>
                <a:gd name="T18" fmla="*/ 49 w 49"/>
                <a:gd name="T19" fmla="*/ 8 h 52"/>
                <a:gd name="T20" fmla="*/ 49 w 49"/>
                <a:gd name="T21" fmla="*/ 12 h 52"/>
                <a:gd name="T22" fmla="*/ 47 w 49"/>
                <a:gd name="T23" fmla="*/ 11 h 52"/>
                <a:gd name="T24" fmla="*/ 44 w 49"/>
                <a:gd name="T25" fmla="*/ 11 h 52"/>
                <a:gd name="T26" fmla="*/ 18 w 49"/>
                <a:gd name="T27" fmla="*/ 11 h 52"/>
                <a:gd name="T28" fmla="*/ 11 w 49"/>
                <a:gd name="T29" fmla="*/ 25 h 52"/>
                <a:gd name="T30" fmla="*/ 24 w 49"/>
                <a:gd name="T31" fmla="*/ 25 h 52"/>
                <a:gd name="T32" fmla="*/ 24 w 49"/>
                <a:gd name="T33" fmla="*/ 21 h 52"/>
                <a:gd name="T34" fmla="*/ 24 w 49"/>
                <a:gd name="T35" fmla="*/ 16 h 52"/>
                <a:gd name="T36" fmla="*/ 28 w 49"/>
                <a:gd name="T37" fmla="*/ 16 h 52"/>
                <a:gd name="T38" fmla="*/ 28 w 49"/>
                <a:gd name="T39" fmla="*/ 17 h 52"/>
                <a:gd name="T40" fmla="*/ 28 w 49"/>
                <a:gd name="T41" fmla="*/ 17 h 52"/>
                <a:gd name="T42" fmla="*/ 27 w 49"/>
                <a:gd name="T43" fmla="*/ 21 h 52"/>
                <a:gd name="T44" fmla="*/ 27 w 49"/>
                <a:gd name="T45" fmla="*/ 25 h 52"/>
                <a:gd name="T46" fmla="*/ 39 w 49"/>
                <a:gd name="T47" fmla="*/ 25 h 52"/>
                <a:gd name="T48" fmla="*/ 44 w 49"/>
                <a:gd name="T49" fmla="*/ 25 h 52"/>
                <a:gd name="T50" fmla="*/ 44 w 49"/>
                <a:gd name="T51" fmla="*/ 28 h 52"/>
                <a:gd name="T52" fmla="*/ 39 w 49"/>
                <a:gd name="T53" fmla="*/ 28 h 52"/>
                <a:gd name="T54" fmla="*/ 27 w 49"/>
                <a:gd name="T55" fmla="*/ 28 h 52"/>
                <a:gd name="T56" fmla="*/ 27 w 49"/>
                <a:gd name="T57" fmla="*/ 47 h 52"/>
                <a:gd name="T58" fmla="*/ 19 w 49"/>
                <a:gd name="T59" fmla="*/ 52 h 52"/>
                <a:gd name="T60" fmla="*/ 17 w 49"/>
                <a:gd name="T61" fmla="*/ 47 h 52"/>
                <a:gd name="T62" fmla="*/ 24 w 49"/>
                <a:gd name="T63" fmla="*/ 46 h 52"/>
                <a:gd name="T64" fmla="*/ 24 w 49"/>
                <a:gd name="T65" fmla="*/ 28 h 52"/>
                <a:gd name="T66" fmla="*/ 11 w 49"/>
                <a:gd name="T67" fmla="*/ 28 h 52"/>
                <a:gd name="T68" fmla="*/ 8 w 49"/>
                <a:gd name="T69" fmla="*/ 29 h 52"/>
                <a:gd name="T70" fmla="*/ 6 w 49"/>
                <a:gd name="T71" fmla="*/ 25 h 52"/>
                <a:gd name="T72" fmla="*/ 9 w 49"/>
                <a:gd name="T73" fmla="*/ 22 h 52"/>
                <a:gd name="T74" fmla="*/ 14 w 49"/>
                <a:gd name="T75" fmla="*/ 11 h 52"/>
                <a:gd name="T76" fmla="*/ 4 w 49"/>
                <a:gd name="T77" fmla="*/ 11 h 52"/>
                <a:gd name="T78" fmla="*/ 1 w 49"/>
                <a:gd name="T79" fmla="*/ 11 h 52"/>
                <a:gd name="T80" fmla="*/ 0 w 49"/>
                <a:gd name="T81" fmla="*/ 12 h 52"/>
                <a:gd name="T82" fmla="*/ 0 w 49"/>
                <a:gd name="T83" fmla="*/ 8 h 52"/>
                <a:gd name="T84" fmla="*/ 2 w 49"/>
                <a:gd name="T85" fmla="*/ 8 h 52"/>
                <a:gd name="T86" fmla="*/ 4 w 49"/>
                <a:gd name="T87" fmla="*/ 9 h 52"/>
                <a:gd name="T88" fmla="*/ 15 w 49"/>
                <a:gd name="T89" fmla="*/ 9 h 52"/>
                <a:gd name="T90" fmla="*/ 19 w 49"/>
                <a:gd name="T91" fmla="*/ 0 h 52"/>
                <a:gd name="T92" fmla="*/ 0 w 49"/>
                <a:gd name="T93" fmla="*/ 46 h 52"/>
                <a:gd name="T94" fmla="*/ 14 w 49"/>
                <a:gd name="T95" fmla="*/ 33 h 52"/>
                <a:gd name="T96" fmla="*/ 18 w 49"/>
                <a:gd name="T97" fmla="*/ 36 h 52"/>
                <a:gd name="T98" fmla="*/ 19 w 49"/>
                <a:gd name="T99" fmla="*/ 36 h 52"/>
                <a:gd name="T100" fmla="*/ 18 w 49"/>
                <a:gd name="T101" fmla="*/ 37 h 52"/>
                <a:gd name="T102" fmla="*/ 15 w 49"/>
                <a:gd name="T103" fmla="*/ 39 h 52"/>
                <a:gd name="T104" fmla="*/ 4 w 49"/>
                <a:gd name="T105" fmla="*/ 49 h 52"/>
                <a:gd name="T106" fmla="*/ 0 w 49"/>
                <a:gd name="T107" fmla="*/ 46 h 52"/>
                <a:gd name="T108" fmla="*/ 32 w 49"/>
                <a:gd name="T109" fmla="*/ 37 h 52"/>
                <a:gd name="T110" fmla="*/ 34 w 49"/>
                <a:gd name="T111" fmla="*/ 34 h 52"/>
                <a:gd name="T112" fmla="*/ 48 w 49"/>
                <a:gd name="T113" fmla="*/ 45 h 52"/>
                <a:gd name="T114" fmla="*/ 46 w 49"/>
                <a:gd name="T115" fmla="*/ 48 h 52"/>
                <a:gd name="T116" fmla="*/ 32 w 49"/>
                <a:gd name="T117" fmla="*/ 3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" h="52">
                  <a:moveTo>
                    <a:pt x="19" y="0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2"/>
                    <a:pt x="22" y="2"/>
                  </a:cubicBezTo>
                  <a:cubicBezTo>
                    <a:pt x="22" y="2"/>
                    <a:pt x="21" y="3"/>
                    <a:pt x="21" y="4"/>
                  </a:cubicBezTo>
                  <a:cubicBezTo>
                    <a:pt x="21" y="4"/>
                    <a:pt x="20" y="5"/>
                    <a:pt x="20" y="6"/>
                  </a:cubicBezTo>
                  <a:cubicBezTo>
                    <a:pt x="20" y="7"/>
                    <a:pt x="19" y="8"/>
                    <a:pt x="19" y="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5" y="9"/>
                    <a:pt x="46" y="8"/>
                    <a:pt x="47" y="8"/>
                  </a:cubicBezTo>
                  <a:cubicBezTo>
                    <a:pt x="48" y="8"/>
                    <a:pt x="49" y="8"/>
                    <a:pt x="49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8" y="12"/>
                    <a:pt x="47" y="11"/>
                  </a:cubicBezTo>
                  <a:cubicBezTo>
                    <a:pt x="46" y="11"/>
                    <a:pt x="45" y="11"/>
                    <a:pt x="44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6" y="15"/>
                    <a:pt x="14" y="19"/>
                    <a:pt x="11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19"/>
                    <a:pt x="24" y="17"/>
                    <a:pt x="24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9"/>
                    <a:pt x="27" y="21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0" y="25"/>
                    <a:pt x="42" y="25"/>
                    <a:pt x="44" y="25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2" y="28"/>
                    <a:pt x="41" y="28"/>
                    <a:pt x="3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5" y="51"/>
                    <a:pt x="19" y="52"/>
                  </a:cubicBezTo>
                  <a:cubicBezTo>
                    <a:pt x="18" y="50"/>
                    <a:pt x="18" y="49"/>
                    <a:pt x="17" y="47"/>
                  </a:cubicBezTo>
                  <a:cubicBezTo>
                    <a:pt x="22" y="48"/>
                    <a:pt x="25" y="48"/>
                    <a:pt x="24" y="46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8"/>
                    <a:pt x="9" y="28"/>
                    <a:pt x="8" y="29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8" y="24"/>
                    <a:pt x="9" y="22"/>
                  </a:cubicBezTo>
                  <a:cubicBezTo>
                    <a:pt x="11" y="19"/>
                    <a:pt x="12" y="16"/>
                    <a:pt x="1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3" y="11"/>
                    <a:pt x="1" y="11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8"/>
                    <a:pt x="2" y="8"/>
                  </a:cubicBezTo>
                  <a:cubicBezTo>
                    <a:pt x="3" y="8"/>
                    <a:pt x="4" y="9"/>
                    <a:pt x="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7" y="6"/>
                    <a:pt x="18" y="3"/>
                    <a:pt x="19" y="0"/>
                  </a:cubicBezTo>
                  <a:close/>
                  <a:moveTo>
                    <a:pt x="0" y="46"/>
                  </a:moveTo>
                  <a:cubicBezTo>
                    <a:pt x="6" y="43"/>
                    <a:pt x="11" y="39"/>
                    <a:pt x="14" y="33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8" y="36"/>
                    <a:pt x="18" y="37"/>
                  </a:cubicBezTo>
                  <a:cubicBezTo>
                    <a:pt x="17" y="37"/>
                    <a:pt x="16" y="38"/>
                    <a:pt x="15" y="39"/>
                  </a:cubicBezTo>
                  <a:cubicBezTo>
                    <a:pt x="12" y="42"/>
                    <a:pt x="8" y="46"/>
                    <a:pt x="4" y="49"/>
                  </a:cubicBezTo>
                  <a:cubicBezTo>
                    <a:pt x="3" y="47"/>
                    <a:pt x="2" y="46"/>
                    <a:pt x="0" y="46"/>
                  </a:cubicBezTo>
                  <a:close/>
                  <a:moveTo>
                    <a:pt x="32" y="37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39" y="37"/>
                    <a:pt x="44" y="41"/>
                    <a:pt x="48" y="45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1" y="44"/>
                    <a:pt x="37" y="40"/>
                    <a:pt x="32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Freeform 23"/>
            <p:cNvSpPr/>
            <p:nvPr/>
          </p:nvSpPr>
          <p:spPr bwMode="auto">
            <a:xfrm>
              <a:off x="4821" y="2116"/>
              <a:ext cx="19" cy="97"/>
            </a:xfrm>
            <a:custGeom>
              <a:avLst/>
              <a:gdLst>
                <a:gd name="T0" fmla="*/ 0 w 10"/>
                <a:gd name="T1" fmla="*/ 0 h 50"/>
                <a:gd name="T2" fmla="*/ 4 w 10"/>
                <a:gd name="T3" fmla="*/ 0 h 50"/>
                <a:gd name="T4" fmla="*/ 10 w 10"/>
                <a:gd name="T5" fmla="*/ 25 h 50"/>
                <a:gd name="T6" fmla="*/ 4 w 10"/>
                <a:gd name="T7" fmla="*/ 50 h 50"/>
                <a:gd name="T8" fmla="*/ 0 w 10"/>
                <a:gd name="T9" fmla="*/ 50 h 50"/>
                <a:gd name="T10" fmla="*/ 6 w 10"/>
                <a:gd name="T11" fmla="*/ 25 h 50"/>
                <a:gd name="T12" fmla="*/ 0 w 10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0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7"/>
                    <a:pt x="10" y="15"/>
                    <a:pt x="10" y="25"/>
                  </a:cubicBezTo>
                  <a:cubicBezTo>
                    <a:pt x="10" y="35"/>
                    <a:pt x="8" y="43"/>
                    <a:pt x="4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" y="43"/>
                    <a:pt x="6" y="35"/>
                    <a:pt x="6" y="25"/>
                  </a:cubicBezTo>
                  <a:cubicBezTo>
                    <a:pt x="6" y="16"/>
                    <a:pt x="4" y="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Freeform 24"/>
            <p:cNvSpPr/>
            <p:nvPr/>
          </p:nvSpPr>
          <p:spPr bwMode="auto">
            <a:xfrm>
              <a:off x="2857" y="2324"/>
              <a:ext cx="71" cy="75"/>
            </a:xfrm>
            <a:custGeom>
              <a:avLst/>
              <a:gdLst>
                <a:gd name="T0" fmla="*/ 35 w 37"/>
                <a:gd name="T1" fmla="*/ 0 h 39"/>
                <a:gd name="T2" fmla="*/ 36 w 37"/>
                <a:gd name="T3" fmla="*/ 13 h 39"/>
                <a:gd name="T4" fmla="*/ 35 w 37"/>
                <a:gd name="T5" fmla="*/ 13 h 39"/>
                <a:gd name="T6" fmla="*/ 30 w 37"/>
                <a:gd name="T7" fmla="*/ 5 h 39"/>
                <a:gd name="T8" fmla="*/ 21 w 37"/>
                <a:gd name="T9" fmla="*/ 2 h 39"/>
                <a:gd name="T10" fmla="*/ 14 w 37"/>
                <a:gd name="T11" fmla="*/ 4 h 39"/>
                <a:gd name="T12" fmla="*/ 9 w 37"/>
                <a:gd name="T13" fmla="*/ 10 h 39"/>
                <a:gd name="T14" fmla="*/ 7 w 37"/>
                <a:gd name="T15" fmla="*/ 20 h 39"/>
                <a:gd name="T16" fmla="*/ 9 w 37"/>
                <a:gd name="T17" fmla="*/ 29 h 39"/>
                <a:gd name="T18" fmla="*/ 14 w 37"/>
                <a:gd name="T19" fmla="*/ 35 h 39"/>
                <a:gd name="T20" fmla="*/ 22 w 37"/>
                <a:gd name="T21" fmla="*/ 37 h 39"/>
                <a:gd name="T22" fmla="*/ 29 w 37"/>
                <a:gd name="T23" fmla="*/ 35 h 39"/>
                <a:gd name="T24" fmla="*/ 36 w 37"/>
                <a:gd name="T25" fmla="*/ 29 h 39"/>
                <a:gd name="T26" fmla="*/ 37 w 37"/>
                <a:gd name="T27" fmla="*/ 30 h 39"/>
                <a:gd name="T28" fmla="*/ 30 w 37"/>
                <a:gd name="T29" fmla="*/ 37 h 39"/>
                <a:gd name="T30" fmla="*/ 20 w 37"/>
                <a:gd name="T31" fmla="*/ 39 h 39"/>
                <a:gd name="T32" fmla="*/ 4 w 37"/>
                <a:gd name="T33" fmla="*/ 32 h 39"/>
                <a:gd name="T34" fmla="*/ 0 w 37"/>
                <a:gd name="T35" fmla="*/ 20 h 39"/>
                <a:gd name="T36" fmla="*/ 3 w 37"/>
                <a:gd name="T37" fmla="*/ 10 h 39"/>
                <a:gd name="T38" fmla="*/ 10 w 37"/>
                <a:gd name="T39" fmla="*/ 3 h 39"/>
                <a:gd name="T40" fmla="*/ 21 w 37"/>
                <a:gd name="T41" fmla="*/ 0 h 39"/>
                <a:gd name="T42" fmla="*/ 30 w 37"/>
                <a:gd name="T43" fmla="*/ 2 h 39"/>
                <a:gd name="T44" fmla="*/ 31 w 37"/>
                <a:gd name="T45" fmla="*/ 3 h 39"/>
                <a:gd name="T46" fmla="*/ 33 w 37"/>
                <a:gd name="T47" fmla="*/ 2 h 39"/>
                <a:gd name="T48" fmla="*/ 34 w 37"/>
                <a:gd name="T49" fmla="*/ 0 h 39"/>
                <a:gd name="T50" fmla="*/ 35 w 37"/>
                <a:gd name="T5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" h="39">
                  <a:moveTo>
                    <a:pt x="35" y="0"/>
                  </a:moveTo>
                  <a:cubicBezTo>
                    <a:pt x="36" y="13"/>
                    <a:pt x="36" y="13"/>
                    <a:pt x="36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9"/>
                    <a:pt x="32" y="6"/>
                    <a:pt x="30" y="5"/>
                  </a:cubicBezTo>
                  <a:cubicBezTo>
                    <a:pt x="27" y="3"/>
                    <a:pt x="25" y="2"/>
                    <a:pt x="21" y="2"/>
                  </a:cubicBezTo>
                  <a:cubicBezTo>
                    <a:pt x="19" y="2"/>
                    <a:pt x="16" y="3"/>
                    <a:pt x="14" y="4"/>
                  </a:cubicBezTo>
                  <a:cubicBezTo>
                    <a:pt x="12" y="5"/>
                    <a:pt x="10" y="7"/>
                    <a:pt x="9" y="10"/>
                  </a:cubicBezTo>
                  <a:cubicBezTo>
                    <a:pt x="7" y="13"/>
                    <a:pt x="7" y="16"/>
                    <a:pt x="7" y="20"/>
                  </a:cubicBezTo>
                  <a:cubicBezTo>
                    <a:pt x="7" y="24"/>
                    <a:pt x="7" y="27"/>
                    <a:pt x="9" y="29"/>
                  </a:cubicBezTo>
                  <a:cubicBezTo>
                    <a:pt x="10" y="32"/>
                    <a:pt x="12" y="33"/>
                    <a:pt x="14" y="35"/>
                  </a:cubicBezTo>
                  <a:cubicBezTo>
                    <a:pt x="16" y="36"/>
                    <a:pt x="19" y="37"/>
                    <a:pt x="22" y="37"/>
                  </a:cubicBezTo>
                  <a:cubicBezTo>
                    <a:pt x="25" y="37"/>
                    <a:pt x="27" y="36"/>
                    <a:pt x="29" y="35"/>
                  </a:cubicBezTo>
                  <a:cubicBezTo>
                    <a:pt x="31" y="34"/>
                    <a:pt x="34" y="32"/>
                    <a:pt x="36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5" y="33"/>
                    <a:pt x="32" y="35"/>
                    <a:pt x="30" y="37"/>
                  </a:cubicBezTo>
                  <a:cubicBezTo>
                    <a:pt x="27" y="38"/>
                    <a:pt x="24" y="39"/>
                    <a:pt x="20" y="39"/>
                  </a:cubicBezTo>
                  <a:cubicBezTo>
                    <a:pt x="13" y="39"/>
                    <a:pt x="8" y="37"/>
                    <a:pt x="4" y="32"/>
                  </a:cubicBezTo>
                  <a:cubicBezTo>
                    <a:pt x="1" y="29"/>
                    <a:pt x="0" y="25"/>
                    <a:pt x="0" y="20"/>
                  </a:cubicBezTo>
                  <a:cubicBezTo>
                    <a:pt x="0" y="17"/>
                    <a:pt x="1" y="13"/>
                    <a:pt x="3" y="10"/>
                  </a:cubicBezTo>
                  <a:cubicBezTo>
                    <a:pt x="4" y="7"/>
                    <a:pt x="7" y="5"/>
                    <a:pt x="10" y="3"/>
                  </a:cubicBezTo>
                  <a:cubicBezTo>
                    <a:pt x="13" y="1"/>
                    <a:pt x="17" y="0"/>
                    <a:pt x="21" y="0"/>
                  </a:cubicBezTo>
                  <a:cubicBezTo>
                    <a:pt x="24" y="0"/>
                    <a:pt x="27" y="1"/>
                    <a:pt x="30" y="2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32" y="3"/>
                    <a:pt x="32" y="3"/>
                    <a:pt x="33" y="2"/>
                  </a:cubicBezTo>
                  <a:cubicBezTo>
                    <a:pt x="33" y="2"/>
                    <a:pt x="34" y="1"/>
                    <a:pt x="34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Freeform 25"/>
            <p:cNvSpPr/>
            <p:nvPr/>
          </p:nvSpPr>
          <p:spPr bwMode="auto">
            <a:xfrm>
              <a:off x="2932" y="2326"/>
              <a:ext cx="82" cy="71"/>
            </a:xfrm>
            <a:custGeom>
              <a:avLst/>
              <a:gdLst>
                <a:gd name="T0" fmla="*/ 12 w 43"/>
                <a:gd name="T1" fmla="*/ 17 h 37"/>
                <a:gd name="T2" fmla="*/ 31 w 43"/>
                <a:gd name="T3" fmla="*/ 17 h 37"/>
                <a:gd name="T4" fmla="*/ 31 w 43"/>
                <a:gd name="T5" fmla="*/ 7 h 37"/>
                <a:gd name="T6" fmla="*/ 31 w 43"/>
                <a:gd name="T7" fmla="*/ 3 h 37"/>
                <a:gd name="T8" fmla="*/ 30 w 43"/>
                <a:gd name="T9" fmla="*/ 2 h 37"/>
                <a:gd name="T10" fmla="*/ 27 w 43"/>
                <a:gd name="T11" fmla="*/ 1 h 37"/>
                <a:gd name="T12" fmla="*/ 25 w 43"/>
                <a:gd name="T13" fmla="*/ 1 h 37"/>
                <a:gd name="T14" fmla="*/ 25 w 43"/>
                <a:gd name="T15" fmla="*/ 0 h 37"/>
                <a:gd name="T16" fmla="*/ 43 w 43"/>
                <a:gd name="T17" fmla="*/ 0 h 37"/>
                <a:gd name="T18" fmla="*/ 43 w 43"/>
                <a:gd name="T19" fmla="*/ 1 h 37"/>
                <a:gd name="T20" fmla="*/ 42 w 43"/>
                <a:gd name="T21" fmla="*/ 1 h 37"/>
                <a:gd name="T22" fmla="*/ 39 w 43"/>
                <a:gd name="T23" fmla="*/ 2 h 37"/>
                <a:gd name="T24" fmla="*/ 37 w 43"/>
                <a:gd name="T25" fmla="*/ 3 h 37"/>
                <a:gd name="T26" fmla="*/ 37 w 43"/>
                <a:gd name="T27" fmla="*/ 7 h 37"/>
                <a:gd name="T28" fmla="*/ 37 w 43"/>
                <a:gd name="T29" fmla="*/ 31 h 37"/>
                <a:gd name="T30" fmla="*/ 37 w 43"/>
                <a:gd name="T31" fmla="*/ 34 h 37"/>
                <a:gd name="T32" fmla="*/ 39 w 43"/>
                <a:gd name="T33" fmla="*/ 36 h 37"/>
                <a:gd name="T34" fmla="*/ 42 w 43"/>
                <a:gd name="T35" fmla="*/ 36 h 37"/>
                <a:gd name="T36" fmla="*/ 43 w 43"/>
                <a:gd name="T37" fmla="*/ 36 h 37"/>
                <a:gd name="T38" fmla="*/ 43 w 43"/>
                <a:gd name="T39" fmla="*/ 37 h 37"/>
                <a:gd name="T40" fmla="*/ 25 w 43"/>
                <a:gd name="T41" fmla="*/ 37 h 37"/>
                <a:gd name="T42" fmla="*/ 25 w 43"/>
                <a:gd name="T43" fmla="*/ 36 h 37"/>
                <a:gd name="T44" fmla="*/ 27 w 43"/>
                <a:gd name="T45" fmla="*/ 36 h 37"/>
                <a:gd name="T46" fmla="*/ 31 w 43"/>
                <a:gd name="T47" fmla="*/ 35 h 37"/>
                <a:gd name="T48" fmla="*/ 31 w 43"/>
                <a:gd name="T49" fmla="*/ 31 h 37"/>
                <a:gd name="T50" fmla="*/ 31 w 43"/>
                <a:gd name="T51" fmla="*/ 19 h 37"/>
                <a:gd name="T52" fmla="*/ 12 w 43"/>
                <a:gd name="T53" fmla="*/ 19 h 37"/>
                <a:gd name="T54" fmla="*/ 12 w 43"/>
                <a:gd name="T55" fmla="*/ 31 h 37"/>
                <a:gd name="T56" fmla="*/ 13 w 43"/>
                <a:gd name="T57" fmla="*/ 34 h 37"/>
                <a:gd name="T58" fmla="*/ 14 w 43"/>
                <a:gd name="T59" fmla="*/ 36 h 37"/>
                <a:gd name="T60" fmla="*/ 17 w 43"/>
                <a:gd name="T61" fmla="*/ 36 h 37"/>
                <a:gd name="T62" fmla="*/ 18 w 43"/>
                <a:gd name="T63" fmla="*/ 36 h 37"/>
                <a:gd name="T64" fmla="*/ 18 w 43"/>
                <a:gd name="T65" fmla="*/ 37 h 37"/>
                <a:gd name="T66" fmla="*/ 0 w 43"/>
                <a:gd name="T67" fmla="*/ 37 h 37"/>
                <a:gd name="T68" fmla="*/ 0 w 43"/>
                <a:gd name="T69" fmla="*/ 36 h 37"/>
                <a:gd name="T70" fmla="*/ 2 w 43"/>
                <a:gd name="T71" fmla="*/ 36 h 37"/>
                <a:gd name="T72" fmla="*/ 6 w 43"/>
                <a:gd name="T73" fmla="*/ 35 h 37"/>
                <a:gd name="T74" fmla="*/ 6 w 43"/>
                <a:gd name="T75" fmla="*/ 31 h 37"/>
                <a:gd name="T76" fmla="*/ 6 w 43"/>
                <a:gd name="T77" fmla="*/ 7 h 37"/>
                <a:gd name="T78" fmla="*/ 6 w 43"/>
                <a:gd name="T79" fmla="*/ 3 h 37"/>
                <a:gd name="T80" fmla="*/ 5 w 43"/>
                <a:gd name="T81" fmla="*/ 2 h 37"/>
                <a:gd name="T82" fmla="*/ 2 w 43"/>
                <a:gd name="T83" fmla="*/ 1 h 37"/>
                <a:gd name="T84" fmla="*/ 0 w 43"/>
                <a:gd name="T85" fmla="*/ 1 h 37"/>
                <a:gd name="T86" fmla="*/ 0 w 43"/>
                <a:gd name="T87" fmla="*/ 0 h 37"/>
                <a:gd name="T88" fmla="*/ 18 w 43"/>
                <a:gd name="T89" fmla="*/ 0 h 37"/>
                <a:gd name="T90" fmla="*/ 18 w 43"/>
                <a:gd name="T91" fmla="*/ 1 h 37"/>
                <a:gd name="T92" fmla="*/ 17 w 43"/>
                <a:gd name="T93" fmla="*/ 1 h 37"/>
                <a:gd name="T94" fmla="*/ 14 w 43"/>
                <a:gd name="T95" fmla="*/ 2 h 37"/>
                <a:gd name="T96" fmla="*/ 13 w 43"/>
                <a:gd name="T97" fmla="*/ 3 h 37"/>
                <a:gd name="T98" fmla="*/ 12 w 43"/>
                <a:gd name="T99" fmla="*/ 7 h 37"/>
                <a:gd name="T100" fmla="*/ 12 w 43"/>
                <a:gd name="T10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" h="37">
                  <a:moveTo>
                    <a:pt x="12" y="17"/>
                  </a:moveTo>
                  <a:cubicBezTo>
                    <a:pt x="31" y="17"/>
                    <a:pt x="31" y="17"/>
                    <a:pt x="31" y="1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5"/>
                    <a:pt x="31" y="3"/>
                    <a:pt x="31" y="3"/>
                  </a:cubicBezTo>
                  <a:cubicBezTo>
                    <a:pt x="31" y="2"/>
                    <a:pt x="30" y="2"/>
                    <a:pt x="30" y="2"/>
                  </a:cubicBezTo>
                  <a:cubicBezTo>
                    <a:pt x="29" y="1"/>
                    <a:pt x="28" y="1"/>
                    <a:pt x="27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40" y="1"/>
                    <a:pt x="39" y="2"/>
                  </a:cubicBezTo>
                  <a:cubicBezTo>
                    <a:pt x="38" y="2"/>
                    <a:pt x="38" y="2"/>
                    <a:pt x="37" y="3"/>
                  </a:cubicBezTo>
                  <a:cubicBezTo>
                    <a:pt x="37" y="4"/>
                    <a:pt x="37" y="5"/>
                    <a:pt x="37" y="7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3"/>
                    <a:pt x="37" y="34"/>
                    <a:pt x="37" y="34"/>
                  </a:cubicBezTo>
                  <a:cubicBezTo>
                    <a:pt x="38" y="35"/>
                    <a:pt x="38" y="35"/>
                    <a:pt x="39" y="36"/>
                  </a:cubicBezTo>
                  <a:cubicBezTo>
                    <a:pt x="40" y="36"/>
                    <a:pt x="41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9" y="36"/>
                    <a:pt x="30" y="36"/>
                    <a:pt x="31" y="35"/>
                  </a:cubicBezTo>
                  <a:cubicBezTo>
                    <a:pt x="31" y="34"/>
                    <a:pt x="31" y="33"/>
                    <a:pt x="31" y="31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4"/>
                    <a:pt x="13" y="34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15" y="36"/>
                    <a:pt x="16" y="36"/>
                    <a:pt x="17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" y="36"/>
                    <a:pt x="5" y="36"/>
                    <a:pt x="6" y="35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5"/>
                    <a:pt x="6" y="3"/>
                    <a:pt x="6" y="3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5" y="1"/>
                    <a:pt x="14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2" y="4"/>
                    <a:pt x="12" y="5"/>
                    <a:pt x="12" y="7"/>
                  </a:cubicBezTo>
                  <a:lnTo>
                    <a:pt x="1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Freeform 26"/>
            <p:cNvSpPr/>
            <p:nvPr/>
          </p:nvSpPr>
          <p:spPr bwMode="auto">
            <a:xfrm>
              <a:off x="3017" y="2326"/>
              <a:ext cx="35" cy="71"/>
            </a:xfrm>
            <a:custGeom>
              <a:avLst/>
              <a:gdLst>
                <a:gd name="T0" fmla="*/ 18 w 18"/>
                <a:gd name="T1" fmla="*/ 36 h 37"/>
                <a:gd name="T2" fmla="*/ 18 w 18"/>
                <a:gd name="T3" fmla="*/ 37 h 37"/>
                <a:gd name="T4" fmla="*/ 0 w 18"/>
                <a:gd name="T5" fmla="*/ 37 h 37"/>
                <a:gd name="T6" fmla="*/ 0 w 18"/>
                <a:gd name="T7" fmla="*/ 36 h 37"/>
                <a:gd name="T8" fmla="*/ 2 w 18"/>
                <a:gd name="T9" fmla="*/ 36 h 37"/>
                <a:gd name="T10" fmla="*/ 5 w 18"/>
                <a:gd name="T11" fmla="*/ 35 h 37"/>
                <a:gd name="T12" fmla="*/ 6 w 18"/>
                <a:gd name="T13" fmla="*/ 31 h 37"/>
                <a:gd name="T14" fmla="*/ 6 w 18"/>
                <a:gd name="T15" fmla="*/ 7 h 37"/>
                <a:gd name="T16" fmla="*/ 6 w 18"/>
                <a:gd name="T17" fmla="*/ 3 h 37"/>
                <a:gd name="T18" fmla="*/ 4 w 18"/>
                <a:gd name="T19" fmla="*/ 2 h 37"/>
                <a:gd name="T20" fmla="*/ 2 w 18"/>
                <a:gd name="T21" fmla="*/ 1 h 37"/>
                <a:gd name="T22" fmla="*/ 0 w 18"/>
                <a:gd name="T23" fmla="*/ 1 h 37"/>
                <a:gd name="T24" fmla="*/ 0 w 18"/>
                <a:gd name="T25" fmla="*/ 0 h 37"/>
                <a:gd name="T26" fmla="*/ 18 w 18"/>
                <a:gd name="T27" fmla="*/ 0 h 37"/>
                <a:gd name="T28" fmla="*/ 18 w 18"/>
                <a:gd name="T29" fmla="*/ 1 h 37"/>
                <a:gd name="T30" fmla="*/ 16 w 18"/>
                <a:gd name="T31" fmla="*/ 1 h 37"/>
                <a:gd name="T32" fmla="*/ 13 w 18"/>
                <a:gd name="T33" fmla="*/ 2 h 37"/>
                <a:gd name="T34" fmla="*/ 12 w 18"/>
                <a:gd name="T35" fmla="*/ 7 h 37"/>
                <a:gd name="T36" fmla="*/ 12 w 18"/>
                <a:gd name="T37" fmla="*/ 31 h 37"/>
                <a:gd name="T38" fmla="*/ 12 w 18"/>
                <a:gd name="T39" fmla="*/ 34 h 37"/>
                <a:gd name="T40" fmla="*/ 13 w 18"/>
                <a:gd name="T41" fmla="*/ 36 h 37"/>
                <a:gd name="T42" fmla="*/ 16 w 18"/>
                <a:gd name="T43" fmla="*/ 36 h 37"/>
                <a:gd name="T44" fmla="*/ 18 w 18"/>
                <a:gd name="T4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37">
                  <a:moveTo>
                    <a:pt x="18" y="36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5" y="36"/>
                    <a:pt x="5" y="35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3" y="1"/>
                    <a:pt x="13" y="2"/>
                  </a:cubicBezTo>
                  <a:cubicBezTo>
                    <a:pt x="12" y="3"/>
                    <a:pt x="12" y="4"/>
                    <a:pt x="12" y="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4"/>
                    <a:pt x="12" y="34"/>
                  </a:cubicBezTo>
                  <a:cubicBezTo>
                    <a:pt x="12" y="35"/>
                    <a:pt x="13" y="35"/>
                    <a:pt x="13" y="36"/>
                  </a:cubicBezTo>
                  <a:cubicBezTo>
                    <a:pt x="14" y="36"/>
                    <a:pt x="15" y="36"/>
                    <a:pt x="16" y="36"/>
                  </a:cubicBez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Freeform 27"/>
            <p:cNvSpPr/>
            <p:nvPr/>
          </p:nvSpPr>
          <p:spPr bwMode="auto">
            <a:xfrm>
              <a:off x="3052" y="2326"/>
              <a:ext cx="86" cy="73"/>
            </a:xfrm>
            <a:custGeom>
              <a:avLst/>
              <a:gdLst>
                <a:gd name="T0" fmla="*/ 0 w 45"/>
                <a:gd name="T1" fmla="*/ 0 h 38"/>
                <a:gd name="T2" fmla="*/ 11 w 45"/>
                <a:gd name="T3" fmla="*/ 0 h 38"/>
                <a:gd name="T4" fmla="*/ 36 w 45"/>
                <a:gd name="T5" fmla="*/ 28 h 38"/>
                <a:gd name="T6" fmla="*/ 36 w 45"/>
                <a:gd name="T7" fmla="*/ 6 h 38"/>
                <a:gd name="T8" fmla="*/ 35 w 45"/>
                <a:gd name="T9" fmla="*/ 2 h 38"/>
                <a:gd name="T10" fmla="*/ 32 w 45"/>
                <a:gd name="T11" fmla="*/ 1 h 38"/>
                <a:gd name="T12" fmla="*/ 30 w 45"/>
                <a:gd name="T13" fmla="*/ 1 h 38"/>
                <a:gd name="T14" fmla="*/ 30 w 45"/>
                <a:gd name="T15" fmla="*/ 0 h 38"/>
                <a:gd name="T16" fmla="*/ 45 w 45"/>
                <a:gd name="T17" fmla="*/ 0 h 38"/>
                <a:gd name="T18" fmla="*/ 45 w 45"/>
                <a:gd name="T19" fmla="*/ 1 h 38"/>
                <a:gd name="T20" fmla="*/ 43 w 45"/>
                <a:gd name="T21" fmla="*/ 1 h 38"/>
                <a:gd name="T22" fmla="*/ 39 w 45"/>
                <a:gd name="T23" fmla="*/ 2 h 38"/>
                <a:gd name="T24" fmla="*/ 39 w 45"/>
                <a:gd name="T25" fmla="*/ 6 h 38"/>
                <a:gd name="T26" fmla="*/ 39 w 45"/>
                <a:gd name="T27" fmla="*/ 38 h 38"/>
                <a:gd name="T28" fmla="*/ 38 w 45"/>
                <a:gd name="T29" fmla="*/ 38 h 38"/>
                <a:gd name="T30" fmla="*/ 11 w 45"/>
                <a:gd name="T31" fmla="*/ 8 h 38"/>
                <a:gd name="T32" fmla="*/ 11 w 45"/>
                <a:gd name="T33" fmla="*/ 31 h 38"/>
                <a:gd name="T34" fmla="*/ 11 w 45"/>
                <a:gd name="T35" fmla="*/ 35 h 38"/>
                <a:gd name="T36" fmla="*/ 15 w 45"/>
                <a:gd name="T37" fmla="*/ 36 h 38"/>
                <a:gd name="T38" fmla="*/ 16 w 45"/>
                <a:gd name="T39" fmla="*/ 36 h 38"/>
                <a:gd name="T40" fmla="*/ 16 w 45"/>
                <a:gd name="T41" fmla="*/ 37 h 38"/>
                <a:gd name="T42" fmla="*/ 2 w 45"/>
                <a:gd name="T43" fmla="*/ 37 h 38"/>
                <a:gd name="T44" fmla="*/ 2 w 45"/>
                <a:gd name="T45" fmla="*/ 36 h 38"/>
                <a:gd name="T46" fmla="*/ 3 w 45"/>
                <a:gd name="T47" fmla="*/ 36 h 38"/>
                <a:gd name="T48" fmla="*/ 7 w 45"/>
                <a:gd name="T49" fmla="*/ 35 h 38"/>
                <a:gd name="T50" fmla="*/ 8 w 45"/>
                <a:gd name="T51" fmla="*/ 31 h 38"/>
                <a:gd name="T52" fmla="*/ 8 w 45"/>
                <a:gd name="T53" fmla="*/ 5 h 38"/>
                <a:gd name="T54" fmla="*/ 5 w 45"/>
                <a:gd name="T55" fmla="*/ 2 h 38"/>
                <a:gd name="T56" fmla="*/ 2 w 45"/>
                <a:gd name="T57" fmla="*/ 1 h 38"/>
                <a:gd name="T58" fmla="*/ 0 w 45"/>
                <a:gd name="T59" fmla="*/ 1 h 38"/>
                <a:gd name="T60" fmla="*/ 0 w 45"/>
                <a:gd name="T6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38">
                  <a:moveTo>
                    <a:pt x="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4"/>
                    <a:pt x="36" y="3"/>
                    <a:pt x="35" y="2"/>
                  </a:cubicBezTo>
                  <a:cubicBezTo>
                    <a:pt x="34" y="1"/>
                    <a:pt x="33" y="1"/>
                    <a:pt x="32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1"/>
                    <a:pt x="40" y="2"/>
                    <a:pt x="39" y="2"/>
                  </a:cubicBezTo>
                  <a:cubicBezTo>
                    <a:pt x="39" y="3"/>
                    <a:pt x="39" y="4"/>
                    <a:pt x="39" y="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3"/>
                    <a:pt x="11" y="35"/>
                    <a:pt x="11" y="35"/>
                  </a:cubicBezTo>
                  <a:cubicBezTo>
                    <a:pt x="12" y="36"/>
                    <a:pt x="13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5" y="36"/>
                    <a:pt x="6" y="36"/>
                    <a:pt x="7" y="35"/>
                  </a:cubicBezTo>
                  <a:cubicBezTo>
                    <a:pt x="8" y="34"/>
                    <a:pt x="8" y="33"/>
                    <a:pt x="8" y="3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4"/>
                    <a:pt x="6" y="3"/>
                    <a:pt x="5" y="2"/>
                  </a:cubicBezTo>
                  <a:cubicBezTo>
                    <a:pt x="4" y="2"/>
                    <a:pt x="4" y="2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Freeform 28"/>
            <p:cNvSpPr>
              <a:spLocks noEditPoints="1"/>
            </p:cNvSpPr>
            <p:nvPr/>
          </p:nvSpPr>
          <p:spPr bwMode="auto">
            <a:xfrm>
              <a:off x="3138" y="2324"/>
              <a:ext cx="84" cy="73"/>
            </a:xfrm>
            <a:custGeom>
              <a:avLst/>
              <a:gdLst>
                <a:gd name="T0" fmla="*/ 28 w 44"/>
                <a:gd name="T1" fmla="*/ 26 h 38"/>
                <a:gd name="T2" fmla="*/ 12 w 44"/>
                <a:gd name="T3" fmla="*/ 26 h 38"/>
                <a:gd name="T4" fmla="*/ 9 w 44"/>
                <a:gd name="T5" fmla="*/ 32 h 38"/>
                <a:gd name="T6" fmla="*/ 8 w 44"/>
                <a:gd name="T7" fmla="*/ 35 h 38"/>
                <a:gd name="T8" fmla="*/ 9 w 44"/>
                <a:gd name="T9" fmla="*/ 37 h 38"/>
                <a:gd name="T10" fmla="*/ 13 w 44"/>
                <a:gd name="T11" fmla="*/ 37 h 38"/>
                <a:gd name="T12" fmla="*/ 13 w 44"/>
                <a:gd name="T13" fmla="*/ 38 h 38"/>
                <a:gd name="T14" fmla="*/ 0 w 44"/>
                <a:gd name="T15" fmla="*/ 38 h 38"/>
                <a:gd name="T16" fmla="*/ 0 w 44"/>
                <a:gd name="T17" fmla="*/ 37 h 38"/>
                <a:gd name="T18" fmla="*/ 4 w 44"/>
                <a:gd name="T19" fmla="*/ 36 h 38"/>
                <a:gd name="T20" fmla="*/ 7 w 44"/>
                <a:gd name="T21" fmla="*/ 31 h 38"/>
                <a:gd name="T22" fmla="*/ 22 w 44"/>
                <a:gd name="T23" fmla="*/ 0 h 38"/>
                <a:gd name="T24" fmla="*/ 23 w 44"/>
                <a:gd name="T25" fmla="*/ 0 h 38"/>
                <a:gd name="T26" fmla="*/ 37 w 44"/>
                <a:gd name="T27" fmla="*/ 31 h 38"/>
                <a:gd name="T28" fmla="*/ 40 w 44"/>
                <a:gd name="T29" fmla="*/ 36 h 38"/>
                <a:gd name="T30" fmla="*/ 44 w 44"/>
                <a:gd name="T31" fmla="*/ 37 h 38"/>
                <a:gd name="T32" fmla="*/ 44 w 44"/>
                <a:gd name="T33" fmla="*/ 38 h 38"/>
                <a:gd name="T34" fmla="*/ 28 w 44"/>
                <a:gd name="T35" fmla="*/ 38 h 38"/>
                <a:gd name="T36" fmla="*/ 28 w 44"/>
                <a:gd name="T37" fmla="*/ 37 h 38"/>
                <a:gd name="T38" fmla="*/ 31 w 44"/>
                <a:gd name="T39" fmla="*/ 37 h 38"/>
                <a:gd name="T40" fmla="*/ 32 w 44"/>
                <a:gd name="T41" fmla="*/ 35 h 38"/>
                <a:gd name="T42" fmla="*/ 31 w 44"/>
                <a:gd name="T43" fmla="*/ 31 h 38"/>
                <a:gd name="T44" fmla="*/ 28 w 44"/>
                <a:gd name="T45" fmla="*/ 26 h 38"/>
                <a:gd name="T46" fmla="*/ 27 w 44"/>
                <a:gd name="T47" fmla="*/ 24 h 38"/>
                <a:gd name="T48" fmla="*/ 20 w 44"/>
                <a:gd name="T49" fmla="*/ 9 h 38"/>
                <a:gd name="T50" fmla="*/ 13 w 44"/>
                <a:gd name="T51" fmla="*/ 24 h 38"/>
                <a:gd name="T52" fmla="*/ 27 w 44"/>
                <a:gd name="T5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38">
                  <a:moveTo>
                    <a:pt x="28" y="2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3"/>
                    <a:pt x="8" y="34"/>
                    <a:pt x="8" y="35"/>
                  </a:cubicBezTo>
                  <a:cubicBezTo>
                    <a:pt x="8" y="36"/>
                    <a:pt x="9" y="36"/>
                    <a:pt x="9" y="37"/>
                  </a:cubicBezTo>
                  <a:cubicBezTo>
                    <a:pt x="10" y="37"/>
                    <a:pt x="11" y="37"/>
                    <a:pt x="13" y="3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" y="37"/>
                    <a:pt x="3" y="37"/>
                    <a:pt x="4" y="36"/>
                  </a:cubicBezTo>
                  <a:cubicBezTo>
                    <a:pt x="5" y="35"/>
                    <a:pt x="6" y="34"/>
                    <a:pt x="7" y="3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4"/>
                    <a:pt x="39" y="35"/>
                    <a:pt x="40" y="36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7"/>
                    <a:pt x="31" y="37"/>
                    <a:pt x="31" y="37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4"/>
                    <a:pt x="32" y="33"/>
                    <a:pt x="31" y="31"/>
                  </a:cubicBezTo>
                  <a:lnTo>
                    <a:pt x="28" y="26"/>
                  </a:lnTo>
                  <a:close/>
                  <a:moveTo>
                    <a:pt x="27" y="24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13" y="24"/>
                    <a:pt x="13" y="24"/>
                    <a:pt x="13" y="24"/>
                  </a:cubicBezTo>
                  <a:lnTo>
                    <a:pt x="2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Freeform 29"/>
            <p:cNvSpPr/>
            <p:nvPr/>
          </p:nvSpPr>
          <p:spPr bwMode="auto">
            <a:xfrm>
              <a:off x="3245" y="2326"/>
              <a:ext cx="84" cy="73"/>
            </a:xfrm>
            <a:custGeom>
              <a:avLst/>
              <a:gdLst>
                <a:gd name="T0" fmla="*/ 29 w 44"/>
                <a:gd name="T1" fmla="*/ 1 h 38"/>
                <a:gd name="T2" fmla="*/ 29 w 44"/>
                <a:gd name="T3" fmla="*/ 0 h 38"/>
                <a:gd name="T4" fmla="*/ 44 w 44"/>
                <a:gd name="T5" fmla="*/ 0 h 38"/>
                <a:gd name="T6" fmla="*/ 44 w 44"/>
                <a:gd name="T7" fmla="*/ 1 h 38"/>
                <a:gd name="T8" fmla="*/ 42 w 44"/>
                <a:gd name="T9" fmla="*/ 1 h 38"/>
                <a:gd name="T10" fmla="*/ 38 w 44"/>
                <a:gd name="T11" fmla="*/ 3 h 38"/>
                <a:gd name="T12" fmla="*/ 38 w 44"/>
                <a:gd name="T13" fmla="*/ 7 h 38"/>
                <a:gd name="T14" fmla="*/ 38 w 44"/>
                <a:gd name="T15" fmla="*/ 22 h 38"/>
                <a:gd name="T16" fmla="*/ 36 w 44"/>
                <a:gd name="T17" fmla="*/ 31 h 38"/>
                <a:gd name="T18" fmla="*/ 32 w 44"/>
                <a:gd name="T19" fmla="*/ 36 h 38"/>
                <a:gd name="T20" fmla="*/ 22 w 44"/>
                <a:gd name="T21" fmla="*/ 38 h 38"/>
                <a:gd name="T22" fmla="*/ 12 w 44"/>
                <a:gd name="T23" fmla="*/ 36 h 38"/>
                <a:gd name="T24" fmla="*/ 7 w 44"/>
                <a:gd name="T25" fmla="*/ 30 h 38"/>
                <a:gd name="T26" fmla="*/ 6 w 44"/>
                <a:gd name="T27" fmla="*/ 21 h 38"/>
                <a:gd name="T28" fmla="*/ 6 w 44"/>
                <a:gd name="T29" fmla="*/ 7 h 38"/>
                <a:gd name="T30" fmla="*/ 5 w 44"/>
                <a:gd name="T31" fmla="*/ 2 h 38"/>
                <a:gd name="T32" fmla="*/ 1 w 44"/>
                <a:gd name="T33" fmla="*/ 1 h 38"/>
                <a:gd name="T34" fmla="*/ 0 w 44"/>
                <a:gd name="T35" fmla="*/ 1 h 38"/>
                <a:gd name="T36" fmla="*/ 0 w 44"/>
                <a:gd name="T37" fmla="*/ 0 h 38"/>
                <a:gd name="T38" fmla="*/ 18 w 44"/>
                <a:gd name="T39" fmla="*/ 0 h 38"/>
                <a:gd name="T40" fmla="*/ 18 w 44"/>
                <a:gd name="T41" fmla="*/ 1 h 38"/>
                <a:gd name="T42" fmla="*/ 16 w 44"/>
                <a:gd name="T43" fmla="*/ 1 h 38"/>
                <a:gd name="T44" fmla="*/ 12 w 44"/>
                <a:gd name="T45" fmla="*/ 3 h 38"/>
                <a:gd name="T46" fmla="*/ 12 w 44"/>
                <a:gd name="T47" fmla="*/ 7 h 38"/>
                <a:gd name="T48" fmla="*/ 12 w 44"/>
                <a:gd name="T49" fmla="*/ 23 h 38"/>
                <a:gd name="T50" fmla="*/ 12 w 44"/>
                <a:gd name="T51" fmla="*/ 28 h 38"/>
                <a:gd name="T52" fmla="*/ 14 w 44"/>
                <a:gd name="T53" fmla="*/ 32 h 38"/>
                <a:gd name="T54" fmla="*/ 17 w 44"/>
                <a:gd name="T55" fmla="*/ 35 h 38"/>
                <a:gd name="T56" fmla="*/ 22 w 44"/>
                <a:gd name="T57" fmla="*/ 36 h 38"/>
                <a:gd name="T58" fmla="*/ 29 w 44"/>
                <a:gd name="T59" fmla="*/ 34 h 38"/>
                <a:gd name="T60" fmla="*/ 34 w 44"/>
                <a:gd name="T61" fmla="*/ 30 h 38"/>
                <a:gd name="T62" fmla="*/ 35 w 44"/>
                <a:gd name="T63" fmla="*/ 22 h 38"/>
                <a:gd name="T64" fmla="*/ 35 w 44"/>
                <a:gd name="T65" fmla="*/ 7 h 38"/>
                <a:gd name="T66" fmla="*/ 34 w 44"/>
                <a:gd name="T67" fmla="*/ 2 h 38"/>
                <a:gd name="T68" fmla="*/ 31 w 44"/>
                <a:gd name="T69" fmla="*/ 1 h 38"/>
                <a:gd name="T70" fmla="*/ 29 w 44"/>
                <a:gd name="T7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38">
                  <a:moveTo>
                    <a:pt x="29" y="1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1"/>
                    <a:pt x="39" y="2"/>
                    <a:pt x="38" y="3"/>
                  </a:cubicBezTo>
                  <a:cubicBezTo>
                    <a:pt x="38" y="3"/>
                    <a:pt x="38" y="5"/>
                    <a:pt x="38" y="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6"/>
                    <a:pt x="37" y="29"/>
                    <a:pt x="36" y="31"/>
                  </a:cubicBezTo>
                  <a:cubicBezTo>
                    <a:pt x="36" y="33"/>
                    <a:pt x="34" y="34"/>
                    <a:pt x="32" y="36"/>
                  </a:cubicBezTo>
                  <a:cubicBezTo>
                    <a:pt x="29" y="37"/>
                    <a:pt x="26" y="38"/>
                    <a:pt x="22" y="38"/>
                  </a:cubicBezTo>
                  <a:cubicBezTo>
                    <a:pt x="17" y="38"/>
                    <a:pt x="14" y="37"/>
                    <a:pt x="12" y="36"/>
                  </a:cubicBezTo>
                  <a:cubicBezTo>
                    <a:pt x="9" y="35"/>
                    <a:pt x="8" y="33"/>
                    <a:pt x="7" y="30"/>
                  </a:cubicBezTo>
                  <a:cubicBezTo>
                    <a:pt x="6" y="29"/>
                    <a:pt x="6" y="26"/>
                    <a:pt x="6" y="2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5" y="2"/>
                  </a:cubicBezTo>
                  <a:cubicBezTo>
                    <a:pt x="4" y="1"/>
                    <a:pt x="3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1"/>
                    <a:pt x="13" y="2"/>
                    <a:pt x="12" y="3"/>
                  </a:cubicBezTo>
                  <a:cubicBezTo>
                    <a:pt x="12" y="3"/>
                    <a:pt x="12" y="5"/>
                    <a:pt x="12" y="7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6"/>
                    <a:pt x="12" y="28"/>
                  </a:cubicBezTo>
                  <a:cubicBezTo>
                    <a:pt x="12" y="30"/>
                    <a:pt x="13" y="31"/>
                    <a:pt x="14" y="32"/>
                  </a:cubicBezTo>
                  <a:cubicBezTo>
                    <a:pt x="14" y="33"/>
                    <a:pt x="15" y="34"/>
                    <a:pt x="17" y="35"/>
                  </a:cubicBezTo>
                  <a:cubicBezTo>
                    <a:pt x="18" y="35"/>
                    <a:pt x="20" y="36"/>
                    <a:pt x="22" y="36"/>
                  </a:cubicBezTo>
                  <a:cubicBezTo>
                    <a:pt x="25" y="36"/>
                    <a:pt x="27" y="35"/>
                    <a:pt x="29" y="34"/>
                  </a:cubicBezTo>
                  <a:cubicBezTo>
                    <a:pt x="32" y="33"/>
                    <a:pt x="33" y="32"/>
                    <a:pt x="34" y="30"/>
                  </a:cubicBezTo>
                  <a:cubicBezTo>
                    <a:pt x="35" y="28"/>
                    <a:pt x="35" y="26"/>
                    <a:pt x="35" y="22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5" y="3"/>
                    <a:pt x="34" y="2"/>
                  </a:cubicBezTo>
                  <a:cubicBezTo>
                    <a:pt x="33" y="1"/>
                    <a:pt x="32" y="1"/>
                    <a:pt x="31" y="1"/>
                  </a:cubicBezTo>
                  <a:lnTo>
                    <a:pt x="2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Freeform 30"/>
            <p:cNvSpPr/>
            <p:nvPr/>
          </p:nvSpPr>
          <p:spPr bwMode="auto">
            <a:xfrm>
              <a:off x="3327" y="2326"/>
              <a:ext cx="85" cy="73"/>
            </a:xfrm>
            <a:custGeom>
              <a:avLst/>
              <a:gdLst>
                <a:gd name="T0" fmla="*/ 0 w 45"/>
                <a:gd name="T1" fmla="*/ 0 h 38"/>
                <a:gd name="T2" fmla="*/ 11 w 45"/>
                <a:gd name="T3" fmla="*/ 0 h 38"/>
                <a:gd name="T4" fmla="*/ 36 w 45"/>
                <a:gd name="T5" fmla="*/ 28 h 38"/>
                <a:gd name="T6" fmla="*/ 36 w 45"/>
                <a:gd name="T7" fmla="*/ 6 h 38"/>
                <a:gd name="T8" fmla="*/ 35 w 45"/>
                <a:gd name="T9" fmla="*/ 2 h 38"/>
                <a:gd name="T10" fmla="*/ 32 w 45"/>
                <a:gd name="T11" fmla="*/ 1 h 38"/>
                <a:gd name="T12" fmla="*/ 30 w 45"/>
                <a:gd name="T13" fmla="*/ 1 h 38"/>
                <a:gd name="T14" fmla="*/ 30 w 45"/>
                <a:gd name="T15" fmla="*/ 0 h 38"/>
                <a:gd name="T16" fmla="*/ 45 w 45"/>
                <a:gd name="T17" fmla="*/ 0 h 38"/>
                <a:gd name="T18" fmla="*/ 45 w 45"/>
                <a:gd name="T19" fmla="*/ 1 h 38"/>
                <a:gd name="T20" fmla="*/ 43 w 45"/>
                <a:gd name="T21" fmla="*/ 1 h 38"/>
                <a:gd name="T22" fmla="*/ 39 w 45"/>
                <a:gd name="T23" fmla="*/ 2 h 38"/>
                <a:gd name="T24" fmla="*/ 39 w 45"/>
                <a:gd name="T25" fmla="*/ 6 h 38"/>
                <a:gd name="T26" fmla="*/ 39 w 45"/>
                <a:gd name="T27" fmla="*/ 38 h 38"/>
                <a:gd name="T28" fmla="*/ 38 w 45"/>
                <a:gd name="T29" fmla="*/ 38 h 38"/>
                <a:gd name="T30" fmla="*/ 10 w 45"/>
                <a:gd name="T31" fmla="*/ 8 h 38"/>
                <a:gd name="T32" fmla="*/ 10 w 45"/>
                <a:gd name="T33" fmla="*/ 31 h 38"/>
                <a:gd name="T34" fmla="*/ 11 w 45"/>
                <a:gd name="T35" fmla="*/ 35 h 38"/>
                <a:gd name="T36" fmla="*/ 15 w 45"/>
                <a:gd name="T37" fmla="*/ 36 h 38"/>
                <a:gd name="T38" fmla="*/ 16 w 45"/>
                <a:gd name="T39" fmla="*/ 36 h 38"/>
                <a:gd name="T40" fmla="*/ 16 w 45"/>
                <a:gd name="T41" fmla="*/ 37 h 38"/>
                <a:gd name="T42" fmla="*/ 2 w 45"/>
                <a:gd name="T43" fmla="*/ 37 h 38"/>
                <a:gd name="T44" fmla="*/ 2 w 45"/>
                <a:gd name="T45" fmla="*/ 36 h 38"/>
                <a:gd name="T46" fmla="*/ 3 w 45"/>
                <a:gd name="T47" fmla="*/ 36 h 38"/>
                <a:gd name="T48" fmla="*/ 7 w 45"/>
                <a:gd name="T49" fmla="*/ 35 h 38"/>
                <a:gd name="T50" fmla="*/ 8 w 45"/>
                <a:gd name="T51" fmla="*/ 31 h 38"/>
                <a:gd name="T52" fmla="*/ 8 w 45"/>
                <a:gd name="T53" fmla="*/ 5 h 38"/>
                <a:gd name="T54" fmla="*/ 5 w 45"/>
                <a:gd name="T55" fmla="*/ 2 h 38"/>
                <a:gd name="T56" fmla="*/ 2 w 45"/>
                <a:gd name="T57" fmla="*/ 1 h 38"/>
                <a:gd name="T58" fmla="*/ 0 w 45"/>
                <a:gd name="T59" fmla="*/ 1 h 38"/>
                <a:gd name="T60" fmla="*/ 0 w 45"/>
                <a:gd name="T6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38">
                  <a:moveTo>
                    <a:pt x="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4"/>
                    <a:pt x="36" y="3"/>
                    <a:pt x="35" y="2"/>
                  </a:cubicBezTo>
                  <a:cubicBezTo>
                    <a:pt x="34" y="1"/>
                    <a:pt x="33" y="1"/>
                    <a:pt x="32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1"/>
                    <a:pt x="40" y="2"/>
                    <a:pt x="39" y="2"/>
                  </a:cubicBezTo>
                  <a:cubicBezTo>
                    <a:pt x="39" y="3"/>
                    <a:pt x="39" y="4"/>
                    <a:pt x="39" y="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3"/>
                    <a:pt x="11" y="35"/>
                    <a:pt x="11" y="35"/>
                  </a:cubicBezTo>
                  <a:cubicBezTo>
                    <a:pt x="12" y="36"/>
                    <a:pt x="13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5" y="36"/>
                    <a:pt x="6" y="36"/>
                    <a:pt x="7" y="35"/>
                  </a:cubicBezTo>
                  <a:cubicBezTo>
                    <a:pt x="8" y="34"/>
                    <a:pt x="8" y="33"/>
                    <a:pt x="8" y="3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4"/>
                    <a:pt x="6" y="3"/>
                    <a:pt x="5" y="2"/>
                  </a:cubicBezTo>
                  <a:cubicBezTo>
                    <a:pt x="4" y="2"/>
                    <a:pt x="4" y="2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Freeform 31"/>
            <p:cNvSpPr/>
            <p:nvPr/>
          </p:nvSpPr>
          <p:spPr bwMode="auto">
            <a:xfrm>
              <a:off x="3414" y="2326"/>
              <a:ext cx="35" cy="71"/>
            </a:xfrm>
            <a:custGeom>
              <a:avLst/>
              <a:gdLst>
                <a:gd name="T0" fmla="*/ 18 w 18"/>
                <a:gd name="T1" fmla="*/ 36 h 37"/>
                <a:gd name="T2" fmla="*/ 18 w 18"/>
                <a:gd name="T3" fmla="*/ 37 h 37"/>
                <a:gd name="T4" fmla="*/ 0 w 18"/>
                <a:gd name="T5" fmla="*/ 37 h 37"/>
                <a:gd name="T6" fmla="*/ 0 w 18"/>
                <a:gd name="T7" fmla="*/ 36 h 37"/>
                <a:gd name="T8" fmla="*/ 2 w 18"/>
                <a:gd name="T9" fmla="*/ 36 h 37"/>
                <a:gd name="T10" fmla="*/ 5 w 18"/>
                <a:gd name="T11" fmla="*/ 35 h 37"/>
                <a:gd name="T12" fmla="*/ 6 w 18"/>
                <a:gd name="T13" fmla="*/ 31 h 37"/>
                <a:gd name="T14" fmla="*/ 6 w 18"/>
                <a:gd name="T15" fmla="*/ 7 h 37"/>
                <a:gd name="T16" fmla="*/ 6 w 18"/>
                <a:gd name="T17" fmla="*/ 3 h 37"/>
                <a:gd name="T18" fmla="*/ 5 w 18"/>
                <a:gd name="T19" fmla="*/ 2 h 37"/>
                <a:gd name="T20" fmla="*/ 2 w 18"/>
                <a:gd name="T21" fmla="*/ 1 h 37"/>
                <a:gd name="T22" fmla="*/ 0 w 18"/>
                <a:gd name="T23" fmla="*/ 1 h 37"/>
                <a:gd name="T24" fmla="*/ 0 w 18"/>
                <a:gd name="T25" fmla="*/ 0 h 37"/>
                <a:gd name="T26" fmla="*/ 18 w 18"/>
                <a:gd name="T27" fmla="*/ 0 h 37"/>
                <a:gd name="T28" fmla="*/ 18 w 18"/>
                <a:gd name="T29" fmla="*/ 1 h 37"/>
                <a:gd name="T30" fmla="*/ 16 w 18"/>
                <a:gd name="T31" fmla="*/ 1 h 37"/>
                <a:gd name="T32" fmla="*/ 13 w 18"/>
                <a:gd name="T33" fmla="*/ 2 h 37"/>
                <a:gd name="T34" fmla="*/ 12 w 18"/>
                <a:gd name="T35" fmla="*/ 7 h 37"/>
                <a:gd name="T36" fmla="*/ 12 w 18"/>
                <a:gd name="T37" fmla="*/ 31 h 37"/>
                <a:gd name="T38" fmla="*/ 12 w 18"/>
                <a:gd name="T39" fmla="*/ 34 h 37"/>
                <a:gd name="T40" fmla="*/ 14 w 18"/>
                <a:gd name="T41" fmla="*/ 36 h 37"/>
                <a:gd name="T42" fmla="*/ 16 w 18"/>
                <a:gd name="T43" fmla="*/ 36 h 37"/>
                <a:gd name="T44" fmla="*/ 18 w 18"/>
                <a:gd name="T4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37">
                  <a:moveTo>
                    <a:pt x="18" y="36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5" y="36"/>
                    <a:pt x="5" y="35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4" y="1"/>
                    <a:pt x="13" y="2"/>
                  </a:cubicBezTo>
                  <a:cubicBezTo>
                    <a:pt x="12" y="3"/>
                    <a:pt x="12" y="4"/>
                    <a:pt x="12" y="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4"/>
                    <a:pt x="12" y="34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15" y="36"/>
                    <a:pt x="15" y="36"/>
                    <a:pt x="16" y="36"/>
                  </a:cubicBez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Freeform 32"/>
            <p:cNvSpPr/>
            <p:nvPr/>
          </p:nvSpPr>
          <p:spPr bwMode="auto">
            <a:xfrm>
              <a:off x="3451" y="2326"/>
              <a:ext cx="84" cy="73"/>
            </a:xfrm>
            <a:custGeom>
              <a:avLst/>
              <a:gdLst>
                <a:gd name="T0" fmla="*/ 44 w 44"/>
                <a:gd name="T1" fmla="*/ 0 h 38"/>
                <a:gd name="T2" fmla="*/ 44 w 44"/>
                <a:gd name="T3" fmla="*/ 1 h 38"/>
                <a:gd name="T4" fmla="*/ 41 w 44"/>
                <a:gd name="T5" fmla="*/ 2 h 38"/>
                <a:gd name="T6" fmla="*/ 38 w 44"/>
                <a:gd name="T7" fmla="*/ 6 h 38"/>
                <a:gd name="T8" fmla="*/ 23 w 44"/>
                <a:gd name="T9" fmla="*/ 38 h 38"/>
                <a:gd name="T10" fmla="*/ 22 w 44"/>
                <a:gd name="T11" fmla="*/ 38 h 38"/>
                <a:gd name="T12" fmla="*/ 7 w 44"/>
                <a:gd name="T13" fmla="*/ 6 h 38"/>
                <a:gd name="T14" fmla="*/ 5 w 44"/>
                <a:gd name="T15" fmla="*/ 3 h 38"/>
                <a:gd name="T16" fmla="*/ 3 w 44"/>
                <a:gd name="T17" fmla="*/ 2 h 38"/>
                <a:gd name="T18" fmla="*/ 0 w 44"/>
                <a:gd name="T19" fmla="*/ 1 h 38"/>
                <a:gd name="T20" fmla="*/ 0 w 44"/>
                <a:gd name="T21" fmla="*/ 0 h 38"/>
                <a:gd name="T22" fmla="*/ 17 w 44"/>
                <a:gd name="T23" fmla="*/ 0 h 38"/>
                <a:gd name="T24" fmla="*/ 17 w 44"/>
                <a:gd name="T25" fmla="*/ 1 h 38"/>
                <a:gd name="T26" fmla="*/ 13 w 44"/>
                <a:gd name="T27" fmla="*/ 2 h 38"/>
                <a:gd name="T28" fmla="*/ 13 w 44"/>
                <a:gd name="T29" fmla="*/ 4 h 38"/>
                <a:gd name="T30" fmla="*/ 14 w 44"/>
                <a:gd name="T31" fmla="*/ 8 h 38"/>
                <a:gd name="T32" fmla="*/ 24 w 44"/>
                <a:gd name="T33" fmla="*/ 30 h 38"/>
                <a:gd name="T34" fmla="*/ 34 w 44"/>
                <a:gd name="T35" fmla="*/ 8 h 38"/>
                <a:gd name="T36" fmla="*/ 36 w 44"/>
                <a:gd name="T37" fmla="*/ 4 h 38"/>
                <a:gd name="T38" fmla="*/ 35 w 44"/>
                <a:gd name="T39" fmla="*/ 2 h 38"/>
                <a:gd name="T40" fmla="*/ 32 w 44"/>
                <a:gd name="T41" fmla="*/ 1 h 38"/>
                <a:gd name="T42" fmla="*/ 31 w 44"/>
                <a:gd name="T43" fmla="*/ 1 h 38"/>
                <a:gd name="T44" fmla="*/ 31 w 44"/>
                <a:gd name="T45" fmla="*/ 0 h 38"/>
                <a:gd name="T46" fmla="*/ 44 w 44"/>
                <a:gd name="T4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38">
                  <a:moveTo>
                    <a:pt x="44" y="0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2" y="1"/>
                    <a:pt x="41" y="2"/>
                    <a:pt x="41" y="2"/>
                  </a:cubicBezTo>
                  <a:cubicBezTo>
                    <a:pt x="39" y="3"/>
                    <a:pt x="39" y="5"/>
                    <a:pt x="38" y="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4"/>
                    <a:pt x="5" y="3"/>
                    <a:pt x="5" y="3"/>
                  </a:cubicBezTo>
                  <a:cubicBezTo>
                    <a:pt x="5" y="2"/>
                    <a:pt x="4" y="2"/>
                    <a:pt x="3" y="2"/>
                  </a:cubicBezTo>
                  <a:cubicBezTo>
                    <a:pt x="3" y="1"/>
                    <a:pt x="2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5" y="1"/>
                    <a:pt x="14" y="1"/>
                    <a:pt x="13" y="2"/>
                  </a:cubicBezTo>
                  <a:cubicBezTo>
                    <a:pt x="13" y="2"/>
                    <a:pt x="13" y="3"/>
                    <a:pt x="13" y="4"/>
                  </a:cubicBezTo>
                  <a:cubicBezTo>
                    <a:pt x="13" y="4"/>
                    <a:pt x="13" y="6"/>
                    <a:pt x="14" y="8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6"/>
                    <a:pt x="36" y="5"/>
                    <a:pt x="36" y="4"/>
                  </a:cubicBezTo>
                  <a:cubicBezTo>
                    <a:pt x="36" y="3"/>
                    <a:pt x="35" y="3"/>
                    <a:pt x="35" y="2"/>
                  </a:cubicBezTo>
                  <a:cubicBezTo>
                    <a:pt x="34" y="2"/>
                    <a:pt x="33" y="1"/>
                    <a:pt x="32" y="1"/>
                  </a:cubicBezTo>
                  <a:cubicBezTo>
                    <a:pt x="32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Freeform 33"/>
            <p:cNvSpPr/>
            <p:nvPr/>
          </p:nvSpPr>
          <p:spPr bwMode="auto">
            <a:xfrm>
              <a:off x="3537" y="2326"/>
              <a:ext cx="66" cy="71"/>
            </a:xfrm>
            <a:custGeom>
              <a:avLst/>
              <a:gdLst>
                <a:gd name="T0" fmla="*/ 12 w 35"/>
                <a:gd name="T1" fmla="*/ 2 h 37"/>
                <a:gd name="T2" fmla="*/ 12 w 35"/>
                <a:gd name="T3" fmla="*/ 17 h 37"/>
                <a:gd name="T4" fmla="*/ 21 w 35"/>
                <a:gd name="T5" fmla="*/ 17 h 37"/>
                <a:gd name="T6" fmla="*/ 26 w 35"/>
                <a:gd name="T7" fmla="*/ 16 h 37"/>
                <a:gd name="T8" fmla="*/ 27 w 35"/>
                <a:gd name="T9" fmla="*/ 11 h 37"/>
                <a:gd name="T10" fmla="*/ 28 w 35"/>
                <a:gd name="T11" fmla="*/ 11 h 37"/>
                <a:gd name="T12" fmla="*/ 28 w 35"/>
                <a:gd name="T13" fmla="*/ 24 h 37"/>
                <a:gd name="T14" fmla="*/ 27 w 35"/>
                <a:gd name="T15" fmla="*/ 24 h 37"/>
                <a:gd name="T16" fmla="*/ 27 w 35"/>
                <a:gd name="T17" fmla="*/ 21 h 37"/>
                <a:gd name="T18" fmla="*/ 25 w 35"/>
                <a:gd name="T19" fmla="*/ 19 h 37"/>
                <a:gd name="T20" fmla="*/ 21 w 35"/>
                <a:gd name="T21" fmla="*/ 19 h 37"/>
                <a:gd name="T22" fmla="*/ 12 w 35"/>
                <a:gd name="T23" fmla="*/ 19 h 37"/>
                <a:gd name="T24" fmla="*/ 12 w 35"/>
                <a:gd name="T25" fmla="*/ 31 h 37"/>
                <a:gd name="T26" fmla="*/ 12 w 35"/>
                <a:gd name="T27" fmla="*/ 34 h 37"/>
                <a:gd name="T28" fmla="*/ 13 w 35"/>
                <a:gd name="T29" fmla="*/ 35 h 37"/>
                <a:gd name="T30" fmla="*/ 15 w 35"/>
                <a:gd name="T31" fmla="*/ 35 h 37"/>
                <a:gd name="T32" fmla="*/ 22 w 35"/>
                <a:gd name="T33" fmla="*/ 35 h 37"/>
                <a:gd name="T34" fmla="*/ 27 w 35"/>
                <a:gd name="T35" fmla="*/ 35 h 37"/>
                <a:gd name="T36" fmla="*/ 30 w 35"/>
                <a:gd name="T37" fmla="*/ 33 h 37"/>
                <a:gd name="T38" fmla="*/ 34 w 35"/>
                <a:gd name="T39" fmla="*/ 28 h 37"/>
                <a:gd name="T40" fmla="*/ 35 w 35"/>
                <a:gd name="T41" fmla="*/ 28 h 37"/>
                <a:gd name="T42" fmla="*/ 32 w 35"/>
                <a:gd name="T43" fmla="*/ 37 h 37"/>
                <a:gd name="T44" fmla="*/ 0 w 35"/>
                <a:gd name="T45" fmla="*/ 37 h 37"/>
                <a:gd name="T46" fmla="*/ 0 w 35"/>
                <a:gd name="T47" fmla="*/ 36 h 37"/>
                <a:gd name="T48" fmla="*/ 2 w 35"/>
                <a:gd name="T49" fmla="*/ 36 h 37"/>
                <a:gd name="T50" fmla="*/ 4 w 35"/>
                <a:gd name="T51" fmla="*/ 36 h 37"/>
                <a:gd name="T52" fmla="*/ 6 w 35"/>
                <a:gd name="T53" fmla="*/ 34 h 37"/>
                <a:gd name="T54" fmla="*/ 6 w 35"/>
                <a:gd name="T55" fmla="*/ 31 h 37"/>
                <a:gd name="T56" fmla="*/ 6 w 35"/>
                <a:gd name="T57" fmla="*/ 7 h 37"/>
                <a:gd name="T58" fmla="*/ 5 w 35"/>
                <a:gd name="T59" fmla="*/ 2 h 37"/>
                <a:gd name="T60" fmla="*/ 2 w 35"/>
                <a:gd name="T61" fmla="*/ 1 h 37"/>
                <a:gd name="T62" fmla="*/ 0 w 35"/>
                <a:gd name="T63" fmla="*/ 1 h 37"/>
                <a:gd name="T64" fmla="*/ 0 w 35"/>
                <a:gd name="T65" fmla="*/ 0 h 37"/>
                <a:gd name="T66" fmla="*/ 32 w 35"/>
                <a:gd name="T67" fmla="*/ 0 h 37"/>
                <a:gd name="T68" fmla="*/ 32 w 35"/>
                <a:gd name="T69" fmla="*/ 8 h 37"/>
                <a:gd name="T70" fmla="*/ 31 w 35"/>
                <a:gd name="T71" fmla="*/ 8 h 37"/>
                <a:gd name="T72" fmla="*/ 30 w 35"/>
                <a:gd name="T73" fmla="*/ 4 h 37"/>
                <a:gd name="T74" fmla="*/ 27 w 35"/>
                <a:gd name="T75" fmla="*/ 3 h 37"/>
                <a:gd name="T76" fmla="*/ 23 w 35"/>
                <a:gd name="T77" fmla="*/ 2 h 37"/>
                <a:gd name="T78" fmla="*/ 12 w 35"/>
                <a:gd name="T7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7">
                  <a:moveTo>
                    <a:pt x="12" y="2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3" y="17"/>
                    <a:pt x="25" y="16"/>
                    <a:pt x="26" y="16"/>
                  </a:cubicBezTo>
                  <a:cubicBezTo>
                    <a:pt x="27" y="15"/>
                    <a:pt x="27" y="14"/>
                    <a:pt x="27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1"/>
                    <a:pt x="27" y="21"/>
                  </a:cubicBezTo>
                  <a:cubicBezTo>
                    <a:pt x="26" y="20"/>
                    <a:pt x="26" y="20"/>
                    <a:pt x="25" y="19"/>
                  </a:cubicBezTo>
                  <a:cubicBezTo>
                    <a:pt x="24" y="19"/>
                    <a:pt x="23" y="19"/>
                    <a:pt x="21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4"/>
                    <a:pt x="12" y="34"/>
                  </a:cubicBezTo>
                  <a:cubicBezTo>
                    <a:pt x="12" y="34"/>
                    <a:pt x="13" y="35"/>
                    <a:pt x="13" y="35"/>
                  </a:cubicBezTo>
                  <a:cubicBezTo>
                    <a:pt x="13" y="35"/>
                    <a:pt x="14" y="35"/>
                    <a:pt x="1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5"/>
                    <a:pt x="26" y="35"/>
                    <a:pt x="27" y="35"/>
                  </a:cubicBezTo>
                  <a:cubicBezTo>
                    <a:pt x="28" y="35"/>
                    <a:pt x="29" y="34"/>
                    <a:pt x="30" y="33"/>
                  </a:cubicBezTo>
                  <a:cubicBezTo>
                    <a:pt x="32" y="32"/>
                    <a:pt x="33" y="30"/>
                    <a:pt x="34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4" y="36"/>
                    <a:pt x="4" y="36"/>
                  </a:cubicBezTo>
                  <a:cubicBezTo>
                    <a:pt x="5" y="35"/>
                    <a:pt x="6" y="35"/>
                    <a:pt x="6" y="34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5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6"/>
                    <a:pt x="30" y="5"/>
                    <a:pt x="30" y="4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7" y="2"/>
                    <a:pt x="25" y="2"/>
                    <a:pt x="23" y="2"/>
                  </a:cubicBez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Freeform 34"/>
            <p:cNvSpPr>
              <a:spLocks noEditPoints="1"/>
            </p:cNvSpPr>
            <p:nvPr/>
          </p:nvSpPr>
          <p:spPr bwMode="auto">
            <a:xfrm>
              <a:off x="3607" y="2326"/>
              <a:ext cx="78" cy="71"/>
            </a:xfrm>
            <a:custGeom>
              <a:avLst/>
              <a:gdLst>
                <a:gd name="T0" fmla="*/ 41 w 41"/>
                <a:gd name="T1" fmla="*/ 37 h 37"/>
                <a:gd name="T2" fmla="*/ 30 w 41"/>
                <a:gd name="T3" fmla="*/ 37 h 37"/>
                <a:gd name="T4" fmla="*/ 16 w 41"/>
                <a:gd name="T5" fmla="*/ 20 h 37"/>
                <a:gd name="T6" fmla="*/ 14 w 41"/>
                <a:gd name="T7" fmla="*/ 20 h 37"/>
                <a:gd name="T8" fmla="*/ 13 w 41"/>
                <a:gd name="T9" fmla="*/ 20 h 37"/>
                <a:gd name="T10" fmla="*/ 12 w 41"/>
                <a:gd name="T11" fmla="*/ 20 h 37"/>
                <a:gd name="T12" fmla="*/ 12 w 41"/>
                <a:gd name="T13" fmla="*/ 31 h 37"/>
                <a:gd name="T14" fmla="*/ 13 w 41"/>
                <a:gd name="T15" fmla="*/ 35 h 37"/>
                <a:gd name="T16" fmla="*/ 16 w 41"/>
                <a:gd name="T17" fmla="*/ 36 h 37"/>
                <a:gd name="T18" fmla="*/ 18 w 41"/>
                <a:gd name="T19" fmla="*/ 36 h 37"/>
                <a:gd name="T20" fmla="*/ 18 w 41"/>
                <a:gd name="T21" fmla="*/ 37 h 37"/>
                <a:gd name="T22" fmla="*/ 0 w 41"/>
                <a:gd name="T23" fmla="*/ 37 h 37"/>
                <a:gd name="T24" fmla="*/ 0 w 41"/>
                <a:gd name="T25" fmla="*/ 36 h 37"/>
                <a:gd name="T26" fmla="*/ 2 w 41"/>
                <a:gd name="T27" fmla="*/ 36 h 37"/>
                <a:gd name="T28" fmla="*/ 6 w 41"/>
                <a:gd name="T29" fmla="*/ 35 h 37"/>
                <a:gd name="T30" fmla="*/ 6 w 41"/>
                <a:gd name="T31" fmla="*/ 31 h 37"/>
                <a:gd name="T32" fmla="*/ 6 w 41"/>
                <a:gd name="T33" fmla="*/ 7 h 37"/>
                <a:gd name="T34" fmla="*/ 5 w 41"/>
                <a:gd name="T35" fmla="*/ 2 h 37"/>
                <a:gd name="T36" fmla="*/ 2 w 41"/>
                <a:gd name="T37" fmla="*/ 1 h 37"/>
                <a:gd name="T38" fmla="*/ 0 w 41"/>
                <a:gd name="T39" fmla="*/ 1 h 37"/>
                <a:gd name="T40" fmla="*/ 0 w 41"/>
                <a:gd name="T41" fmla="*/ 0 h 37"/>
                <a:gd name="T42" fmla="*/ 15 w 41"/>
                <a:gd name="T43" fmla="*/ 0 h 37"/>
                <a:gd name="T44" fmla="*/ 25 w 41"/>
                <a:gd name="T45" fmla="*/ 1 h 37"/>
                <a:gd name="T46" fmla="*/ 30 w 41"/>
                <a:gd name="T47" fmla="*/ 4 h 37"/>
                <a:gd name="T48" fmla="*/ 32 w 41"/>
                <a:gd name="T49" fmla="*/ 10 h 37"/>
                <a:gd name="T50" fmla="*/ 30 w 41"/>
                <a:gd name="T51" fmla="*/ 16 h 37"/>
                <a:gd name="T52" fmla="*/ 22 w 41"/>
                <a:gd name="T53" fmla="*/ 19 h 37"/>
                <a:gd name="T54" fmla="*/ 31 w 41"/>
                <a:gd name="T55" fmla="*/ 30 h 37"/>
                <a:gd name="T56" fmla="*/ 36 w 41"/>
                <a:gd name="T57" fmla="*/ 35 h 37"/>
                <a:gd name="T58" fmla="*/ 41 w 41"/>
                <a:gd name="T59" fmla="*/ 36 h 37"/>
                <a:gd name="T60" fmla="*/ 41 w 41"/>
                <a:gd name="T61" fmla="*/ 37 h 37"/>
                <a:gd name="T62" fmla="*/ 12 w 41"/>
                <a:gd name="T63" fmla="*/ 18 h 37"/>
                <a:gd name="T64" fmla="*/ 13 w 41"/>
                <a:gd name="T65" fmla="*/ 18 h 37"/>
                <a:gd name="T66" fmla="*/ 14 w 41"/>
                <a:gd name="T67" fmla="*/ 18 h 37"/>
                <a:gd name="T68" fmla="*/ 23 w 41"/>
                <a:gd name="T69" fmla="*/ 16 h 37"/>
                <a:gd name="T70" fmla="*/ 26 w 41"/>
                <a:gd name="T71" fmla="*/ 10 h 37"/>
                <a:gd name="T72" fmla="*/ 23 w 41"/>
                <a:gd name="T73" fmla="*/ 4 h 37"/>
                <a:gd name="T74" fmla="*/ 17 w 41"/>
                <a:gd name="T75" fmla="*/ 2 h 37"/>
                <a:gd name="T76" fmla="*/ 12 w 41"/>
                <a:gd name="T77" fmla="*/ 3 h 37"/>
                <a:gd name="T78" fmla="*/ 12 w 41"/>
                <a:gd name="T7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" h="37">
                  <a:moveTo>
                    <a:pt x="41" y="37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20"/>
                    <a:pt x="14" y="20"/>
                  </a:cubicBezTo>
                  <a:cubicBezTo>
                    <a:pt x="14" y="20"/>
                    <a:pt x="13" y="20"/>
                    <a:pt x="13" y="20"/>
                  </a:cubicBezTo>
                  <a:cubicBezTo>
                    <a:pt x="13" y="20"/>
                    <a:pt x="12" y="20"/>
                    <a:pt x="12" y="2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5"/>
                    <a:pt x="13" y="35"/>
                  </a:cubicBezTo>
                  <a:cubicBezTo>
                    <a:pt x="14" y="36"/>
                    <a:pt x="15" y="36"/>
                    <a:pt x="16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" y="36"/>
                    <a:pt x="5" y="36"/>
                    <a:pt x="6" y="35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5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3" y="0"/>
                    <a:pt x="25" y="1"/>
                  </a:cubicBezTo>
                  <a:cubicBezTo>
                    <a:pt x="27" y="1"/>
                    <a:pt x="29" y="3"/>
                    <a:pt x="30" y="4"/>
                  </a:cubicBezTo>
                  <a:cubicBezTo>
                    <a:pt x="32" y="6"/>
                    <a:pt x="32" y="7"/>
                    <a:pt x="32" y="10"/>
                  </a:cubicBezTo>
                  <a:cubicBezTo>
                    <a:pt x="32" y="12"/>
                    <a:pt x="32" y="14"/>
                    <a:pt x="30" y="16"/>
                  </a:cubicBezTo>
                  <a:cubicBezTo>
                    <a:pt x="28" y="17"/>
                    <a:pt x="26" y="18"/>
                    <a:pt x="22" y="19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3" y="32"/>
                    <a:pt x="34" y="34"/>
                    <a:pt x="36" y="35"/>
                  </a:cubicBezTo>
                  <a:cubicBezTo>
                    <a:pt x="37" y="36"/>
                    <a:pt x="39" y="36"/>
                    <a:pt x="41" y="36"/>
                  </a:cubicBezTo>
                  <a:lnTo>
                    <a:pt x="41" y="37"/>
                  </a:lnTo>
                  <a:close/>
                  <a:moveTo>
                    <a:pt x="12" y="18"/>
                  </a:moveTo>
                  <a:cubicBezTo>
                    <a:pt x="12" y="18"/>
                    <a:pt x="13" y="18"/>
                    <a:pt x="13" y="18"/>
                  </a:cubicBezTo>
                  <a:cubicBezTo>
                    <a:pt x="13" y="18"/>
                    <a:pt x="14" y="18"/>
                    <a:pt x="14" y="18"/>
                  </a:cubicBezTo>
                  <a:cubicBezTo>
                    <a:pt x="18" y="18"/>
                    <a:pt x="21" y="17"/>
                    <a:pt x="23" y="16"/>
                  </a:cubicBezTo>
                  <a:cubicBezTo>
                    <a:pt x="25" y="14"/>
                    <a:pt x="26" y="12"/>
                    <a:pt x="26" y="10"/>
                  </a:cubicBezTo>
                  <a:cubicBezTo>
                    <a:pt x="26" y="8"/>
                    <a:pt x="25" y="6"/>
                    <a:pt x="23" y="4"/>
                  </a:cubicBezTo>
                  <a:cubicBezTo>
                    <a:pt x="22" y="3"/>
                    <a:pt x="19" y="2"/>
                    <a:pt x="17" y="2"/>
                  </a:cubicBezTo>
                  <a:cubicBezTo>
                    <a:pt x="16" y="2"/>
                    <a:pt x="14" y="2"/>
                    <a:pt x="12" y="3"/>
                  </a:cubicBezTo>
                  <a:lnTo>
                    <a:pt x="1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Freeform 35"/>
            <p:cNvSpPr/>
            <p:nvPr/>
          </p:nvSpPr>
          <p:spPr bwMode="auto">
            <a:xfrm>
              <a:off x="3691" y="2324"/>
              <a:ext cx="52" cy="75"/>
            </a:xfrm>
            <a:custGeom>
              <a:avLst/>
              <a:gdLst>
                <a:gd name="T0" fmla="*/ 24 w 27"/>
                <a:gd name="T1" fmla="*/ 0 h 39"/>
                <a:gd name="T2" fmla="*/ 24 w 27"/>
                <a:gd name="T3" fmla="*/ 13 h 39"/>
                <a:gd name="T4" fmla="*/ 23 w 27"/>
                <a:gd name="T5" fmla="*/ 13 h 39"/>
                <a:gd name="T6" fmla="*/ 21 w 27"/>
                <a:gd name="T7" fmla="*/ 7 h 39"/>
                <a:gd name="T8" fmla="*/ 17 w 27"/>
                <a:gd name="T9" fmla="*/ 4 h 39"/>
                <a:gd name="T10" fmla="*/ 12 w 27"/>
                <a:gd name="T11" fmla="*/ 2 h 39"/>
                <a:gd name="T12" fmla="*/ 7 w 27"/>
                <a:gd name="T13" fmla="*/ 4 h 39"/>
                <a:gd name="T14" fmla="*/ 5 w 27"/>
                <a:gd name="T15" fmla="*/ 8 h 39"/>
                <a:gd name="T16" fmla="*/ 6 w 27"/>
                <a:gd name="T17" fmla="*/ 11 h 39"/>
                <a:gd name="T18" fmla="*/ 15 w 27"/>
                <a:gd name="T19" fmla="*/ 17 h 39"/>
                <a:gd name="T20" fmla="*/ 23 w 27"/>
                <a:gd name="T21" fmla="*/ 21 h 39"/>
                <a:gd name="T22" fmla="*/ 26 w 27"/>
                <a:gd name="T23" fmla="*/ 25 h 39"/>
                <a:gd name="T24" fmla="*/ 27 w 27"/>
                <a:gd name="T25" fmla="*/ 29 h 39"/>
                <a:gd name="T26" fmla="*/ 24 w 27"/>
                <a:gd name="T27" fmla="*/ 36 h 39"/>
                <a:gd name="T28" fmla="*/ 14 w 27"/>
                <a:gd name="T29" fmla="*/ 39 h 39"/>
                <a:gd name="T30" fmla="*/ 11 w 27"/>
                <a:gd name="T31" fmla="*/ 39 h 39"/>
                <a:gd name="T32" fmla="*/ 7 w 27"/>
                <a:gd name="T33" fmla="*/ 38 h 39"/>
                <a:gd name="T34" fmla="*/ 3 w 27"/>
                <a:gd name="T35" fmla="*/ 37 h 39"/>
                <a:gd name="T36" fmla="*/ 2 w 27"/>
                <a:gd name="T37" fmla="*/ 37 h 39"/>
                <a:gd name="T38" fmla="*/ 1 w 27"/>
                <a:gd name="T39" fmla="*/ 39 h 39"/>
                <a:gd name="T40" fmla="*/ 0 w 27"/>
                <a:gd name="T41" fmla="*/ 39 h 39"/>
                <a:gd name="T42" fmla="*/ 0 w 27"/>
                <a:gd name="T43" fmla="*/ 26 h 39"/>
                <a:gd name="T44" fmla="*/ 1 w 27"/>
                <a:gd name="T45" fmla="*/ 26 h 39"/>
                <a:gd name="T46" fmla="*/ 3 w 27"/>
                <a:gd name="T47" fmla="*/ 32 h 39"/>
                <a:gd name="T48" fmla="*/ 8 w 27"/>
                <a:gd name="T49" fmla="*/ 36 h 39"/>
                <a:gd name="T50" fmla="*/ 14 w 27"/>
                <a:gd name="T51" fmla="*/ 37 h 39"/>
                <a:gd name="T52" fmla="*/ 20 w 27"/>
                <a:gd name="T53" fmla="*/ 35 h 39"/>
                <a:gd name="T54" fmla="*/ 22 w 27"/>
                <a:gd name="T55" fmla="*/ 31 h 39"/>
                <a:gd name="T56" fmla="*/ 21 w 27"/>
                <a:gd name="T57" fmla="*/ 28 h 39"/>
                <a:gd name="T58" fmla="*/ 18 w 27"/>
                <a:gd name="T59" fmla="*/ 26 h 39"/>
                <a:gd name="T60" fmla="*/ 12 w 27"/>
                <a:gd name="T61" fmla="*/ 22 h 39"/>
                <a:gd name="T62" fmla="*/ 4 w 27"/>
                <a:gd name="T63" fmla="*/ 18 h 39"/>
                <a:gd name="T64" fmla="*/ 1 w 27"/>
                <a:gd name="T65" fmla="*/ 14 h 39"/>
                <a:gd name="T66" fmla="*/ 0 w 27"/>
                <a:gd name="T67" fmla="*/ 10 h 39"/>
                <a:gd name="T68" fmla="*/ 3 w 27"/>
                <a:gd name="T69" fmla="*/ 3 h 39"/>
                <a:gd name="T70" fmla="*/ 12 w 27"/>
                <a:gd name="T71" fmla="*/ 0 h 39"/>
                <a:gd name="T72" fmla="*/ 19 w 27"/>
                <a:gd name="T73" fmla="*/ 2 h 39"/>
                <a:gd name="T74" fmla="*/ 21 w 27"/>
                <a:gd name="T75" fmla="*/ 2 h 39"/>
                <a:gd name="T76" fmla="*/ 23 w 27"/>
                <a:gd name="T77" fmla="*/ 2 h 39"/>
                <a:gd name="T78" fmla="*/ 23 w 27"/>
                <a:gd name="T79" fmla="*/ 0 h 39"/>
                <a:gd name="T80" fmla="*/ 24 w 27"/>
                <a:gd name="T8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" h="39">
                  <a:moveTo>
                    <a:pt x="24" y="0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1"/>
                    <a:pt x="22" y="9"/>
                    <a:pt x="21" y="7"/>
                  </a:cubicBezTo>
                  <a:cubicBezTo>
                    <a:pt x="20" y="6"/>
                    <a:pt x="19" y="5"/>
                    <a:pt x="17" y="4"/>
                  </a:cubicBezTo>
                  <a:cubicBezTo>
                    <a:pt x="16" y="3"/>
                    <a:pt x="14" y="2"/>
                    <a:pt x="12" y="2"/>
                  </a:cubicBezTo>
                  <a:cubicBezTo>
                    <a:pt x="10" y="2"/>
                    <a:pt x="8" y="3"/>
                    <a:pt x="7" y="4"/>
                  </a:cubicBezTo>
                  <a:cubicBezTo>
                    <a:pt x="5" y="5"/>
                    <a:pt x="5" y="7"/>
                    <a:pt x="5" y="8"/>
                  </a:cubicBezTo>
                  <a:cubicBezTo>
                    <a:pt x="5" y="9"/>
                    <a:pt x="5" y="10"/>
                    <a:pt x="6" y="11"/>
                  </a:cubicBezTo>
                  <a:cubicBezTo>
                    <a:pt x="7" y="13"/>
                    <a:pt x="10" y="14"/>
                    <a:pt x="15" y="17"/>
                  </a:cubicBezTo>
                  <a:cubicBezTo>
                    <a:pt x="19" y="19"/>
                    <a:pt x="21" y="20"/>
                    <a:pt x="23" y="21"/>
                  </a:cubicBezTo>
                  <a:cubicBezTo>
                    <a:pt x="24" y="22"/>
                    <a:pt x="25" y="23"/>
                    <a:pt x="26" y="25"/>
                  </a:cubicBezTo>
                  <a:cubicBezTo>
                    <a:pt x="27" y="26"/>
                    <a:pt x="27" y="27"/>
                    <a:pt x="27" y="29"/>
                  </a:cubicBezTo>
                  <a:cubicBezTo>
                    <a:pt x="27" y="32"/>
                    <a:pt x="26" y="34"/>
                    <a:pt x="24" y="36"/>
                  </a:cubicBezTo>
                  <a:cubicBezTo>
                    <a:pt x="21" y="38"/>
                    <a:pt x="18" y="39"/>
                    <a:pt x="14" y="39"/>
                  </a:cubicBezTo>
                  <a:cubicBezTo>
                    <a:pt x="13" y="39"/>
                    <a:pt x="12" y="39"/>
                    <a:pt x="11" y="39"/>
                  </a:cubicBezTo>
                  <a:cubicBezTo>
                    <a:pt x="10" y="39"/>
                    <a:pt x="9" y="38"/>
                    <a:pt x="7" y="38"/>
                  </a:cubicBezTo>
                  <a:cubicBezTo>
                    <a:pt x="5" y="37"/>
                    <a:pt x="4" y="37"/>
                    <a:pt x="3" y="37"/>
                  </a:cubicBezTo>
                  <a:cubicBezTo>
                    <a:pt x="3" y="37"/>
                    <a:pt x="2" y="37"/>
                    <a:pt x="2" y="37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9"/>
                    <a:pt x="3" y="31"/>
                    <a:pt x="3" y="32"/>
                  </a:cubicBezTo>
                  <a:cubicBezTo>
                    <a:pt x="4" y="34"/>
                    <a:pt x="6" y="35"/>
                    <a:pt x="8" y="36"/>
                  </a:cubicBezTo>
                  <a:cubicBezTo>
                    <a:pt x="9" y="37"/>
                    <a:pt x="11" y="37"/>
                    <a:pt x="14" y="37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4"/>
                    <a:pt x="22" y="33"/>
                    <a:pt x="22" y="31"/>
                  </a:cubicBezTo>
                  <a:cubicBezTo>
                    <a:pt x="22" y="30"/>
                    <a:pt x="21" y="29"/>
                    <a:pt x="21" y="28"/>
                  </a:cubicBezTo>
                  <a:cubicBezTo>
                    <a:pt x="20" y="27"/>
                    <a:pt x="20" y="26"/>
                    <a:pt x="18" y="26"/>
                  </a:cubicBezTo>
                  <a:cubicBezTo>
                    <a:pt x="18" y="25"/>
                    <a:pt x="15" y="24"/>
                    <a:pt x="12" y="22"/>
                  </a:cubicBezTo>
                  <a:cubicBezTo>
                    <a:pt x="8" y="20"/>
                    <a:pt x="6" y="19"/>
                    <a:pt x="4" y="18"/>
                  </a:cubicBezTo>
                  <a:cubicBezTo>
                    <a:pt x="3" y="17"/>
                    <a:pt x="2" y="16"/>
                    <a:pt x="1" y="14"/>
                  </a:cubicBezTo>
                  <a:cubicBezTo>
                    <a:pt x="0" y="13"/>
                    <a:pt x="0" y="12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3" y="2"/>
                  </a:cubicBezTo>
                  <a:cubicBezTo>
                    <a:pt x="23" y="2"/>
                    <a:pt x="23" y="1"/>
                    <a:pt x="23" y="0"/>
                  </a:cubicBez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Freeform 36"/>
            <p:cNvSpPr/>
            <p:nvPr/>
          </p:nvSpPr>
          <p:spPr bwMode="auto">
            <a:xfrm>
              <a:off x="3750" y="2326"/>
              <a:ext cx="35" cy="71"/>
            </a:xfrm>
            <a:custGeom>
              <a:avLst/>
              <a:gdLst>
                <a:gd name="T0" fmla="*/ 18 w 18"/>
                <a:gd name="T1" fmla="*/ 36 h 37"/>
                <a:gd name="T2" fmla="*/ 18 w 18"/>
                <a:gd name="T3" fmla="*/ 37 h 37"/>
                <a:gd name="T4" fmla="*/ 0 w 18"/>
                <a:gd name="T5" fmla="*/ 37 h 37"/>
                <a:gd name="T6" fmla="*/ 0 w 18"/>
                <a:gd name="T7" fmla="*/ 36 h 37"/>
                <a:gd name="T8" fmla="*/ 2 w 18"/>
                <a:gd name="T9" fmla="*/ 36 h 37"/>
                <a:gd name="T10" fmla="*/ 6 w 18"/>
                <a:gd name="T11" fmla="*/ 35 h 37"/>
                <a:gd name="T12" fmla="*/ 6 w 18"/>
                <a:gd name="T13" fmla="*/ 31 h 37"/>
                <a:gd name="T14" fmla="*/ 6 w 18"/>
                <a:gd name="T15" fmla="*/ 7 h 37"/>
                <a:gd name="T16" fmla="*/ 6 w 18"/>
                <a:gd name="T17" fmla="*/ 3 h 37"/>
                <a:gd name="T18" fmla="*/ 5 w 18"/>
                <a:gd name="T19" fmla="*/ 2 h 37"/>
                <a:gd name="T20" fmla="*/ 2 w 18"/>
                <a:gd name="T21" fmla="*/ 1 h 37"/>
                <a:gd name="T22" fmla="*/ 0 w 18"/>
                <a:gd name="T23" fmla="*/ 1 h 37"/>
                <a:gd name="T24" fmla="*/ 0 w 18"/>
                <a:gd name="T25" fmla="*/ 0 h 37"/>
                <a:gd name="T26" fmla="*/ 18 w 18"/>
                <a:gd name="T27" fmla="*/ 0 h 37"/>
                <a:gd name="T28" fmla="*/ 18 w 18"/>
                <a:gd name="T29" fmla="*/ 1 h 37"/>
                <a:gd name="T30" fmla="*/ 16 w 18"/>
                <a:gd name="T31" fmla="*/ 1 h 37"/>
                <a:gd name="T32" fmla="*/ 13 w 18"/>
                <a:gd name="T33" fmla="*/ 2 h 37"/>
                <a:gd name="T34" fmla="*/ 12 w 18"/>
                <a:gd name="T35" fmla="*/ 7 h 37"/>
                <a:gd name="T36" fmla="*/ 12 w 18"/>
                <a:gd name="T37" fmla="*/ 31 h 37"/>
                <a:gd name="T38" fmla="*/ 12 w 18"/>
                <a:gd name="T39" fmla="*/ 34 h 37"/>
                <a:gd name="T40" fmla="*/ 14 w 18"/>
                <a:gd name="T41" fmla="*/ 36 h 37"/>
                <a:gd name="T42" fmla="*/ 16 w 18"/>
                <a:gd name="T43" fmla="*/ 36 h 37"/>
                <a:gd name="T44" fmla="*/ 18 w 18"/>
                <a:gd name="T4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" h="37">
                  <a:moveTo>
                    <a:pt x="18" y="36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" y="36"/>
                    <a:pt x="5" y="36"/>
                    <a:pt x="6" y="35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4" y="1"/>
                    <a:pt x="13" y="2"/>
                  </a:cubicBezTo>
                  <a:cubicBezTo>
                    <a:pt x="12" y="3"/>
                    <a:pt x="12" y="4"/>
                    <a:pt x="12" y="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4"/>
                    <a:pt x="12" y="34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15" y="36"/>
                    <a:pt x="16" y="36"/>
                    <a:pt x="16" y="36"/>
                  </a:cubicBez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Freeform 37"/>
            <p:cNvSpPr/>
            <p:nvPr/>
          </p:nvSpPr>
          <p:spPr bwMode="auto">
            <a:xfrm>
              <a:off x="3790" y="2326"/>
              <a:ext cx="65" cy="71"/>
            </a:xfrm>
            <a:custGeom>
              <a:avLst/>
              <a:gdLst>
                <a:gd name="T0" fmla="*/ 34 w 34"/>
                <a:gd name="T1" fmla="*/ 0 h 37"/>
                <a:gd name="T2" fmla="*/ 34 w 34"/>
                <a:gd name="T3" fmla="*/ 9 h 37"/>
                <a:gd name="T4" fmla="*/ 33 w 34"/>
                <a:gd name="T5" fmla="*/ 9 h 37"/>
                <a:gd name="T6" fmla="*/ 32 w 34"/>
                <a:gd name="T7" fmla="*/ 5 h 37"/>
                <a:gd name="T8" fmla="*/ 30 w 34"/>
                <a:gd name="T9" fmla="*/ 3 h 37"/>
                <a:gd name="T10" fmla="*/ 26 w 34"/>
                <a:gd name="T11" fmla="*/ 2 h 37"/>
                <a:gd name="T12" fmla="*/ 20 w 34"/>
                <a:gd name="T13" fmla="*/ 2 h 37"/>
                <a:gd name="T14" fmla="*/ 20 w 34"/>
                <a:gd name="T15" fmla="*/ 31 h 37"/>
                <a:gd name="T16" fmla="*/ 21 w 34"/>
                <a:gd name="T17" fmla="*/ 35 h 37"/>
                <a:gd name="T18" fmla="*/ 24 w 34"/>
                <a:gd name="T19" fmla="*/ 36 h 37"/>
                <a:gd name="T20" fmla="*/ 26 w 34"/>
                <a:gd name="T21" fmla="*/ 36 h 37"/>
                <a:gd name="T22" fmla="*/ 26 w 34"/>
                <a:gd name="T23" fmla="*/ 37 h 37"/>
                <a:gd name="T24" fmla="*/ 8 w 34"/>
                <a:gd name="T25" fmla="*/ 37 h 37"/>
                <a:gd name="T26" fmla="*/ 8 w 34"/>
                <a:gd name="T27" fmla="*/ 36 h 37"/>
                <a:gd name="T28" fmla="*/ 10 w 34"/>
                <a:gd name="T29" fmla="*/ 36 h 37"/>
                <a:gd name="T30" fmla="*/ 13 w 34"/>
                <a:gd name="T31" fmla="*/ 35 h 37"/>
                <a:gd name="T32" fmla="*/ 14 w 34"/>
                <a:gd name="T33" fmla="*/ 31 h 37"/>
                <a:gd name="T34" fmla="*/ 14 w 34"/>
                <a:gd name="T35" fmla="*/ 2 h 37"/>
                <a:gd name="T36" fmla="*/ 9 w 34"/>
                <a:gd name="T37" fmla="*/ 2 h 37"/>
                <a:gd name="T38" fmla="*/ 5 w 34"/>
                <a:gd name="T39" fmla="*/ 3 h 37"/>
                <a:gd name="T40" fmla="*/ 2 w 34"/>
                <a:gd name="T41" fmla="*/ 5 h 37"/>
                <a:gd name="T42" fmla="*/ 1 w 34"/>
                <a:gd name="T43" fmla="*/ 9 h 37"/>
                <a:gd name="T44" fmla="*/ 0 w 34"/>
                <a:gd name="T45" fmla="*/ 9 h 37"/>
                <a:gd name="T46" fmla="*/ 0 w 34"/>
                <a:gd name="T47" fmla="*/ 0 h 37"/>
                <a:gd name="T48" fmla="*/ 34 w 34"/>
                <a:gd name="T4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37">
                  <a:moveTo>
                    <a:pt x="34" y="0"/>
                  </a:move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7"/>
                    <a:pt x="33" y="6"/>
                    <a:pt x="32" y="5"/>
                  </a:cubicBezTo>
                  <a:cubicBezTo>
                    <a:pt x="32" y="4"/>
                    <a:pt x="31" y="4"/>
                    <a:pt x="30" y="3"/>
                  </a:cubicBezTo>
                  <a:cubicBezTo>
                    <a:pt x="29" y="3"/>
                    <a:pt x="27" y="2"/>
                    <a:pt x="26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3"/>
                    <a:pt x="20" y="35"/>
                    <a:pt x="21" y="35"/>
                  </a:cubicBezTo>
                  <a:cubicBezTo>
                    <a:pt x="21" y="36"/>
                    <a:pt x="23" y="36"/>
                    <a:pt x="24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3" y="36"/>
                    <a:pt x="13" y="35"/>
                  </a:cubicBezTo>
                  <a:cubicBezTo>
                    <a:pt x="14" y="34"/>
                    <a:pt x="14" y="33"/>
                    <a:pt x="14" y="3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2"/>
                    <a:pt x="6" y="2"/>
                    <a:pt x="5" y="3"/>
                  </a:cubicBezTo>
                  <a:cubicBezTo>
                    <a:pt x="4" y="3"/>
                    <a:pt x="3" y="4"/>
                    <a:pt x="2" y="5"/>
                  </a:cubicBezTo>
                  <a:cubicBezTo>
                    <a:pt x="1" y="6"/>
                    <a:pt x="1" y="7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Freeform 38"/>
            <p:cNvSpPr/>
            <p:nvPr/>
          </p:nvSpPr>
          <p:spPr bwMode="auto">
            <a:xfrm>
              <a:off x="3859" y="2326"/>
              <a:ext cx="82" cy="71"/>
            </a:xfrm>
            <a:custGeom>
              <a:avLst/>
              <a:gdLst>
                <a:gd name="T0" fmla="*/ 29 w 43"/>
                <a:gd name="T1" fmla="*/ 0 h 37"/>
                <a:gd name="T2" fmla="*/ 43 w 43"/>
                <a:gd name="T3" fmla="*/ 0 h 37"/>
                <a:gd name="T4" fmla="*/ 43 w 43"/>
                <a:gd name="T5" fmla="*/ 1 h 37"/>
                <a:gd name="T6" fmla="*/ 42 w 43"/>
                <a:gd name="T7" fmla="*/ 1 h 37"/>
                <a:gd name="T8" fmla="*/ 40 w 43"/>
                <a:gd name="T9" fmla="*/ 2 h 37"/>
                <a:gd name="T10" fmla="*/ 37 w 43"/>
                <a:gd name="T11" fmla="*/ 3 h 37"/>
                <a:gd name="T12" fmla="*/ 34 w 43"/>
                <a:gd name="T13" fmla="*/ 7 h 37"/>
                <a:gd name="T14" fmla="*/ 24 w 43"/>
                <a:gd name="T15" fmla="*/ 21 h 37"/>
                <a:gd name="T16" fmla="*/ 24 w 43"/>
                <a:gd name="T17" fmla="*/ 31 h 37"/>
                <a:gd name="T18" fmla="*/ 25 w 43"/>
                <a:gd name="T19" fmla="*/ 35 h 37"/>
                <a:gd name="T20" fmla="*/ 29 w 43"/>
                <a:gd name="T21" fmla="*/ 36 h 37"/>
                <a:gd name="T22" fmla="*/ 30 w 43"/>
                <a:gd name="T23" fmla="*/ 36 h 37"/>
                <a:gd name="T24" fmla="*/ 30 w 43"/>
                <a:gd name="T25" fmla="*/ 37 h 37"/>
                <a:gd name="T26" fmla="*/ 13 w 43"/>
                <a:gd name="T27" fmla="*/ 37 h 37"/>
                <a:gd name="T28" fmla="*/ 13 w 43"/>
                <a:gd name="T29" fmla="*/ 36 h 37"/>
                <a:gd name="T30" fmla="*/ 14 w 43"/>
                <a:gd name="T31" fmla="*/ 36 h 37"/>
                <a:gd name="T32" fmla="*/ 18 w 43"/>
                <a:gd name="T33" fmla="*/ 35 h 37"/>
                <a:gd name="T34" fmla="*/ 18 w 43"/>
                <a:gd name="T35" fmla="*/ 31 h 37"/>
                <a:gd name="T36" fmla="*/ 18 w 43"/>
                <a:gd name="T37" fmla="*/ 22 h 37"/>
                <a:gd name="T38" fmla="*/ 7 w 43"/>
                <a:gd name="T39" fmla="*/ 6 h 37"/>
                <a:gd name="T40" fmla="*/ 4 w 43"/>
                <a:gd name="T41" fmla="*/ 3 h 37"/>
                <a:gd name="T42" fmla="*/ 1 w 43"/>
                <a:gd name="T43" fmla="*/ 1 h 37"/>
                <a:gd name="T44" fmla="*/ 0 w 43"/>
                <a:gd name="T45" fmla="*/ 1 h 37"/>
                <a:gd name="T46" fmla="*/ 0 w 43"/>
                <a:gd name="T47" fmla="*/ 0 h 37"/>
                <a:gd name="T48" fmla="*/ 17 w 43"/>
                <a:gd name="T49" fmla="*/ 0 h 37"/>
                <a:gd name="T50" fmla="*/ 17 w 43"/>
                <a:gd name="T51" fmla="*/ 1 h 37"/>
                <a:gd name="T52" fmla="*/ 16 w 43"/>
                <a:gd name="T53" fmla="*/ 1 h 37"/>
                <a:gd name="T54" fmla="*/ 14 w 43"/>
                <a:gd name="T55" fmla="*/ 2 h 37"/>
                <a:gd name="T56" fmla="*/ 13 w 43"/>
                <a:gd name="T57" fmla="*/ 3 h 37"/>
                <a:gd name="T58" fmla="*/ 14 w 43"/>
                <a:gd name="T59" fmla="*/ 7 h 37"/>
                <a:gd name="T60" fmla="*/ 23 w 43"/>
                <a:gd name="T61" fmla="*/ 19 h 37"/>
                <a:gd name="T62" fmla="*/ 31 w 43"/>
                <a:gd name="T63" fmla="*/ 8 h 37"/>
                <a:gd name="T64" fmla="*/ 33 w 43"/>
                <a:gd name="T65" fmla="*/ 4 h 37"/>
                <a:gd name="T66" fmla="*/ 32 w 43"/>
                <a:gd name="T67" fmla="*/ 2 h 37"/>
                <a:gd name="T68" fmla="*/ 31 w 43"/>
                <a:gd name="T69" fmla="*/ 1 h 37"/>
                <a:gd name="T70" fmla="*/ 29 w 43"/>
                <a:gd name="T71" fmla="*/ 1 h 37"/>
                <a:gd name="T72" fmla="*/ 29 w 43"/>
                <a:gd name="T7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" h="37">
                  <a:moveTo>
                    <a:pt x="29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1" y="1"/>
                    <a:pt x="40" y="2"/>
                  </a:cubicBezTo>
                  <a:cubicBezTo>
                    <a:pt x="39" y="2"/>
                    <a:pt x="38" y="3"/>
                    <a:pt x="37" y="3"/>
                  </a:cubicBezTo>
                  <a:cubicBezTo>
                    <a:pt x="36" y="4"/>
                    <a:pt x="35" y="6"/>
                    <a:pt x="34" y="7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3"/>
                    <a:pt x="24" y="35"/>
                    <a:pt x="25" y="35"/>
                  </a:cubicBezTo>
                  <a:cubicBezTo>
                    <a:pt x="26" y="36"/>
                    <a:pt x="27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6" y="36"/>
                    <a:pt x="17" y="36"/>
                    <a:pt x="18" y="35"/>
                  </a:cubicBezTo>
                  <a:cubicBezTo>
                    <a:pt x="18" y="34"/>
                    <a:pt x="18" y="33"/>
                    <a:pt x="18" y="31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5" y="3"/>
                    <a:pt x="4" y="3"/>
                  </a:cubicBezTo>
                  <a:cubicBezTo>
                    <a:pt x="4" y="3"/>
                    <a:pt x="3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4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4"/>
                    <a:pt x="13" y="5"/>
                    <a:pt x="14" y="7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2" y="6"/>
                    <a:pt x="33" y="5"/>
                    <a:pt x="33" y="4"/>
                  </a:cubicBezTo>
                  <a:cubicBezTo>
                    <a:pt x="33" y="3"/>
                    <a:pt x="33" y="3"/>
                    <a:pt x="32" y="2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1"/>
                    <a:pt x="29" y="1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Freeform 39"/>
            <p:cNvSpPr>
              <a:spLocks noEditPoints="1"/>
            </p:cNvSpPr>
            <p:nvPr/>
          </p:nvSpPr>
          <p:spPr bwMode="auto">
            <a:xfrm>
              <a:off x="3970" y="2324"/>
              <a:ext cx="76" cy="75"/>
            </a:xfrm>
            <a:custGeom>
              <a:avLst/>
              <a:gdLst>
                <a:gd name="T0" fmla="*/ 21 w 40"/>
                <a:gd name="T1" fmla="*/ 0 h 39"/>
                <a:gd name="T2" fmla="*/ 34 w 40"/>
                <a:gd name="T3" fmla="*/ 6 h 39"/>
                <a:gd name="T4" fmla="*/ 40 w 40"/>
                <a:gd name="T5" fmla="*/ 19 h 39"/>
                <a:gd name="T6" fmla="*/ 34 w 40"/>
                <a:gd name="T7" fmla="*/ 34 h 39"/>
                <a:gd name="T8" fmla="*/ 20 w 40"/>
                <a:gd name="T9" fmla="*/ 39 h 39"/>
                <a:gd name="T10" fmla="*/ 6 w 40"/>
                <a:gd name="T11" fmla="*/ 34 h 39"/>
                <a:gd name="T12" fmla="*/ 0 w 40"/>
                <a:gd name="T13" fmla="*/ 20 h 39"/>
                <a:gd name="T14" fmla="*/ 7 w 40"/>
                <a:gd name="T15" fmla="*/ 5 h 39"/>
                <a:gd name="T16" fmla="*/ 21 w 40"/>
                <a:gd name="T17" fmla="*/ 0 h 39"/>
                <a:gd name="T18" fmla="*/ 20 w 40"/>
                <a:gd name="T19" fmla="*/ 2 h 39"/>
                <a:gd name="T20" fmla="*/ 11 w 40"/>
                <a:gd name="T21" fmla="*/ 6 h 39"/>
                <a:gd name="T22" fmla="*/ 7 w 40"/>
                <a:gd name="T23" fmla="*/ 19 h 39"/>
                <a:gd name="T24" fmla="*/ 11 w 40"/>
                <a:gd name="T25" fmla="*/ 33 h 39"/>
                <a:gd name="T26" fmla="*/ 20 w 40"/>
                <a:gd name="T27" fmla="*/ 37 h 39"/>
                <a:gd name="T28" fmla="*/ 30 w 40"/>
                <a:gd name="T29" fmla="*/ 33 h 39"/>
                <a:gd name="T30" fmla="*/ 33 w 40"/>
                <a:gd name="T31" fmla="*/ 20 h 39"/>
                <a:gd name="T32" fmla="*/ 29 w 40"/>
                <a:gd name="T33" fmla="*/ 6 h 39"/>
                <a:gd name="T34" fmla="*/ 20 w 40"/>
                <a:gd name="T3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9">
                  <a:moveTo>
                    <a:pt x="21" y="0"/>
                  </a:moveTo>
                  <a:cubicBezTo>
                    <a:pt x="26" y="0"/>
                    <a:pt x="31" y="2"/>
                    <a:pt x="34" y="6"/>
                  </a:cubicBezTo>
                  <a:cubicBezTo>
                    <a:pt x="38" y="9"/>
                    <a:pt x="40" y="14"/>
                    <a:pt x="40" y="19"/>
                  </a:cubicBezTo>
                  <a:cubicBezTo>
                    <a:pt x="40" y="25"/>
                    <a:pt x="38" y="30"/>
                    <a:pt x="34" y="34"/>
                  </a:cubicBezTo>
                  <a:cubicBezTo>
                    <a:pt x="30" y="37"/>
                    <a:pt x="26" y="39"/>
                    <a:pt x="20" y="39"/>
                  </a:cubicBezTo>
                  <a:cubicBezTo>
                    <a:pt x="14" y="39"/>
                    <a:pt x="10" y="37"/>
                    <a:pt x="6" y="34"/>
                  </a:cubicBezTo>
                  <a:cubicBezTo>
                    <a:pt x="2" y="30"/>
                    <a:pt x="0" y="25"/>
                    <a:pt x="0" y="20"/>
                  </a:cubicBezTo>
                  <a:cubicBezTo>
                    <a:pt x="0" y="14"/>
                    <a:pt x="2" y="9"/>
                    <a:pt x="7" y="5"/>
                  </a:cubicBezTo>
                  <a:cubicBezTo>
                    <a:pt x="11" y="2"/>
                    <a:pt x="15" y="0"/>
                    <a:pt x="21" y="0"/>
                  </a:cubicBezTo>
                  <a:close/>
                  <a:moveTo>
                    <a:pt x="20" y="2"/>
                  </a:moveTo>
                  <a:cubicBezTo>
                    <a:pt x="16" y="2"/>
                    <a:pt x="13" y="3"/>
                    <a:pt x="11" y="6"/>
                  </a:cubicBezTo>
                  <a:cubicBezTo>
                    <a:pt x="8" y="9"/>
                    <a:pt x="7" y="13"/>
                    <a:pt x="7" y="19"/>
                  </a:cubicBezTo>
                  <a:cubicBezTo>
                    <a:pt x="7" y="26"/>
                    <a:pt x="8" y="30"/>
                    <a:pt x="11" y="33"/>
                  </a:cubicBezTo>
                  <a:cubicBezTo>
                    <a:pt x="13" y="36"/>
                    <a:pt x="16" y="37"/>
                    <a:pt x="20" y="37"/>
                  </a:cubicBezTo>
                  <a:cubicBezTo>
                    <a:pt x="24" y="37"/>
                    <a:pt x="27" y="36"/>
                    <a:pt x="30" y="33"/>
                  </a:cubicBezTo>
                  <a:cubicBezTo>
                    <a:pt x="32" y="30"/>
                    <a:pt x="33" y="26"/>
                    <a:pt x="33" y="20"/>
                  </a:cubicBezTo>
                  <a:cubicBezTo>
                    <a:pt x="33" y="14"/>
                    <a:pt x="32" y="9"/>
                    <a:pt x="29" y="6"/>
                  </a:cubicBezTo>
                  <a:cubicBezTo>
                    <a:pt x="27" y="3"/>
                    <a:pt x="24" y="2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Freeform 40"/>
            <p:cNvSpPr/>
            <p:nvPr/>
          </p:nvSpPr>
          <p:spPr bwMode="auto">
            <a:xfrm>
              <a:off x="4052" y="2326"/>
              <a:ext cx="59" cy="71"/>
            </a:xfrm>
            <a:custGeom>
              <a:avLst/>
              <a:gdLst>
                <a:gd name="T0" fmla="*/ 12 w 31"/>
                <a:gd name="T1" fmla="*/ 2 h 37"/>
                <a:gd name="T2" fmla="*/ 12 w 31"/>
                <a:gd name="T3" fmla="*/ 17 h 37"/>
                <a:gd name="T4" fmla="*/ 19 w 31"/>
                <a:gd name="T5" fmla="*/ 17 h 37"/>
                <a:gd name="T6" fmla="*/ 23 w 31"/>
                <a:gd name="T7" fmla="*/ 16 h 37"/>
                <a:gd name="T8" fmla="*/ 25 w 31"/>
                <a:gd name="T9" fmla="*/ 12 h 37"/>
                <a:gd name="T10" fmla="*/ 26 w 31"/>
                <a:gd name="T11" fmla="*/ 12 h 37"/>
                <a:gd name="T12" fmla="*/ 26 w 31"/>
                <a:gd name="T13" fmla="*/ 24 h 37"/>
                <a:gd name="T14" fmla="*/ 25 w 31"/>
                <a:gd name="T15" fmla="*/ 24 h 37"/>
                <a:gd name="T16" fmla="*/ 24 w 31"/>
                <a:gd name="T17" fmla="*/ 21 h 37"/>
                <a:gd name="T18" fmla="*/ 22 w 31"/>
                <a:gd name="T19" fmla="*/ 20 h 37"/>
                <a:gd name="T20" fmla="*/ 19 w 31"/>
                <a:gd name="T21" fmla="*/ 19 h 37"/>
                <a:gd name="T22" fmla="*/ 12 w 31"/>
                <a:gd name="T23" fmla="*/ 19 h 37"/>
                <a:gd name="T24" fmla="*/ 12 w 31"/>
                <a:gd name="T25" fmla="*/ 31 h 37"/>
                <a:gd name="T26" fmla="*/ 12 w 31"/>
                <a:gd name="T27" fmla="*/ 34 h 37"/>
                <a:gd name="T28" fmla="*/ 13 w 31"/>
                <a:gd name="T29" fmla="*/ 36 h 37"/>
                <a:gd name="T30" fmla="*/ 16 w 31"/>
                <a:gd name="T31" fmla="*/ 36 h 37"/>
                <a:gd name="T32" fmla="*/ 18 w 31"/>
                <a:gd name="T33" fmla="*/ 36 h 37"/>
                <a:gd name="T34" fmla="*/ 18 w 31"/>
                <a:gd name="T35" fmla="*/ 37 h 37"/>
                <a:gd name="T36" fmla="*/ 0 w 31"/>
                <a:gd name="T37" fmla="*/ 37 h 37"/>
                <a:gd name="T38" fmla="*/ 0 w 31"/>
                <a:gd name="T39" fmla="*/ 36 h 37"/>
                <a:gd name="T40" fmla="*/ 1 w 31"/>
                <a:gd name="T41" fmla="*/ 36 h 37"/>
                <a:gd name="T42" fmla="*/ 5 w 31"/>
                <a:gd name="T43" fmla="*/ 35 h 37"/>
                <a:gd name="T44" fmla="*/ 6 w 31"/>
                <a:gd name="T45" fmla="*/ 31 h 37"/>
                <a:gd name="T46" fmla="*/ 6 w 31"/>
                <a:gd name="T47" fmla="*/ 7 h 37"/>
                <a:gd name="T48" fmla="*/ 5 w 31"/>
                <a:gd name="T49" fmla="*/ 3 h 37"/>
                <a:gd name="T50" fmla="*/ 4 w 31"/>
                <a:gd name="T51" fmla="*/ 2 h 37"/>
                <a:gd name="T52" fmla="*/ 1 w 31"/>
                <a:gd name="T53" fmla="*/ 1 h 37"/>
                <a:gd name="T54" fmla="*/ 0 w 31"/>
                <a:gd name="T55" fmla="*/ 1 h 37"/>
                <a:gd name="T56" fmla="*/ 0 w 31"/>
                <a:gd name="T57" fmla="*/ 0 h 37"/>
                <a:gd name="T58" fmla="*/ 31 w 31"/>
                <a:gd name="T59" fmla="*/ 0 h 37"/>
                <a:gd name="T60" fmla="*/ 31 w 31"/>
                <a:gd name="T61" fmla="*/ 8 h 37"/>
                <a:gd name="T62" fmla="*/ 30 w 31"/>
                <a:gd name="T63" fmla="*/ 8 h 37"/>
                <a:gd name="T64" fmla="*/ 28 w 31"/>
                <a:gd name="T65" fmla="*/ 4 h 37"/>
                <a:gd name="T66" fmla="*/ 26 w 31"/>
                <a:gd name="T67" fmla="*/ 3 h 37"/>
                <a:gd name="T68" fmla="*/ 21 w 31"/>
                <a:gd name="T69" fmla="*/ 2 h 37"/>
                <a:gd name="T70" fmla="*/ 12 w 31"/>
                <a:gd name="T71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" h="37">
                  <a:moveTo>
                    <a:pt x="12" y="2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1" y="17"/>
                    <a:pt x="22" y="16"/>
                    <a:pt x="23" y="16"/>
                  </a:cubicBezTo>
                  <a:cubicBezTo>
                    <a:pt x="24" y="15"/>
                    <a:pt x="24" y="14"/>
                    <a:pt x="25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3"/>
                    <a:pt x="24" y="22"/>
                    <a:pt x="24" y="21"/>
                  </a:cubicBezTo>
                  <a:cubicBezTo>
                    <a:pt x="24" y="20"/>
                    <a:pt x="23" y="20"/>
                    <a:pt x="22" y="20"/>
                  </a:cubicBezTo>
                  <a:cubicBezTo>
                    <a:pt x="22" y="19"/>
                    <a:pt x="21" y="19"/>
                    <a:pt x="19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4"/>
                    <a:pt x="12" y="34"/>
                  </a:cubicBezTo>
                  <a:cubicBezTo>
                    <a:pt x="12" y="35"/>
                    <a:pt x="13" y="35"/>
                    <a:pt x="13" y="36"/>
                  </a:cubicBezTo>
                  <a:cubicBezTo>
                    <a:pt x="14" y="36"/>
                    <a:pt x="15" y="36"/>
                    <a:pt x="16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3" y="36"/>
                    <a:pt x="4" y="36"/>
                    <a:pt x="5" y="35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5"/>
                    <a:pt x="6" y="4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9" y="6"/>
                    <a:pt x="29" y="5"/>
                    <a:pt x="28" y="4"/>
                  </a:cubicBezTo>
                  <a:cubicBezTo>
                    <a:pt x="27" y="4"/>
                    <a:pt x="27" y="3"/>
                    <a:pt x="26" y="3"/>
                  </a:cubicBezTo>
                  <a:cubicBezTo>
                    <a:pt x="25" y="2"/>
                    <a:pt x="23" y="2"/>
                    <a:pt x="21" y="2"/>
                  </a:cubicBez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Freeform 41"/>
            <p:cNvSpPr>
              <a:spLocks noEditPoints="1"/>
            </p:cNvSpPr>
            <p:nvPr/>
          </p:nvSpPr>
          <p:spPr bwMode="auto">
            <a:xfrm>
              <a:off x="4145" y="2326"/>
              <a:ext cx="59" cy="71"/>
            </a:xfrm>
            <a:custGeom>
              <a:avLst/>
              <a:gdLst>
                <a:gd name="T0" fmla="*/ 11 w 31"/>
                <a:gd name="T1" fmla="*/ 20 h 37"/>
                <a:gd name="T2" fmla="*/ 11 w 31"/>
                <a:gd name="T3" fmla="*/ 31 h 37"/>
                <a:gd name="T4" fmla="*/ 12 w 31"/>
                <a:gd name="T5" fmla="*/ 35 h 37"/>
                <a:gd name="T6" fmla="*/ 16 w 31"/>
                <a:gd name="T7" fmla="*/ 36 h 37"/>
                <a:gd name="T8" fmla="*/ 17 w 31"/>
                <a:gd name="T9" fmla="*/ 36 h 37"/>
                <a:gd name="T10" fmla="*/ 17 w 31"/>
                <a:gd name="T11" fmla="*/ 37 h 37"/>
                <a:gd name="T12" fmla="*/ 0 w 31"/>
                <a:gd name="T13" fmla="*/ 37 h 37"/>
                <a:gd name="T14" fmla="*/ 0 w 31"/>
                <a:gd name="T15" fmla="*/ 36 h 37"/>
                <a:gd name="T16" fmla="*/ 1 w 31"/>
                <a:gd name="T17" fmla="*/ 36 h 37"/>
                <a:gd name="T18" fmla="*/ 5 w 31"/>
                <a:gd name="T19" fmla="*/ 35 h 37"/>
                <a:gd name="T20" fmla="*/ 6 w 31"/>
                <a:gd name="T21" fmla="*/ 31 h 37"/>
                <a:gd name="T22" fmla="*/ 6 w 31"/>
                <a:gd name="T23" fmla="*/ 7 h 37"/>
                <a:gd name="T24" fmla="*/ 5 w 31"/>
                <a:gd name="T25" fmla="*/ 2 h 37"/>
                <a:gd name="T26" fmla="*/ 1 w 31"/>
                <a:gd name="T27" fmla="*/ 1 h 37"/>
                <a:gd name="T28" fmla="*/ 0 w 31"/>
                <a:gd name="T29" fmla="*/ 1 h 37"/>
                <a:gd name="T30" fmla="*/ 0 w 31"/>
                <a:gd name="T31" fmla="*/ 0 h 37"/>
                <a:gd name="T32" fmla="*/ 15 w 31"/>
                <a:gd name="T33" fmla="*/ 0 h 37"/>
                <a:gd name="T34" fmla="*/ 24 w 31"/>
                <a:gd name="T35" fmla="*/ 1 h 37"/>
                <a:gd name="T36" fmla="*/ 29 w 31"/>
                <a:gd name="T37" fmla="*/ 5 h 37"/>
                <a:gd name="T38" fmla="*/ 31 w 31"/>
                <a:gd name="T39" fmla="*/ 10 h 37"/>
                <a:gd name="T40" fmla="*/ 28 w 31"/>
                <a:gd name="T41" fmla="*/ 18 h 37"/>
                <a:gd name="T42" fmla="*/ 18 w 31"/>
                <a:gd name="T43" fmla="*/ 21 h 37"/>
                <a:gd name="T44" fmla="*/ 15 w 31"/>
                <a:gd name="T45" fmla="*/ 20 h 37"/>
                <a:gd name="T46" fmla="*/ 11 w 31"/>
                <a:gd name="T47" fmla="*/ 20 h 37"/>
                <a:gd name="T48" fmla="*/ 11 w 31"/>
                <a:gd name="T49" fmla="*/ 18 h 37"/>
                <a:gd name="T50" fmla="*/ 14 w 31"/>
                <a:gd name="T51" fmla="*/ 19 h 37"/>
                <a:gd name="T52" fmla="*/ 16 w 31"/>
                <a:gd name="T53" fmla="*/ 19 h 37"/>
                <a:gd name="T54" fmla="*/ 22 w 31"/>
                <a:gd name="T55" fmla="*/ 17 h 37"/>
                <a:gd name="T56" fmla="*/ 24 w 31"/>
                <a:gd name="T57" fmla="*/ 11 h 37"/>
                <a:gd name="T58" fmla="*/ 23 w 31"/>
                <a:gd name="T59" fmla="*/ 6 h 37"/>
                <a:gd name="T60" fmla="*/ 20 w 31"/>
                <a:gd name="T61" fmla="*/ 3 h 37"/>
                <a:gd name="T62" fmla="*/ 15 w 31"/>
                <a:gd name="T63" fmla="*/ 2 h 37"/>
                <a:gd name="T64" fmla="*/ 11 w 31"/>
                <a:gd name="T65" fmla="*/ 3 h 37"/>
                <a:gd name="T66" fmla="*/ 11 w 31"/>
                <a:gd name="T6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37">
                  <a:moveTo>
                    <a:pt x="11" y="20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11" y="33"/>
                    <a:pt x="12" y="35"/>
                    <a:pt x="12" y="35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3" y="36"/>
                    <a:pt x="4" y="36"/>
                    <a:pt x="5" y="35"/>
                  </a:cubicBezTo>
                  <a:cubicBezTo>
                    <a:pt x="5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5" y="2"/>
                  </a:cubicBezTo>
                  <a:cubicBezTo>
                    <a:pt x="4" y="1"/>
                    <a:pt x="3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0"/>
                    <a:pt x="24" y="1"/>
                  </a:cubicBezTo>
                  <a:cubicBezTo>
                    <a:pt x="26" y="2"/>
                    <a:pt x="27" y="3"/>
                    <a:pt x="29" y="5"/>
                  </a:cubicBezTo>
                  <a:cubicBezTo>
                    <a:pt x="30" y="6"/>
                    <a:pt x="31" y="8"/>
                    <a:pt x="31" y="10"/>
                  </a:cubicBezTo>
                  <a:cubicBezTo>
                    <a:pt x="31" y="13"/>
                    <a:pt x="30" y="16"/>
                    <a:pt x="28" y="18"/>
                  </a:cubicBezTo>
                  <a:cubicBezTo>
                    <a:pt x="26" y="20"/>
                    <a:pt x="22" y="21"/>
                    <a:pt x="18" y="21"/>
                  </a:cubicBezTo>
                  <a:cubicBezTo>
                    <a:pt x="17" y="21"/>
                    <a:pt x="16" y="21"/>
                    <a:pt x="15" y="20"/>
                  </a:cubicBezTo>
                  <a:cubicBezTo>
                    <a:pt x="14" y="20"/>
                    <a:pt x="13" y="20"/>
                    <a:pt x="11" y="20"/>
                  </a:cubicBezTo>
                  <a:close/>
                  <a:moveTo>
                    <a:pt x="11" y="18"/>
                  </a:moveTo>
                  <a:cubicBezTo>
                    <a:pt x="13" y="18"/>
                    <a:pt x="13" y="19"/>
                    <a:pt x="14" y="19"/>
                  </a:cubicBezTo>
                  <a:cubicBezTo>
                    <a:pt x="15" y="19"/>
                    <a:pt x="16" y="19"/>
                    <a:pt x="16" y="19"/>
                  </a:cubicBezTo>
                  <a:cubicBezTo>
                    <a:pt x="19" y="19"/>
                    <a:pt x="20" y="18"/>
                    <a:pt x="22" y="17"/>
                  </a:cubicBezTo>
                  <a:cubicBezTo>
                    <a:pt x="23" y="15"/>
                    <a:pt x="24" y="13"/>
                    <a:pt x="24" y="11"/>
                  </a:cubicBezTo>
                  <a:cubicBezTo>
                    <a:pt x="24" y="9"/>
                    <a:pt x="24" y="8"/>
                    <a:pt x="23" y="6"/>
                  </a:cubicBezTo>
                  <a:cubicBezTo>
                    <a:pt x="22" y="5"/>
                    <a:pt x="21" y="4"/>
                    <a:pt x="20" y="3"/>
                  </a:cubicBezTo>
                  <a:cubicBezTo>
                    <a:pt x="19" y="3"/>
                    <a:pt x="17" y="2"/>
                    <a:pt x="15" y="2"/>
                  </a:cubicBezTo>
                  <a:cubicBezTo>
                    <a:pt x="14" y="2"/>
                    <a:pt x="13" y="2"/>
                    <a:pt x="11" y="3"/>
                  </a:cubicBezTo>
                  <a:lnTo>
                    <a:pt x="1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Freeform 42"/>
            <p:cNvSpPr/>
            <p:nvPr/>
          </p:nvSpPr>
          <p:spPr bwMode="auto">
            <a:xfrm>
              <a:off x="4210" y="2326"/>
              <a:ext cx="67" cy="71"/>
            </a:xfrm>
            <a:custGeom>
              <a:avLst/>
              <a:gdLst>
                <a:gd name="T0" fmla="*/ 12 w 35"/>
                <a:gd name="T1" fmla="*/ 2 h 37"/>
                <a:gd name="T2" fmla="*/ 12 w 35"/>
                <a:gd name="T3" fmla="*/ 17 h 37"/>
                <a:gd name="T4" fmla="*/ 21 w 35"/>
                <a:gd name="T5" fmla="*/ 17 h 37"/>
                <a:gd name="T6" fmla="*/ 25 w 35"/>
                <a:gd name="T7" fmla="*/ 16 h 37"/>
                <a:gd name="T8" fmla="*/ 27 w 35"/>
                <a:gd name="T9" fmla="*/ 11 h 37"/>
                <a:gd name="T10" fmla="*/ 28 w 35"/>
                <a:gd name="T11" fmla="*/ 11 h 37"/>
                <a:gd name="T12" fmla="*/ 28 w 35"/>
                <a:gd name="T13" fmla="*/ 24 h 37"/>
                <a:gd name="T14" fmla="*/ 27 w 35"/>
                <a:gd name="T15" fmla="*/ 24 h 37"/>
                <a:gd name="T16" fmla="*/ 26 w 35"/>
                <a:gd name="T17" fmla="*/ 21 h 37"/>
                <a:gd name="T18" fmla="*/ 24 w 35"/>
                <a:gd name="T19" fmla="*/ 19 h 37"/>
                <a:gd name="T20" fmla="*/ 21 w 35"/>
                <a:gd name="T21" fmla="*/ 19 h 37"/>
                <a:gd name="T22" fmla="*/ 12 w 35"/>
                <a:gd name="T23" fmla="*/ 19 h 37"/>
                <a:gd name="T24" fmla="*/ 12 w 35"/>
                <a:gd name="T25" fmla="*/ 31 h 37"/>
                <a:gd name="T26" fmla="*/ 12 w 35"/>
                <a:gd name="T27" fmla="*/ 34 h 37"/>
                <a:gd name="T28" fmla="*/ 13 w 35"/>
                <a:gd name="T29" fmla="*/ 35 h 37"/>
                <a:gd name="T30" fmla="*/ 15 w 35"/>
                <a:gd name="T31" fmla="*/ 35 h 37"/>
                <a:gd name="T32" fmla="*/ 22 w 35"/>
                <a:gd name="T33" fmla="*/ 35 h 37"/>
                <a:gd name="T34" fmla="*/ 27 w 35"/>
                <a:gd name="T35" fmla="*/ 35 h 37"/>
                <a:gd name="T36" fmla="*/ 30 w 35"/>
                <a:gd name="T37" fmla="*/ 33 h 37"/>
                <a:gd name="T38" fmla="*/ 34 w 35"/>
                <a:gd name="T39" fmla="*/ 28 h 37"/>
                <a:gd name="T40" fmla="*/ 35 w 35"/>
                <a:gd name="T41" fmla="*/ 28 h 37"/>
                <a:gd name="T42" fmla="*/ 32 w 35"/>
                <a:gd name="T43" fmla="*/ 37 h 37"/>
                <a:gd name="T44" fmla="*/ 0 w 35"/>
                <a:gd name="T45" fmla="*/ 37 h 37"/>
                <a:gd name="T46" fmla="*/ 0 w 35"/>
                <a:gd name="T47" fmla="*/ 36 h 37"/>
                <a:gd name="T48" fmla="*/ 1 w 35"/>
                <a:gd name="T49" fmla="*/ 36 h 37"/>
                <a:gd name="T50" fmla="*/ 4 w 35"/>
                <a:gd name="T51" fmla="*/ 36 h 37"/>
                <a:gd name="T52" fmla="*/ 5 w 35"/>
                <a:gd name="T53" fmla="*/ 34 h 37"/>
                <a:gd name="T54" fmla="*/ 6 w 35"/>
                <a:gd name="T55" fmla="*/ 31 h 37"/>
                <a:gd name="T56" fmla="*/ 6 w 35"/>
                <a:gd name="T57" fmla="*/ 7 h 37"/>
                <a:gd name="T58" fmla="*/ 5 w 35"/>
                <a:gd name="T59" fmla="*/ 2 h 37"/>
                <a:gd name="T60" fmla="*/ 1 w 35"/>
                <a:gd name="T61" fmla="*/ 1 h 37"/>
                <a:gd name="T62" fmla="*/ 0 w 35"/>
                <a:gd name="T63" fmla="*/ 1 h 37"/>
                <a:gd name="T64" fmla="*/ 0 w 35"/>
                <a:gd name="T65" fmla="*/ 0 h 37"/>
                <a:gd name="T66" fmla="*/ 32 w 35"/>
                <a:gd name="T67" fmla="*/ 0 h 37"/>
                <a:gd name="T68" fmla="*/ 32 w 35"/>
                <a:gd name="T69" fmla="*/ 8 h 37"/>
                <a:gd name="T70" fmla="*/ 31 w 35"/>
                <a:gd name="T71" fmla="*/ 8 h 37"/>
                <a:gd name="T72" fmla="*/ 29 w 35"/>
                <a:gd name="T73" fmla="*/ 4 h 37"/>
                <a:gd name="T74" fmla="*/ 27 w 35"/>
                <a:gd name="T75" fmla="*/ 3 h 37"/>
                <a:gd name="T76" fmla="*/ 23 w 35"/>
                <a:gd name="T77" fmla="*/ 2 h 37"/>
                <a:gd name="T78" fmla="*/ 12 w 35"/>
                <a:gd name="T7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7">
                  <a:moveTo>
                    <a:pt x="12" y="2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3" y="17"/>
                    <a:pt x="24" y="16"/>
                    <a:pt x="25" y="16"/>
                  </a:cubicBezTo>
                  <a:cubicBezTo>
                    <a:pt x="26" y="15"/>
                    <a:pt x="27" y="14"/>
                    <a:pt x="27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6" y="21"/>
                    <a:pt x="26" y="21"/>
                  </a:cubicBezTo>
                  <a:cubicBezTo>
                    <a:pt x="26" y="20"/>
                    <a:pt x="25" y="20"/>
                    <a:pt x="24" y="19"/>
                  </a:cubicBezTo>
                  <a:cubicBezTo>
                    <a:pt x="24" y="19"/>
                    <a:pt x="22" y="19"/>
                    <a:pt x="21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4"/>
                    <a:pt x="12" y="34"/>
                  </a:cubicBezTo>
                  <a:cubicBezTo>
                    <a:pt x="12" y="34"/>
                    <a:pt x="12" y="35"/>
                    <a:pt x="13" y="35"/>
                  </a:cubicBezTo>
                  <a:cubicBezTo>
                    <a:pt x="13" y="35"/>
                    <a:pt x="14" y="35"/>
                    <a:pt x="1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6" y="35"/>
                    <a:pt x="27" y="35"/>
                  </a:cubicBezTo>
                  <a:cubicBezTo>
                    <a:pt x="28" y="35"/>
                    <a:pt x="29" y="34"/>
                    <a:pt x="30" y="33"/>
                  </a:cubicBezTo>
                  <a:cubicBezTo>
                    <a:pt x="31" y="32"/>
                    <a:pt x="33" y="30"/>
                    <a:pt x="34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6"/>
                    <a:pt x="3" y="36"/>
                    <a:pt x="4" y="36"/>
                  </a:cubicBezTo>
                  <a:cubicBezTo>
                    <a:pt x="5" y="35"/>
                    <a:pt x="5" y="35"/>
                    <a:pt x="5" y="34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4" y="1"/>
                    <a:pt x="3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6"/>
                    <a:pt x="30" y="5"/>
                    <a:pt x="29" y="4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6" y="2"/>
                    <a:pt x="25" y="2"/>
                    <a:pt x="23" y="2"/>
                  </a:cubicBez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Freeform 43"/>
            <p:cNvSpPr/>
            <p:nvPr/>
          </p:nvSpPr>
          <p:spPr bwMode="auto">
            <a:xfrm>
              <a:off x="4283" y="2326"/>
              <a:ext cx="65" cy="71"/>
            </a:xfrm>
            <a:custGeom>
              <a:avLst/>
              <a:gdLst>
                <a:gd name="T0" fmla="*/ 34 w 34"/>
                <a:gd name="T1" fmla="*/ 0 h 37"/>
                <a:gd name="T2" fmla="*/ 34 w 34"/>
                <a:gd name="T3" fmla="*/ 9 h 37"/>
                <a:gd name="T4" fmla="*/ 33 w 34"/>
                <a:gd name="T5" fmla="*/ 9 h 37"/>
                <a:gd name="T6" fmla="*/ 32 w 34"/>
                <a:gd name="T7" fmla="*/ 5 h 37"/>
                <a:gd name="T8" fmla="*/ 30 w 34"/>
                <a:gd name="T9" fmla="*/ 3 h 37"/>
                <a:gd name="T10" fmla="*/ 26 w 34"/>
                <a:gd name="T11" fmla="*/ 2 h 37"/>
                <a:gd name="T12" fmla="*/ 20 w 34"/>
                <a:gd name="T13" fmla="*/ 2 h 37"/>
                <a:gd name="T14" fmla="*/ 20 w 34"/>
                <a:gd name="T15" fmla="*/ 31 h 37"/>
                <a:gd name="T16" fmla="*/ 21 w 34"/>
                <a:gd name="T17" fmla="*/ 35 h 37"/>
                <a:gd name="T18" fmla="*/ 24 w 34"/>
                <a:gd name="T19" fmla="*/ 36 h 37"/>
                <a:gd name="T20" fmla="*/ 26 w 34"/>
                <a:gd name="T21" fmla="*/ 36 h 37"/>
                <a:gd name="T22" fmla="*/ 26 w 34"/>
                <a:gd name="T23" fmla="*/ 37 h 37"/>
                <a:gd name="T24" fmla="*/ 8 w 34"/>
                <a:gd name="T25" fmla="*/ 37 h 37"/>
                <a:gd name="T26" fmla="*/ 8 w 34"/>
                <a:gd name="T27" fmla="*/ 36 h 37"/>
                <a:gd name="T28" fmla="*/ 10 w 34"/>
                <a:gd name="T29" fmla="*/ 36 h 37"/>
                <a:gd name="T30" fmla="*/ 13 w 34"/>
                <a:gd name="T31" fmla="*/ 35 h 37"/>
                <a:gd name="T32" fmla="*/ 14 w 34"/>
                <a:gd name="T33" fmla="*/ 31 h 37"/>
                <a:gd name="T34" fmla="*/ 14 w 34"/>
                <a:gd name="T35" fmla="*/ 2 h 37"/>
                <a:gd name="T36" fmla="*/ 9 w 34"/>
                <a:gd name="T37" fmla="*/ 2 h 37"/>
                <a:gd name="T38" fmla="*/ 5 w 34"/>
                <a:gd name="T39" fmla="*/ 3 h 37"/>
                <a:gd name="T40" fmla="*/ 2 w 34"/>
                <a:gd name="T41" fmla="*/ 5 h 37"/>
                <a:gd name="T42" fmla="*/ 1 w 34"/>
                <a:gd name="T43" fmla="*/ 9 h 37"/>
                <a:gd name="T44" fmla="*/ 0 w 34"/>
                <a:gd name="T45" fmla="*/ 9 h 37"/>
                <a:gd name="T46" fmla="*/ 0 w 34"/>
                <a:gd name="T47" fmla="*/ 0 h 37"/>
                <a:gd name="T48" fmla="*/ 34 w 34"/>
                <a:gd name="T4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37">
                  <a:moveTo>
                    <a:pt x="34" y="0"/>
                  </a:move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7"/>
                    <a:pt x="33" y="6"/>
                    <a:pt x="32" y="5"/>
                  </a:cubicBezTo>
                  <a:cubicBezTo>
                    <a:pt x="32" y="4"/>
                    <a:pt x="31" y="4"/>
                    <a:pt x="30" y="3"/>
                  </a:cubicBezTo>
                  <a:cubicBezTo>
                    <a:pt x="29" y="3"/>
                    <a:pt x="27" y="2"/>
                    <a:pt x="26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3"/>
                    <a:pt x="20" y="35"/>
                    <a:pt x="21" y="35"/>
                  </a:cubicBezTo>
                  <a:cubicBezTo>
                    <a:pt x="21" y="36"/>
                    <a:pt x="23" y="36"/>
                    <a:pt x="24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3" y="36"/>
                    <a:pt x="13" y="35"/>
                  </a:cubicBezTo>
                  <a:cubicBezTo>
                    <a:pt x="14" y="34"/>
                    <a:pt x="14" y="33"/>
                    <a:pt x="14" y="3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2"/>
                    <a:pt x="6" y="2"/>
                    <a:pt x="5" y="3"/>
                  </a:cubicBezTo>
                  <a:cubicBezTo>
                    <a:pt x="4" y="3"/>
                    <a:pt x="3" y="4"/>
                    <a:pt x="2" y="5"/>
                  </a:cubicBezTo>
                  <a:cubicBezTo>
                    <a:pt x="1" y="6"/>
                    <a:pt x="1" y="7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Freeform 44"/>
            <p:cNvSpPr>
              <a:spLocks noEditPoints="1"/>
            </p:cNvSpPr>
            <p:nvPr/>
          </p:nvSpPr>
          <p:spPr bwMode="auto">
            <a:xfrm>
              <a:off x="4351" y="2326"/>
              <a:ext cx="79" cy="71"/>
            </a:xfrm>
            <a:custGeom>
              <a:avLst/>
              <a:gdLst>
                <a:gd name="T0" fmla="*/ 41 w 41"/>
                <a:gd name="T1" fmla="*/ 37 h 37"/>
                <a:gd name="T2" fmla="*/ 30 w 41"/>
                <a:gd name="T3" fmla="*/ 37 h 37"/>
                <a:gd name="T4" fmla="*/ 16 w 41"/>
                <a:gd name="T5" fmla="*/ 20 h 37"/>
                <a:gd name="T6" fmla="*/ 14 w 41"/>
                <a:gd name="T7" fmla="*/ 20 h 37"/>
                <a:gd name="T8" fmla="*/ 13 w 41"/>
                <a:gd name="T9" fmla="*/ 20 h 37"/>
                <a:gd name="T10" fmla="*/ 12 w 41"/>
                <a:gd name="T11" fmla="*/ 20 h 37"/>
                <a:gd name="T12" fmla="*/ 12 w 41"/>
                <a:gd name="T13" fmla="*/ 31 h 37"/>
                <a:gd name="T14" fmla="*/ 13 w 41"/>
                <a:gd name="T15" fmla="*/ 35 h 37"/>
                <a:gd name="T16" fmla="*/ 16 w 41"/>
                <a:gd name="T17" fmla="*/ 36 h 37"/>
                <a:gd name="T18" fmla="*/ 18 w 41"/>
                <a:gd name="T19" fmla="*/ 36 h 37"/>
                <a:gd name="T20" fmla="*/ 18 w 41"/>
                <a:gd name="T21" fmla="*/ 37 h 37"/>
                <a:gd name="T22" fmla="*/ 0 w 41"/>
                <a:gd name="T23" fmla="*/ 37 h 37"/>
                <a:gd name="T24" fmla="*/ 0 w 41"/>
                <a:gd name="T25" fmla="*/ 36 h 37"/>
                <a:gd name="T26" fmla="*/ 2 w 41"/>
                <a:gd name="T27" fmla="*/ 36 h 37"/>
                <a:gd name="T28" fmla="*/ 5 w 41"/>
                <a:gd name="T29" fmla="*/ 35 h 37"/>
                <a:gd name="T30" fmla="*/ 6 w 41"/>
                <a:gd name="T31" fmla="*/ 31 h 37"/>
                <a:gd name="T32" fmla="*/ 6 w 41"/>
                <a:gd name="T33" fmla="*/ 7 h 37"/>
                <a:gd name="T34" fmla="*/ 5 w 41"/>
                <a:gd name="T35" fmla="*/ 2 h 37"/>
                <a:gd name="T36" fmla="*/ 2 w 41"/>
                <a:gd name="T37" fmla="*/ 1 h 37"/>
                <a:gd name="T38" fmla="*/ 0 w 41"/>
                <a:gd name="T39" fmla="*/ 1 h 37"/>
                <a:gd name="T40" fmla="*/ 0 w 41"/>
                <a:gd name="T41" fmla="*/ 0 h 37"/>
                <a:gd name="T42" fmla="*/ 15 w 41"/>
                <a:gd name="T43" fmla="*/ 0 h 37"/>
                <a:gd name="T44" fmla="*/ 25 w 41"/>
                <a:gd name="T45" fmla="*/ 1 h 37"/>
                <a:gd name="T46" fmla="*/ 30 w 41"/>
                <a:gd name="T47" fmla="*/ 4 h 37"/>
                <a:gd name="T48" fmla="*/ 32 w 41"/>
                <a:gd name="T49" fmla="*/ 10 h 37"/>
                <a:gd name="T50" fmla="*/ 30 w 41"/>
                <a:gd name="T51" fmla="*/ 16 h 37"/>
                <a:gd name="T52" fmla="*/ 22 w 41"/>
                <a:gd name="T53" fmla="*/ 19 h 37"/>
                <a:gd name="T54" fmla="*/ 31 w 41"/>
                <a:gd name="T55" fmla="*/ 30 h 37"/>
                <a:gd name="T56" fmla="*/ 36 w 41"/>
                <a:gd name="T57" fmla="*/ 35 h 37"/>
                <a:gd name="T58" fmla="*/ 41 w 41"/>
                <a:gd name="T59" fmla="*/ 36 h 37"/>
                <a:gd name="T60" fmla="*/ 41 w 41"/>
                <a:gd name="T61" fmla="*/ 37 h 37"/>
                <a:gd name="T62" fmla="*/ 12 w 41"/>
                <a:gd name="T63" fmla="*/ 18 h 37"/>
                <a:gd name="T64" fmla="*/ 13 w 41"/>
                <a:gd name="T65" fmla="*/ 18 h 37"/>
                <a:gd name="T66" fmla="*/ 14 w 41"/>
                <a:gd name="T67" fmla="*/ 18 h 37"/>
                <a:gd name="T68" fmla="*/ 22 w 41"/>
                <a:gd name="T69" fmla="*/ 16 h 37"/>
                <a:gd name="T70" fmla="*/ 25 w 41"/>
                <a:gd name="T71" fmla="*/ 10 h 37"/>
                <a:gd name="T72" fmla="*/ 23 w 41"/>
                <a:gd name="T73" fmla="*/ 4 h 37"/>
                <a:gd name="T74" fmla="*/ 17 w 41"/>
                <a:gd name="T75" fmla="*/ 2 h 37"/>
                <a:gd name="T76" fmla="*/ 12 w 41"/>
                <a:gd name="T77" fmla="*/ 3 h 37"/>
                <a:gd name="T78" fmla="*/ 12 w 41"/>
                <a:gd name="T7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" h="37">
                  <a:moveTo>
                    <a:pt x="41" y="37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2" y="20"/>
                    <a:pt x="12" y="2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3"/>
                    <a:pt x="12" y="35"/>
                    <a:pt x="13" y="35"/>
                  </a:cubicBezTo>
                  <a:cubicBezTo>
                    <a:pt x="14" y="36"/>
                    <a:pt x="15" y="36"/>
                    <a:pt x="16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" y="36"/>
                    <a:pt x="5" y="36"/>
                    <a:pt x="5" y="35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5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3" y="0"/>
                    <a:pt x="25" y="1"/>
                  </a:cubicBezTo>
                  <a:cubicBezTo>
                    <a:pt x="27" y="1"/>
                    <a:pt x="29" y="3"/>
                    <a:pt x="30" y="4"/>
                  </a:cubicBezTo>
                  <a:cubicBezTo>
                    <a:pt x="32" y="6"/>
                    <a:pt x="32" y="7"/>
                    <a:pt x="32" y="10"/>
                  </a:cubicBezTo>
                  <a:cubicBezTo>
                    <a:pt x="32" y="12"/>
                    <a:pt x="31" y="14"/>
                    <a:pt x="30" y="16"/>
                  </a:cubicBezTo>
                  <a:cubicBezTo>
                    <a:pt x="28" y="17"/>
                    <a:pt x="26" y="18"/>
                    <a:pt x="22" y="19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3" y="32"/>
                    <a:pt x="34" y="34"/>
                    <a:pt x="36" y="35"/>
                  </a:cubicBezTo>
                  <a:cubicBezTo>
                    <a:pt x="37" y="36"/>
                    <a:pt x="39" y="36"/>
                    <a:pt x="41" y="36"/>
                  </a:cubicBezTo>
                  <a:lnTo>
                    <a:pt x="41" y="37"/>
                  </a:lnTo>
                  <a:close/>
                  <a:moveTo>
                    <a:pt x="12" y="18"/>
                  </a:moveTo>
                  <a:cubicBezTo>
                    <a:pt x="12" y="18"/>
                    <a:pt x="13" y="18"/>
                    <a:pt x="13" y="18"/>
                  </a:cubicBezTo>
                  <a:cubicBezTo>
                    <a:pt x="13" y="18"/>
                    <a:pt x="13" y="18"/>
                    <a:pt x="14" y="18"/>
                  </a:cubicBezTo>
                  <a:cubicBezTo>
                    <a:pt x="18" y="18"/>
                    <a:pt x="20" y="17"/>
                    <a:pt x="22" y="16"/>
                  </a:cubicBezTo>
                  <a:cubicBezTo>
                    <a:pt x="24" y="14"/>
                    <a:pt x="25" y="12"/>
                    <a:pt x="25" y="10"/>
                  </a:cubicBezTo>
                  <a:cubicBezTo>
                    <a:pt x="25" y="8"/>
                    <a:pt x="25" y="6"/>
                    <a:pt x="23" y="4"/>
                  </a:cubicBezTo>
                  <a:cubicBezTo>
                    <a:pt x="21" y="3"/>
                    <a:pt x="19" y="2"/>
                    <a:pt x="17" y="2"/>
                  </a:cubicBezTo>
                  <a:cubicBezTo>
                    <a:pt x="16" y="2"/>
                    <a:pt x="14" y="2"/>
                    <a:pt x="12" y="3"/>
                  </a:cubicBezTo>
                  <a:lnTo>
                    <a:pt x="1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Freeform 45"/>
            <p:cNvSpPr>
              <a:spLocks noEditPoints="1"/>
            </p:cNvSpPr>
            <p:nvPr/>
          </p:nvSpPr>
          <p:spPr bwMode="auto">
            <a:xfrm>
              <a:off x="4432" y="2324"/>
              <a:ext cx="76" cy="75"/>
            </a:xfrm>
            <a:custGeom>
              <a:avLst/>
              <a:gdLst>
                <a:gd name="T0" fmla="*/ 21 w 40"/>
                <a:gd name="T1" fmla="*/ 0 h 39"/>
                <a:gd name="T2" fmla="*/ 35 w 40"/>
                <a:gd name="T3" fmla="*/ 6 h 39"/>
                <a:gd name="T4" fmla="*/ 40 w 40"/>
                <a:gd name="T5" fmla="*/ 19 h 39"/>
                <a:gd name="T6" fmla="*/ 34 w 40"/>
                <a:gd name="T7" fmla="*/ 34 h 39"/>
                <a:gd name="T8" fmla="*/ 20 w 40"/>
                <a:gd name="T9" fmla="*/ 39 h 39"/>
                <a:gd name="T10" fmla="*/ 6 w 40"/>
                <a:gd name="T11" fmla="*/ 34 h 39"/>
                <a:gd name="T12" fmla="*/ 0 w 40"/>
                <a:gd name="T13" fmla="*/ 20 h 39"/>
                <a:gd name="T14" fmla="*/ 7 w 40"/>
                <a:gd name="T15" fmla="*/ 5 h 39"/>
                <a:gd name="T16" fmla="*/ 21 w 40"/>
                <a:gd name="T17" fmla="*/ 0 h 39"/>
                <a:gd name="T18" fmla="*/ 20 w 40"/>
                <a:gd name="T19" fmla="*/ 2 h 39"/>
                <a:gd name="T20" fmla="*/ 11 w 40"/>
                <a:gd name="T21" fmla="*/ 6 h 39"/>
                <a:gd name="T22" fmla="*/ 7 w 40"/>
                <a:gd name="T23" fmla="*/ 19 h 39"/>
                <a:gd name="T24" fmla="*/ 11 w 40"/>
                <a:gd name="T25" fmla="*/ 33 h 39"/>
                <a:gd name="T26" fmla="*/ 20 w 40"/>
                <a:gd name="T27" fmla="*/ 37 h 39"/>
                <a:gd name="T28" fmla="*/ 30 w 40"/>
                <a:gd name="T29" fmla="*/ 33 h 39"/>
                <a:gd name="T30" fmla="*/ 33 w 40"/>
                <a:gd name="T31" fmla="*/ 20 h 39"/>
                <a:gd name="T32" fmla="*/ 29 w 40"/>
                <a:gd name="T33" fmla="*/ 6 h 39"/>
                <a:gd name="T34" fmla="*/ 20 w 40"/>
                <a:gd name="T3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9">
                  <a:moveTo>
                    <a:pt x="21" y="0"/>
                  </a:moveTo>
                  <a:cubicBezTo>
                    <a:pt x="26" y="0"/>
                    <a:pt x="31" y="2"/>
                    <a:pt x="35" y="6"/>
                  </a:cubicBezTo>
                  <a:cubicBezTo>
                    <a:pt x="38" y="9"/>
                    <a:pt x="40" y="14"/>
                    <a:pt x="40" y="19"/>
                  </a:cubicBezTo>
                  <a:cubicBezTo>
                    <a:pt x="40" y="25"/>
                    <a:pt x="38" y="30"/>
                    <a:pt x="34" y="34"/>
                  </a:cubicBezTo>
                  <a:cubicBezTo>
                    <a:pt x="31" y="37"/>
                    <a:pt x="26" y="39"/>
                    <a:pt x="20" y="39"/>
                  </a:cubicBezTo>
                  <a:cubicBezTo>
                    <a:pt x="14" y="39"/>
                    <a:pt x="10" y="37"/>
                    <a:pt x="6" y="34"/>
                  </a:cubicBezTo>
                  <a:cubicBezTo>
                    <a:pt x="2" y="30"/>
                    <a:pt x="0" y="25"/>
                    <a:pt x="0" y="20"/>
                  </a:cubicBezTo>
                  <a:cubicBezTo>
                    <a:pt x="0" y="14"/>
                    <a:pt x="2" y="9"/>
                    <a:pt x="7" y="5"/>
                  </a:cubicBezTo>
                  <a:cubicBezTo>
                    <a:pt x="11" y="2"/>
                    <a:pt x="15" y="0"/>
                    <a:pt x="21" y="0"/>
                  </a:cubicBezTo>
                  <a:close/>
                  <a:moveTo>
                    <a:pt x="20" y="2"/>
                  </a:moveTo>
                  <a:cubicBezTo>
                    <a:pt x="16" y="2"/>
                    <a:pt x="13" y="3"/>
                    <a:pt x="11" y="6"/>
                  </a:cubicBezTo>
                  <a:cubicBezTo>
                    <a:pt x="8" y="9"/>
                    <a:pt x="7" y="13"/>
                    <a:pt x="7" y="19"/>
                  </a:cubicBezTo>
                  <a:cubicBezTo>
                    <a:pt x="7" y="26"/>
                    <a:pt x="8" y="30"/>
                    <a:pt x="11" y="33"/>
                  </a:cubicBezTo>
                  <a:cubicBezTo>
                    <a:pt x="14" y="36"/>
                    <a:pt x="16" y="37"/>
                    <a:pt x="20" y="37"/>
                  </a:cubicBezTo>
                  <a:cubicBezTo>
                    <a:pt x="24" y="37"/>
                    <a:pt x="27" y="36"/>
                    <a:pt x="30" y="33"/>
                  </a:cubicBezTo>
                  <a:cubicBezTo>
                    <a:pt x="32" y="30"/>
                    <a:pt x="33" y="26"/>
                    <a:pt x="33" y="20"/>
                  </a:cubicBezTo>
                  <a:cubicBezTo>
                    <a:pt x="33" y="14"/>
                    <a:pt x="32" y="9"/>
                    <a:pt x="29" y="6"/>
                  </a:cubicBezTo>
                  <a:cubicBezTo>
                    <a:pt x="27" y="3"/>
                    <a:pt x="24" y="2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Freeform 46"/>
            <p:cNvSpPr/>
            <p:nvPr/>
          </p:nvSpPr>
          <p:spPr bwMode="auto">
            <a:xfrm>
              <a:off x="4514" y="2326"/>
              <a:ext cx="68" cy="71"/>
            </a:xfrm>
            <a:custGeom>
              <a:avLst/>
              <a:gdLst>
                <a:gd name="T0" fmla="*/ 35 w 36"/>
                <a:gd name="T1" fmla="*/ 27 h 37"/>
                <a:gd name="T2" fmla="*/ 36 w 36"/>
                <a:gd name="T3" fmla="*/ 27 h 37"/>
                <a:gd name="T4" fmla="*/ 32 w 36"/>
                <a:gd name="T5" fmla="*/ 37 h 37"/>
                <a:gd name="T6" fmla="*/ 0 w 36"/>
                <a:gd name="T7" fmla="*/ 37 h 37"/>
                <a:gd name="T8" fmla="*/ 0 w 36"/>
                <a:gd name="T9" fmla="*/ 36 h 37"/>
                <a:gd name="T10" fmla="*/ 2 w 36"/>
                <a:gd name="T11" fmla="*/ 36 h 37"/>
                <a:gd name="T12" fmla="*/ 6 w 36"/>
                <a:gd name="T13" fmla="*/ 35 h 37"/>
                <a:gd name="T14" fmla="*/ 6 w 36"/>
                <a:gd name="T15" fmla="*/ 31 h 37"/>
                <a:gd name="T16" fmla="*/ 6 w 36"/>
                <a:gd name="T17" fmla="*/ 7 h 37"/>
                <a:gd name="T18" fmla="*/ 5 w 36"/>
                <a:gd name="T19" fmla="*/ 2 h 37"/>
                <a:gd name="T20" fmla="*/ 2 w 36"/>
                <a:gd name="T21" fmla="*/ 1 h 37"/>
                <a:gd name="T22" fmla="*/ 0 w 36"/>
                <a:gd name="T23" fmla="*/ 1 h 37"/>
                <a:gd name="T24" fmla="*/ 0 w 36"/>
                <a:gd name="T25" fmla="*/ 0 h 37"/>
                <a:gd name="T26" fmla="*/ 19 w 36"/>
                <a:gd name="T27" fmla="*/ 0 h 37"/>
                <a:gd name="T28" fmla="*/ 19 w 36"/>
                <a:gd name="T29" fmla="*/ 1 h 37"/>
                <a:gd name="T30" fmla="*/ 14 w 36"/>
                <a:gd name="T31" fmla="*/ 2 h 37"/>
                <a:gd name="T32" fmla="*/ 13 w 36"/>
                <a:gd name="T33" fmla="*/ 3 h 37"/>
                <a:gd name="T34" fmla="*/ 12 w 36"/>
                <a:gd name="T35" fmla="*/ 7 h 37"/>
                <a:gd name="T36" fmla="*/ 12 w 36"/>
                <a:gd name="T37" fmla="*/ 31 h 37"/>
                <a:gd name="T38" fmla="*/ 13 w 36"/>
                <a:gd name="T39" fmla="*/ 34 h 37"/>
                <a:gd name="T40" fmla="*/ 14 w 36"/>
                <a:gd name="T41" fmla="*/ 35 h 37"/>
                <a:gd name="T42" fmla="*/ 18 w 36"/>
                <a:gd name="T43" fmla="*/ 35 h 37"/>
                <a:gd name="T44" fmla="*/ 21 w 36"/>
                <a:gd name="T45" fmla="*/ 35 h 37"/>
                <a:gd name="T46" fmla="*/ 28 w 36"/>
                <a:gd name="T47" fmla="*/ 34 h 37"/>
                <a:gd name="T48" fmla="*/ 32 w 36"/>
                <a:gd name="T49" fmla="*/ 32 h 37"/>
                <a:gd name="T50" fmla="*/ 35 w 36"/>
                <a:gd name="T51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37">
                  <a:moveTo>
                    <a:pt x="35" y="27"/>
                  </a:moveTo>
                  <a:cubicBezTo>
                    <a:pt x="36" y="27"/>
                    <a:pt x="36" y="27"/>
                    <a:pt x="36" y="2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" y="36"/>
                    <a:pt x="5" y="36"/>
                    <a:pt x="6" y="35"/>
                  </a:cubicBezTo>
                  <a:cubicBezTo>
                    <a:pt x="6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5" y="1"/>
                    <a:pt x="3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5" y="1"/>
                    <a:pt x="14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2" y="4"/>
                    <a:pt x="12" y="5"/>
                    <a:pt x="12" y="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2" y="33"/>
                    <a:pt x="13" y="34"/>
                  </a:cubicBezTo>
                  <a:cubicBezTo>
                    <a:pt x="13" y="34"/>
                    <a:pt x="13" y="35"/>
                    <a:pt x="14" y="35"/>
                  </a:cubicBezTo>
                  <a:cubicBezTo>
                    <a:pt x="14" y="35"/>
                    <a:pt x="16" y="35"/>
                    <a:pt x="18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5" y="35"/>
                    <a:pt x="27" y="35"/>
                    <a:pt x="28" y="34"/>
                  </a:cubicBezTo>
                  <a:cubicBezTo>
                    <a:pt x="29" y="34"/>
                    <a:pt x="30" y="33"/>
                    <a:pt x="32" y="32"/>
                  </a:cubicBezTo>
                  <a:cubicBezTo>
                    <a:pt x="33" y="31"/>
                    <a:pt x="34" y="29"/>
                    <a:pt x="35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Freeform 47"/>
            <p:cNvSpPr/>
            <p:nvPr/>
          </p:nvSpPr>
          <p:spPr bwMode="auto">
            <a:xfrm>
              <a:off x="4586" y="2326"/>
              <a:ext cx="67" cy="71"/>
            </a:xfrm>
            <a:custGeom>
              <a:avLst/>
              <a:gdLst>
                <a:gd name="T0" fmla="*/ 11 w 35"/>
                <a:gd name="T1" fmla="*/ 2 h 37"/>
                <a:gd name="T2" fmla="*/ 11 w 35"/>
                <a:gd name="T3" fmla="*/ 17 h 37"/>
                <a:gd name="T4" fmla="*/ 20 w 35"/>
                <a:gd name="T5" fmla="*/ 17 h 37"/>
                <a:gd name="T6" fmla="*/ 25 w 35"/>
                <a:gd name="T7" fmla="*/ 16 h 37"/>
                <a:gd name="T8" fmla="*/ 27 w 35"/>
                <a:gd name="T9" fmla="*/ 11 h 37"/>
                <a:gd name="T10" fmla="*/ 28 w 35"/>
                <a:gd name="T11" fmla="*/ 11 h 37"/>
                <a:gd name="T12" fmla="*/ 28 w 35"/>
                <a:gd name="T13" fmla="*/ 24 h 37"/>
                <a:gd name="T14" fmla="*/ 27 w 35"/>
                <a:gd name="T15" fmla="*/ 24 h 37"/>
                <a:gd name="T16" fmla="*/ 26 w 35"/>
                <a:gd name="T17" fmla="*/ 21 h 37"/>
                <a:gd name="T18" fmla="*/ 24 w 35"/>
                <a:gd name="T19" fmla="*/ 19 h 37"/>
                <a:gd name="T20" fmla="*/ 20 w 35"/>
                <a:gd name="T21" fmla="*/ 19 h 37"/>
                <a:gd name="T22" fmla="*/ 11 w 35"/>
                <a:gd name="T23" fmla="*/ 19 h 37"/>
                <a:gd name="T24" fmla="*/ 11 w 35"/>
                <a:gd name="T25" fmla="*/ 31 h 37"/>
                <a:gd name="T26" fmla="*/ 12 w 35"/>
                <a:gd name="T27" fmla="*/ 34 h 37"/>
                <a:gd name="T28" fmla="*/ 12 w 35"/>
                <a:gd name="T29" fmla="*/ 35 h 37"/>
                <a:gd name="T30" fmla="*/ 15 w 35"/>
                <a:gd name="T31" fmla="*/ 35 h 37"/>
                <a:gd name="T32" fmla="*/ 22 w 35"/>
                <a:gd name="T33" fmla="*/ 35 h 37"/>
                <a:gd name="T34" fmla="*/ 27 w 35"/>
                <a:gd name="T35" fmla="*/ 35 h 37"/>
                <a:gd name="T36" fmla="*/ 30 w 35"/>
                <a:gd name="T37" fmla="*/ 33 h 37"/>
                <a:gd name="T38" fmla="*/ 34 w 35"/>
                <a:gd name="T39" fmla="*/ 28 h 37"/>
                <a:gd name="T40" fmla="*/ 35 w 35"/>
                <a:gd name="T41" fmla="*/ 28 h 37"/>
                <a:gd name="T42" fmla="*/ 31 w 35"/>
                <a:gd name="T43" fmla="*/ 37 h 37"/>
                <a:gd name="T44" fmla="*/ 0 w 35"/>
                <a:gd name="T45" fmla="*/ 37 h 37"/>
                <a:gd name="T46" fmla="*/ 0 w 35"/>
                <a:gd name="T47" fmla="*/ 36 h 37"/>
                <a:gd name="T48" fmla="*/ 1 w 35"/>
                <a:gd name="T49" fmla="*/ 36 h 37"/>
                <a:gd name="T50" fmla="*/ 4 w 35"/>
                <a:gd name="T51" fmla="*/ 36 h 37"/>
                <a:gd name="T52" fmla="*/ 5 w 35"/>
                <a:gd name="T53" fmla="*/ 34 h 37"/>
                <a:gd name="T54" fmla="*/ 6 w 35"/>
                <a:gd name="T55" fmla="*/ 31 h 37"/>
                <a:gd name="T56" fmla="*/ 6 w 35"/>
                <a:gd name="T57" fmla="*/ 7 h 37"/>
                <a:gd name="T58" fmla="*/ 5 w 35"/>
                <a:gd name="T59" fmla="*/ 2 h 37"/>
                <a:gd name="T60" fmla="*/ 1 w 35"/>
                <a:gd name="T61" fmla="*/ 1 h 37"/>
                <a:gd name="T62" fmla="*/ 0 w 35"/>
                <a:gd name="T63" fmla="*/ 1 h 37"/>
                <a:gd name="T64" fmla="*/ 0 w 35"/>
                <a:gd name="T65" fmla="*/ 0 h 37"/>
                <a:gd name="T66" fmla="*/ 31 w 35"/>
                <a:gd name="T67" fmla="*/ 0 h 37"/>
                <a:gd name="T68" fmla="*/ 32 w 35"/>
                <a:gd name="T69" fmla="*/ 8 h 37"/>
                <a:gd name="T70" fmla="*/ 31 w 35"/>
                <a:gd name="T71" fmla="*/ 8 h 37"/>
                <a:gd name="T72" fmla="*/ 29 w 35"/>
                <a:gd name="T73" fmla="*/ 4 h 37"/>
                <a:gd name="T74" fmla="*/ 27 w 35"/>
                <a:gd name="T75" fmla="*/ 3 h 37"/>
                <a:gd name="T76" fmla="*/ 23 w 35"/>
                <a:gd name="T77" fmla="*/ 2 h 37"/>
                <a:gd name="T78" fmla="*/ 11 w 35"/>
                <a:gd name="T7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7">
                  <a:moveTo>
                    <a:pt x="11" y="2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3" y="17"/>
                    <a:pt x="24" y="16"/>
                    <a:pt x="25" y="16"/>
                  </a:cubicBezTo>
                  <a:cubicBezTo>
                    <a:pt x="26" y="15"/>
                    <a:pt x="27" y="14"/>
                    <a:pt x="27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6" y="23"/>
                    <a:pt x="26" y="21"/>
                    <a:pt x="26" y="21"/>
                  </a:cubicBezTo>
                  <a:cubicBezTo>
                    <a:pt x="26" y="20"/>
                    <a:pt x="25" y="20"/>
                    <a:pt x="24" y="19"/>
                  </a:cubicBezTo>
                  <a:cubicBezTo>
                    <a:pt x="23" y="19"/>
                    <a:pt x="22" y="19"/>
                    <a:pt x="2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3"/>
                    <a:pt x="11" y="34"/>
                    <a:pt x="12" y="34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3" y="35"/>
                    <a:pt x="14" y="35"/>
                    <a:pt x="15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6" y="35"/>
                    <a:pt x="27" y="35"/>
                  </a:cubicBezTo>
                  <a:cubicBezTo>
                    <a:pt x="28" y="35"/>
                    <a:pt x="29" y="34"/>
                    <a:pt x="30" y="33"/>
                  </a:cubicBezTo>
                  <a:cubicBezTo>
                    <a:pt x="31" y="32"/>
                    <a:pt x="32" y="30"/>
                    <a:pt x="34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6"/>
                    <a:pt x="3" y="36"/>
                    <a:pt x="4" y="36"/>
                  </a:cubicBezTo>
                  <a:cubicBezTo>
                    <a:pt x="4" y="35"/>
                    <a:pt x="5" y="35"/>
                    <a:pt x="5" y="34"/>
                  </a:cubicBezTo>
                  <a:cubicBezTo>
                    <a:pt x="5" y="34"/>
                    <a:pt x="6" y="33"/>
                    <a:pt x="6" y="3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5" y="2"/>
                  </a:cubicBezTo>
                  <a:cubicBezTo>
                    <a:pt x="4" y="1"/>
                    <a:pt x="3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6"/>
                    <a:pt x="30" y="5"/>
                    <a:pt x="29" y="4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6" y="2"/>
                    <a:pt x="25" y="2"/>
                    <a:pt x="23" y="2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Freeform 48"/>
            <p:cNvSpPr/>
            <p:nvPr/>
          </p:nvSpPr>
          <p:spPr bwMode="auto">
            <a:xfrm>
              <a:off x="4655" y="2326"/>
              <a:ext cx="84" cy="73"/>
            </a:xfrm>
            <a:custGeom>
              <a:avLst/>
              <a:gdLst>
                <a:gd name="T0" fmla="*/ 29 w 44"/>
                <a:gd name="T1" fmla="*/ 1 h 38"/>
                <a:gd name="T2" fmla="*/ 29 w 44"/>
                <a:gd name="T3" fmla="*/ 0 h 38"/>
                <a:gd name="T4" fmla="*/ 44 w 44"/>
                <a:gd name="T5" fmla="*/ 0 h 38"/>
                <a:gd name="T6" fmla="*/ 44 w 44"/>
                <a:gd name="T7" fmla="*/ 1 h 38"/>
                <a:gd name="T8" fmla="*/ 42 w 44"/>
                <a:gd name="T9" fmla="*/ 1 h 38"/>
                <a:gd name="T10" fmla="*/ 39 w 44"/>
                <a:gd name="T11" fmla="*/ 3 h 38"/>
                <a:gd name="T12" fmla="*/ 38 w 44"/>
                <a:gd name="T13" fmla="*/ 7 h 38"/>
                <a:gd name="T14" fmla="*/ 38 w 44"/>
                <a:gd name="T15" fmla="*/ 22 h 38"/>
                <a:gd name="T16" fmla="*/ 37 w 44"/>
                <a:gd name="T17" fmla="*/ 31 h 38"/>
                <a:gd name="T18" fmla="*/ 32 w 44"/>
                <a:gd name="T19" fmla="*/ 36 h 38"/>
                <a:gd name="T20" fmla="*/ 22 w 44"/>
                <a:gd name="T21" fmla="*/ 38 h 38"/>
                <a:gd name="T22" fmla="*/ 12 w 44"/>
                <a:gd name="T23" fmla="*/ 36 h 38"/>
                <a:gd name="T24" fmla="*/ 7 w 44"/>
                <a:gd name="T25" fmla="*/ 30 h 38"/>
                <a:gd name="T26" fmla="*/ 6 w 44"/>
                <a:gd name="T27" fmla="*/ 21 h 38"/>
                <a:gd name="T28" fmla="*/ 6 w 44"/>
                <a:gd name="T29" fmla="*/ 7 h 38"/>
                <a:gd name="T30" fmla="*/ 5 w 44"/>
                <a:gd name="T31" fmla="*/ 2 h 38"/>
                <a:gd name="T32" fmla="*/ 1 w 44"/>
                <a:gd name="T33" fmla="*/ 1 h 38"/>
                <a:gd name="T34" fmla="*/ 0 w 44"/>
                <a:gd name="T35" fmla="*/ 1 h 38"/>
                <a:gd name="T36" fmla="*/ 0 w 44"/>
                <a:gd name="T37" fmla="*/ 0 h 38"/>
                <a:gd name="T38" fmla="*/ 18 w 44"/>
                <a:gd name="T39" fmla="*/ 0 h 38"/>
                <a:gd name="T40" fmla="*/ 18 w 44"/>
                <a:gd name="T41" fmla="*/ 1 h 38"/>
                <a:gd name="T42" fmla="*/ 16 w 44"/>
                <a:gd name="T43" fmla="*/ 1 h 38"/>
                <a:gd name="T44" fmla="*/ 12 w 44"/>
                <a:gd name="T45" fmla="*/ 3 h 38"/>
                <a:gd name="T46" fmla="*/ 12 w 44"/>
                <a:gd name="T47" fmla="*/ 7 h 38"/>
                <a:gd name="T48" fmla="*/ 12 w 44"/>
                <a:gd name="T49" fmla="*/ 23 h 38"/>
                <a:gd name="T50" fmla="*/ 12 w 44"/>
                <a:gd name="T51" fmla="*/ 28 h 38"/>
                <a:gd name="T52" fmla="*/ 14 w 44"/>
                <a:gd name="T53" fmla="*/ 32 h 38"/>
                <a:gd name="T54" fmla="*/ 17 w 44"/>
                <a:gd name="T55" fmla="*/ 35 h 38"/>
                <a:gd name="T56" fmla="*/ 22 w 44"/>
                <a:gd name="T57" fmla="*/ 36 h 38"/>
                <a:gd name="T58" fmla="*/ 30 w 44"/>
                <a:gd name="T59" fmla="*/ 34 h 38"/>
                <a:gd name="T60" fmla="*/ 34 w 44"/>
                <a:gd name="T61" fmla="*/ 30 h 38"/>
                <a:gd name="T62" fmla="*/ 35 w 44"/>
                <a:gd name="T63" fmla="*/ 22 h 38"/>
                <a:gd name="T64" fmla="*/ 35 w 44"/>
                <a:gd name="T65" fmla="*/ 7 h 38"/>
                <a:gd name="T66" fmla="*/ 34 w 44"/>
                <a:gd name="T67" fmla="*/ 2 h 38"/>
                <a:gd name="T68" fmla="*/ 31 w 44"/>
                <a:gd name="T69" fmla="*/ 1 h 38"/>
                <a:gd name="T70" fmla="*/ 29 w 44"/>
                <a:gd name="T7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38">
                  <a:moveTo>
                    <a:pt x="29" y="1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39" y="2"/>
                    <a:pt x="39" y="3"/>
                  </a:cubicBezTo>
                  <a:cubicBezTo>
                    <a:pt x="38" y="3"/>
                    <a:pt x="38" y="5"/>
                    <a:pt x="38" y="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6"/>
                    <a:pt x="38" y="29"/>
                    <a:pt x="37" y="31"/>
                  </a:cubicBezTo>
                  <a:cubicBezTo>
                    <a:pt x="36" y="33"/>
                    <a:pt x="34" y="34"/>
                    <a:pt x="32" y="36"/>
                  </a:cubicBezTo>
                  <a:cubicBezTo>
                    <a:pt x="29" y="37"/>
                    <a:pt x="26" y="38"/>
                    <a:pt x="22" y="38"/>
                  </a:cubicBezTo>
                  <a:cubicBezTo>
                    <a:pt x="18" y="38"/>
                    <a:pt x="14" y="37"/>
                    <a:pt x="12" y="36"/>
                  </a:cubicBezTo>
                  <a:cubicBezTo>
                    <a:pt x="10" y="35"/>
                    <a:pt x="8" y="33"/>
                    <a:pt x="7" y="30"/>
                  </a:cubicBezTo>
                  <a:cubicBezTo>
                    <a:pt x="6" y="29"/>
                    <a:pt x="6" y="26"/>
                    <a:pt x="6" y="2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4" y="1"/>
                    <a:pt x="3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1"/>
                    <a:pt x="13" y="2"/>
                    <a:pt x="12" y="3"/>
                  </a:cubicBezTo>
                  <a:cubicBezTo>
                    <a:pt x="12" y="3"/>
                    <a:pt x="12" y="5"/>
                    <a:pt x="12" y="7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6"/>
                    <a:pt x="12" y="28"/>
                  </a:cubicBezTo>
                  <a:cubicBezTo>
                    <a:pt x="12" y="30"/>
                    <a:pt x="13" y="31"/>
                    <a:pt x="14" y="32"/>
                  </a:cubicBezTo>
                  <a:cubicBezTo>
                    <a:pt x="15" y="33"/>
                    <a:pt x="16" y="34"/>
                    <a:pt x="17" y="35"/>
                  </a:cubicBezTo>
                  <a:cubicBezTo>
                    <a:pt x="19" y="35"/>
                    <a:pt x="20" y="36"/>
                    <a:pt x="22" y="36"/>
                  </a:cubicBezTo>
                  <a:cubicBezTo>
                    <a:pt x="25" y="36"/>
                    <a:pt x="28" y="35"/>
                    <a:pt x="30" y="34"/>
                  </a:cubicBezTo>
                  <a:cubicBezTo>
                    <a:pt x="32" y="33"/>
                    <a:pt x="33" y="32"/>
                    <a:pt x="34" y="30"/>
                  </a:cubicBezTo>
                  <a:cubicBezTo>
                    <a:pt x="35" y="28"/>
                    <a:pt x="35" y="26"/>
                    <a:pt x="35" y="22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5" y="3"/>
                    <a:pt x="34" y="2"/>
                  </a:cubicBezTo>
                  <a:cubicBezTo>
                    <a:pt x="34" y="1"/>
                    <a:pt x="32" y="1"/>
                    <a:pt x="31" y="1"/>
                  </a:cubicBezTo>
                  <a:lnTo>
                    <a:pt x="2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Freeform 49"/>
            <p:cNvSpPr/>
            <p:nvPr/>
          </p:nvSpPr>
          <p:spPr bwMode="auto">
            <a:xfrm>
              <a:off x="4741" y="2326"/>
              <a:ext cx="101" cy="71"/>
            </a:xfrm>
            <a:custGeom>
              <a:avLst/>
              <a:gdLst>
                <a:gd name="T0" fmla="*/ 24 w 53"/>
                <a:gd name="T1" fmla="*/ 37 h 37"/>
                <a:gd name="T2" fmla="*/ 8 w 53"/>
                <a:gd name="T3" fmla="*/ 6 h 37"/>
                <a:gd name="T4" fmla="*/ 8 w 53"/>
                <a:gd name="T5" fmla="*/ 31 h 37"/>
                <a:gd name="T6" fmla="*/ 9 w 53"/>
                <a:gd name="T7" fmla="*/ 35 h 37"/>
                <a:gd name="T8" fmla="*/ 13 w 53"/>
                <a:gd name="T9" fmla="*/ 36 h 37"/>
                <a:gd name="T10" fmla="*/ 14 w 53"/>
                <a:gd name="T11" fmla="*/ 36 h 37"/>
                <a:gd name="T12" fmla="*/ 14 w 53"/>
                <a:gd name="T13" fmla="*/ 37 h 37"/>
                <a:gd name="T14" fmla="*/ 0 w 53"/>
                <a:gd name="T15" fmla="*/ 37 h 37"/>
                <a:gd name="T16" fmla="*/ 0 w 53"/>
                <a:gd name="T17" fmla="*/ 36 h 37"/>
                <a:gd name="T18" fmla="*/ 1 w 53"/>
                <a:gd name="T19" fmla="*/ 36 h 37"/>
                <a:gd name="T20" fmla="*/ 5 w 53"/>
                <a:gd name="T21" fmla="*/ 35 h 37"/>
                <a:gd name="T22" fmla="*/ 6 w 53"/>
                <a:gd name="T23" fmla="*/ 31 h 37"/>
                <a:gd name="T24" fmla="*/ 6 w 53"/>
                <a:gd name="T25" fmla="*/ 6 h 37"/>
                <a:gd name="T26" fmla="*/ 5 w 53"/>
                <a:gd name="T27" fmla="*/ 3 h 37"/>
                <a:gd name="T28" fmla="*/ 3 w 53"/>
                <a:gd name="T29" fmla="*/ 2 h 37"/>
                <a:gd name="T30" fmla="*/ 0 w 53"/>
                <a:gd name="T31" fmla="*/ 1 h 37"/>
                <a:gd name="T32" fmla="*/ 0 w 53"/>
                <a:gd name="T33" fmla="*/ 0 h 37"/>
                <a:gd name="T34" fmla="*/ 12 w 53"/>
                <a:gd name="T35" fmla="*/ 0 h 37"/>
                <a:gd name="T36" fmla="*/ 26 w 53"/>
                <a:gd name="T37" fmla="*/ 29 h 37"/>
                <a:gd name="T38" fmla="*/ 41 w 53"/>
                <a:gd name="T39" fmla="*/ 0 h 37"/>
                <a:gd name="T40" fmla="*/ 53 w 53"/>
                <a:gd name="T41" fmla="*/ 0 h 37"/>
                <a:gd name="T42" fmla="*/ 53 w 53"/>
                <a:gd name="T43" fmla="*/ 1 h 37"/>
                <a:gd name="T44" fmla="*/ 51 w 53"/>
                <a:gd name="T45" fmla="*/ 1 h 37"/>
                <a:gd name="T46" fmla="*/ 48 w 53"/>
                <a:gd name="T47" fmla="*/ 2 h 37"/>
                <a:gd name="T48" fmla="*/ 47 w 53"/>
                <a:gd name="T49" fmla="*/ 6 h 37"/>
                <a:gd name="T50" fmla="*/ 47 w 53"/>
                <a:gd name="T51" fmla="*/ 31 h 37"/>
                <a:gd name="T52" fmla="*/ 48 w 53"/>
                <a:gd name="T53" fmla="*/ 35 h 37"/>
                <a:gd name="T54" fmla="*/ 51 w 53"/>
                <a:gd name="T55" fmla="*/ 36 h 37"/>
                <a:gd name="T56" fmla="*/ 53 w 53"/>
                <a:gd name="T57" fmla="*/ 36 h 37"/>
                <a:gd name="T58" fmla="*/ 53 w 53"/>
                <a:gd name="T59" fmla="*/ 37 h 37"/>
                <a:gd name="T60" fmla="*/ 35 w 53"/>
                <a:gd name="T61" fmla="*/ 37 h 37"/>
                <a:gd name="T62" fmla="*/ 35 w 53"/>
                <a:gd name="T63" fmla="*/ 36 h 37"/>
                <a:gd name="T64" fmla="*/ 37 w 53"/>
                <a:gd name="T65" fmla="*/ 36 h 37"/>
                <a:gd name="T66" fmla="*/ 40 w 53"/>
                <a:gd name="T67" fmla="*/ 35 h 37"/>
                <a:gd name="T68" fmla="*/ 41 w 53"/>
                <a:gd name="T69" fmla="*/ 31 h 37"/>
                <a:gd name="T70" fmla="*/ 41 w 53"/>
                <a:gd name="T71" fmla="*/ 6 h 37"/>
                <a:gd name="T72" fmla="*/ 25 w 53"/>
                <a:gd name="T73" fmla="*/ 37 h 37"/>
                <a:gd name="T74" fmla="*/ 24 w 53"/>
                <a:gd name="T7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37">
                  <a:moveTo>
                    <a:pt x="24" y="37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3"/>
                    <a:pt x="9" y="35"/>
                    <a:pt x="9" y="35"/>
                  </a:cubicBezTo>
                  <a:cubicBezTo>
                    <a:pt x="10" y="36"/>
                    <a:pt x="11" y="36"/>
                    <a:pt x="13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3" y="36"/>
                    <a:pt x="4" y="36"/>
                    <a:pt x="5" y="35"/>
                  </a:cubicBezTo>
                  <a:cubicBezTo>
                    <a:pt x="5" y="34"/>
                    <a:pt x="6" y="33"/>
                    <a:pt x="6" y="31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5" y="4"/>
                    <a:pt x="5" y="3"/>
                  </a:cubicBezTo>
                  <a:cubicBezTo>
                    <a:pt x="5" y="2"/>
                    <a:pt x="4" y="2"/>
                    <a:pt x="3" y="2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0" y="1"/>
                    <a:pt x="48" y="2"/>
                    <a:pt x="48" y="2"/>
                  </a:cubicBezTo>
                  <a:cubicBezTo>
                    <a:pt x="47" y="3"/>
                    <a:pt x="47" y="4"/>
                    <a:pt x="47" y="6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3"/>
                    <a:pt x="47" y="35"/>
                    <a:pt x="48" y="35"/>
                  </a:cubicBezTo>
                  <a:cubicBezTo>
                    <a:pt x="49" y="36"/>
                    <a:pt x="50" y="36"/>
                    <a:pt x="51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40" y="36"/>
                    <a:pt x="40" y="35"/>
                  </a:cubicBezTo>
                  <a:cubicBezTo>
                    <a:pt x="41" y="34"/>
                    <a:pt x="41" y="33"/>
                    <a:pt x="41" y="3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25" y="37"/>
                    <a:pt x="25" y="37"/>
                    <a:pt x="25" y="37"/>
                  </a:cubicBezTo>
                  <a:lnTo>
                    <a:pt x="24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GB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69078" y="854423"/>
            <a:ext cx="2913592" cy="194240"/>
            <a:chOff x="539552" y="1154499"/>
            <a:chExt cx="2913592" cy="194240"/>
          </a:xfrm>
        </p:grpSpPr>
        <p:sp>
          <p:nvSpPr>
            <p:cNvPr id="41" name="TextBox 40"/>
            <p:cNvSpPr txBox="1"/>
            <p:nvPr/>
          </p:nvSpPr>
          <p:spPr>
            <a:xfrm>
              <a:off x="728900" y="1182027"/>
              <a:ext cx="2724244" cy="1667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000" dirty="0" smtClean="0">
                  <a:solidFill>
                    <a:schemeClr val="tx1"/>
                  </a:solidFill>
                </a:rPr>
                <a:t>单独各阶段及联合测试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39552" y="1154499"/>
              <a:ext cx="120566" cy="1205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185592" y="403345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各阶段及联合的检测精度对比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50938"/>
            <a:ext cx="6588224" cy="256491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608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GB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69078" y="854423"/>
            <a:ext cx="3990954" cy="194240"/>
            <a:chOff x="539552" y="1154499"/>
            <a:chExt cx="2913592" cy="194240"/>
          </a:xfrm>
        </p:grpSpPr>
        <p:sp>
          <p:nvSpPr>
            <p:cNvPr id="41" name="TextBox 40"/>
            <p:cNvSpPr txBox="1"/>
            <p:nvPr/>
          </p:nvSpPr>
          <p:spPr>
            <a:xfrm>
              <a:off x="728900" y="1182027"/>
              <a:ext cx="2724244" cy="1667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000" dirty="0" smtClean="0">
                  <a:solidFill>
                    <a:schemeClr val="tx1"/>
                  </a:solidFill>
                </a:rPr>
                <a:t>联合阶段数对检测精度的影响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39552" y="1154499"/>
              <a:ext cx="120566" cy="1205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789548" y="379211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联合阶段不同时检测精度对比图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91630"/>
            <a:ext cx="6300192" cy="204217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1192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GB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69078" y="854423"/>
            <a:ext cx="2913592" cy="213605"/>
            <a:chOff x="539552" y="1154499"/>
            <a:chExt cx="2913592" cy="213605"/>
          </a:xfrm>
        </p:grpSpPr>
        <p:sp>
          <p:nvSpPr>
            <p:cNvPr id="41" name="TextBox 40"/>
            <p:cNvSpPr txBox="1"/>
            <p:nvPr/>
          </p:nvSpPr>
          <p:spPr>
            <a:xfrm>
              <a:off x="728900" y="1182027"/>
              <a:ext cx="2724244" cy="1860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000" dirty="0" smtClean="0">
                  <a:solidFill>
                    <a:schemeClr val="tx1"/>
                  </a:solidFill>
                </a:rPr>
                <a:t>检测效果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39552" y="1154499"/>
              <a:ext cx="120566" cy="1205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311648" y="400696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各检测模型检测精度对比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44" y="1257169"/>
            <a:ext cx="7524328" cy="265228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056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 感谢观看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8727444" y="1898129"/>
            <a:ext cx="416556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5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2345011" y="1982375"/>
            <a:ext cx="894259" cy="489631"/>
            <a:chOff x="2215144" y="927951"/>
            <a:chExt cx="1244730" cy="897673"/>
          </a:xfrm>
        </p:grpSpPr>
        <p:sp>
          <p:nvSpPr>
            <p:cNvPr id="29" name="平行四边形 28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0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345011" y="2944848"/>
            <a:ext cx="894259" cy="523220"/>
            <a:chOff x="2215144" y="4047039"/>
            <a:chExt cx="1244730" cy="959256"/>
          </a:xfrm>
        </p:grpSpPr>
        <p:sp>
          <p:nvSpPr>
            <p:cNvPr id="38" name="平行四边形 37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9" name="文本框 12"/>
            <p:cNvSpPr txBox="1"/>
            <p:nvPr/>
          </p:nvSpPr>
          <p:spPr>
            <a:xfrm>
              <a:off x="2393075" y="4047039"/>
              <a:ext cx="1066799" cy="95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024264" y="1995686"/>
            <a:ext cx="3857250" cy="459690"/>
            <a:chOff x="4315150" y="953426"/>
            <a:chExt cx="3857250" cy="540057"/>
          </a:xfrm>
        </p:grpSpPr>
        <p:sp>
          <p:nvSpPr>
            <p:cNvPr id="57" name="矩形 56"/>
            <p:cNvSpPr/>
            <p:nvPr/>
          </p:nvSpPr>
          <p:spPr>
            <a:xfrm>
              <a:off x="4546268" y="1020062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问题及解决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024264" y="2976664"/>
            <a:ext cx="4060690" cy="459690"/>
            <a:chOff x="4315150" y="3035884"/>
            <a:chExt cx="4060690" cy="540057"/>
          </a:xfrm>
        </p:grpSpPr>
        <p:sp>
          <p:nvSpPr>
            <p:cNvPr id="78" name="矩形 77"/>
            <p:cNvSpPr/>
            <p:nvPr/>
          </p:nvSpPr>
          <p:spPr>
            <a:xfrm>
              <a:off x="5548693" y="3114941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平行四边形 78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651830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95736" y="2076245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问题及解决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4845" y="2740933"/>
            <a:ext cx="3394224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R-CNN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普遍存在的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问题及解决方案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19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857880" y="200199"/>
            <a:ext cx="27780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GB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27784" y="435974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Faster R-CNN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推断的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大体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771550"/>
            <a:ext cx="5682977" cy="33872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88024" y="257175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 R-CNN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8024" y="398938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 R-CNN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104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857880" y="200199"/>
            <a:ext cx="27780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GB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5606" y="746704"/>
            <a:ext cx="27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单纯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IoU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带来的问题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" r="50844"/>
          <a:stretch/>
        </p:blipFill>
        <p:spPr>
          <a:xfrm>
            <a:off x="1187624" y="1620024"/>
            <a:ext cx="3132348" cy="244953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7624" y="4143471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横轴：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proposal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IoU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纵轴：经过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IoU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76564" y="4148829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横轴：</a:t>
            </a:r>
            <a:r>
              <a:rPr lang="en-US" altLang="zh-CN" dirty="0"/>
              <a:t>RPN</a:t>
            </a:r>
            <a:r>
              <a:rPr lang="zh-CN" altLang="en-US" dirty="0"/>
              <a:t>输出</a:t>
            </a:r>
            <a:r>
              <a:rPr lang="en-US" altLang="zh-CN" dirty="0"/>
              <a:t>proposal</a:t>
            </a:r>
            <a:r>
              <a:rPr lang="zh-CN" altLang="en-US" dirty="0"/>
              <a:t>的</a:t>
            </a:r>
            <a:r>
              <a:rPr lang="en-US" altLang="zh-CN" dirty="0" err="1"/>
              <a:t>IoU</a:t>
            </a:r>
            <a:endParaRPr lang="en-US" altLang="zh-CN" dirty="0"/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纵轴：目标检测的准确率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6"/>
          <a:stretch/>
        </p:blipFill>
        <p:spPr>
          <a:xfrm>
            <a:off x="5004048" y="1612590"/>
            <a:ext cx="3167844" cy="245697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57880" y="871087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536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GB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70285" y="733019"/>
            <a:ext cx="410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Cacade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R-CNN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与相似架构对比</a:t>
            </a:r>
          </a:p>
        </p:txBody>
      </p:sp>
      <p:sp>
        <p:nvSpPr>
          <p:cNvPr id="29" name="矩形 28"/>
          <p:cNvSpPr/>
          <p:nvPr/>
        </p:nvSpPr>
        <p:spPr>
          <a:xfrm>
            <a:off x="857880" y="871087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4422" y="3507854"/>
            <a:ext cx="36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H0 : RPN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网络中的检测头        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B0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网络产生的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        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H1-3 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头（即卷积操作）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2" y="1587380"/>
            <a:ext cx="7406261" cy="169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1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694448" y="2010551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67944" y="2635533"/>
            <a:ext cx="1512168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消融实验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68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GB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70285" y="733019"/>
            <a:ext cx="3241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proposal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质量的影响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57880" y="871087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" r="1424" b="28399"/>
          <a:stretch/>
        </p:blipFill>
        <p:spPr>
          <a:xfrm>
            <a:off x="1922852" y="1491630"/>
            <a:ext cx="5241436" cy="242420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文本框 1"/>
          <p:cNvSpPr txBox="1"/>
          <p:nvPr/>
        </p:nvSpPr>
        <p:spPr>
          <a:xfrm>
            <a:off x="3923928" y="4017663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实验效果图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8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GB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69078" y="854423"/>
            <a:ext cx="4855050" cy="213605"/>
            <a:chOff x="539552" y="1154499"/>
            <a:chExt cx="2913592" cy="213605"/>
          </a:xfrm>
        </p:grpSpPr>
        <p:sp>
          <p:nvSpPr>
            <p:cNvPr id="41" name="TextBox 40"/>
            <p:cNvSpPr txBox="1"/>
            <p:nvPr/>
          </p:nvSpPr>
          <p:spPr>
            <a:xfrm>
              <a:off x="728900" y="1182027"/>
              <a:ext cx="2724244" cy="1860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2000" dirty="0" smtClean="0">
                  <a:solidFill>
                    <a:schemeClr val="tx1"/>
                  </a:solidFill>
                </a:rPr>
                <a:t>I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t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erative 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BBox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与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Integral Loss 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对比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39552" y="1154499"/>
              <a:ext cx="120566" cy="1205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002545" y="382077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结构检测精度对比图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97" y="1491630"/>
            <a:ext cx="6948264" cy="209020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2265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7050</TotalTime>
  <Words>861</Words>
  <Application>Microsoft Office PowerPoint</Application>
  <PresentationFormat>全屏显示(16:9)</PresentationFormat>
  <Paragraphs>78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Open Sans Light</vt:lpstr>
      <vt:lpstr>宋体</vt:lpstr>
      <vt:lpstr>微软雅黑</vt:lpstr>
      <vt:lpstr>微软雅黑 Light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Your Title Here</dc:title>
  <dc:creator>常董</dc:creator>
  <cp:lastModifiedBy>Wang ls</cp:lastModifiedBy>
  <cp:revision>621</cp:revision>
  <dcterms:created xsi:type="dcterms:W3CDTF">2015-12-11T17:46:17Z</dcterms:created>
  <dcterms:modified xsi:type="dcterms:W3CDTF">2020-01-04T09:07:47Z</dcterms:modified>
</cp:coreProperties>
</file>