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8651631" cy="972160"/>
          </a:xfrm>
        </p:spPr>
        <p:txBody>
          <a:bodyPr/>
          <a:lstStyle/>
          <a:p>
            <a:r>
              <a:rPr lang="en-US" altLang="ko-KR" sz="4000" dirty="0" smtClean="0"/>
              <a:t>Git </a:t>
            </a:r>
            <a:r>
              <a:rPr lang="ko-KR" altLang="en-US" sz="4000" dirty="0" smtClean="0"/>
              <a:t>사용 중 발생하는 문제에 대하여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601300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 smtClean="0"/>
              <a:t>GUI –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토큰 인증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6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/>
              <a:t>1. GUI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SourceTree</a:t>
            </a:r>
            <a:r>
              <a:rPr lang="en-US" altLang="ko-KR" sz="4000" dirty="0"/>
              <a:t> </a:t>
            </a:r>
            <a:r>
              <a:rPr lang="ko-KR" altLang="en-US" sz="4000" dirty="0"/>
              <a:t>토큰 인증 오류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47471"/>
            <a:ext cx="10515600" cy="4351338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017" y="1747471"/>
            <a:ext cx="729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0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Git 사용 중 발생하는 문제에 대하여</vt:lpstr>
      <vt:lpstr>1. GUI – SourceTree 토큰 인증 오류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 중 발생하는 문제에 대하여</dc:title>
  <dc:creator>김진찬</dc:creator>
  <cp:lastModifiedBy>김진찬</cp:lastModifiedBy>
  <cp:revision>3</cp:revision>
  <dcterms:created xsi:type="dcterms:W3CDTF">2024-04-23T01:48:05Z</dcterms:created>
  <dcterms:modified xsi:type="dcterms:W3CDTF">2024-04-23T02:02:27Z</dcterms:modified>
</cp:coreProperties>
</file>