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9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6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9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5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6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7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0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3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2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E1005-2502-4154-B8DB-9B66767506AA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7826-1C28-4AE7-BE53-C1759447A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2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~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8651631" cy="972160"/>
          </a:xfrm>
        </p:spPr>
        <p:txBody>
          <a:bodyPr/>
          <a:lstStyle/>
          <a:p>
            <a:r>
              <a:rPr lang="en-US" altLang="ko-KR" sz="4000" dirty="0" smtClean="0"/>
              <a:t>Git </a:t>
            </a:r>
            <a:r>
              <a:rPr lang="ko-KR" altLang="en-US" sz="4000" dirty="0" smtClean="0"/>
              <a:t>사용 중 발생하는 문제에 대하여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601300"/>
            <a:ext cx="914400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 smtClean="0"/>
              <a:t>Push </a:t>
            </a:r>
            <a:r>
              <a:rPr lang="ko-KR" altLang="en-US" dirty="0" err="1" smtClean="0"/>
              <a:t>시도시</a:t>
            </a:r>
            <a:r>
              <a:rPr lang="ko-KR" altLang="en-US" dirty="0" smtClean="0"/>
              <a:t> 토큰 인증 오류 발생하는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ko-KR" altLang="en-US" dirty="0" smtClean="0"/>
              <a:t>개인 레포지토리에 다른 사용자의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허가하는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66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sz="3600" dirty="0" smtClean="0"/>
              <a:t>1.</a:t>
            </a:r>
            <a:r>
              <a:rPr lang="en-US" altLang="ko-KR" sz="4000" dirty="0" smtClean="0"/>
              <a:t> </a:t>
            </a:r>
            <a:r>
              <a:rPr lang="en-US" altLang="ko-KR" sz="3600" dirty="0"/>
              <a:t>Push </a:t>
            </a:r>
            <a:r>
              <a:rPr lang="ko-KR" altLang="en-US" sz="3600" dirty="0" err="1"/>
              <a:t>시도시</a:t>
            </a:r>
            <a:r>
              <a:rPr lang="ko-KR" altLang="en-US" sz="3600" dirty="0"/>
              <a:t> 토큰 인증 오류 발생하는 </a:t>
            </a:r>
            <a:r>
              <a:rPr lang="ko-KR" altLang="en-US" sz="3600" dirty="0" smtClean="0"/>
              <a:t>경우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(GUI </a:t>
            </a:r>
            <a:r>
              <a:rPr lang="en-US" altLang="ko-KR" sz="3600" dirty="0" smtClean="0"/>
              <a:t>– </a:t>
            </a:r>
            <a:r>
              <a:rPr lang="en-US" altLang="ko-KR" sz="3600" dirty="0" err="1" smtClean="0"/>
              <a:t>Sourcetree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관리자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508737"/>
            <a:ext cx="10515600" cy="3590071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2021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13</a:t>
            </a:r>
            <a:r>
              <a:rPr lang="ko-KR" altLang="en-US" sz="2000" dirty="0" smtClean="0"/>
              <a:t>일 이후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기존에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Password</a:t>
            </a:r>
            <a:r>
              <a:rPr lang="ko-KR" altLang="en-US" sz="2000" dirty="0" smtClean="0"/>
              <a:t>를 사용하던 방식에서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토큰을 사용하는 방식으로 로그인 방식이 변화하여 발생하는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오류이다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8" y="1128346"/>
            <a:ext cx="729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0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marL="457200" indent="-457200"/>
            <a:r>
              <a:rPr lang="ko-KR" altLang="en-US" sz="3600" dirty="0" smtClean="0"/>
              <a:t>해결 방법 </a:t>
            </a:r>
            <a:r>
              <a:rPr lang="en-US" altLang="ko-KR" sz="3600" dirty="0" smtClean="0"/>
              <a:t>(GUI – </a:t>
            </a:r>
            <a:r>
              <a:rPr lang="en-US" altLang="ko-KR" sz="3600" dirty="0" err="1" smtClean="0"/>
              <a:t>Sourcetree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기준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0" y="4095262"/>
            <a:ext cx="10515600" cy="200354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저장소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저장소 설정</a:t>
            </a:r>
            <a:r>
              <a:rPr lang="en-US" altLang="ko-KR" sz="2000" dirty="0" smtClean="0"/>
              <a:t>… </a:t>
            </a:r>
            <a:r>
              <a:rPr lang="ko-KR" altLang="en-US" sz="2000" dirty="0" smtClean="0"/>
              <a:t>으로 들어간 이후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위와 같이 원격 저장소 경로에서 오류가 발생하는 원격 저장소 경로를 선택한 이후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편집 선택 </a:t>
            </a:r>
            <a:r>
              <a:rPr lang="en-US" altLang="ko-KR" sz="2000" dirty="0" smtClean="0"/>
              <a:t>– URL / </a:t>
            </a:r>
            <a:r>
              <a:rPr lang="ko-KR" altLang="en-US" sz="2000" dirty="0" smtClean="0"/>
              <a:t>경로를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다음과 같은 형태로 수정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https://</a:t>
            </a:r>
            <a:r>
              <a:rPr lang="ko-KR" altLang="en-US" sz="2000" dirty="0" err="1" smtClean="0"/>
              <a:t>유저네임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토큰</a:t>
            </a:r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git_url</a:t>
            </a:r>
            <a:r>
              <a:rPr lang="ko-KR" altLang="en-US" sz="2000" dirty="0" smtClean="0"/>
              <a:t>주소</a:t>
            </a:r>
            <a:r>
              <a:rPr lang="en-US" altLang="ko-KR" sz="2000" dirty="0" smtClean="0"/>
              <a:t>.git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참조</a:t>
            </a:r>
            <a:r>
              <a:rPr lang="en-US" altLang="ko-KR" sz="2000" dirty="0"/>
              <a:t>]: https://zindex.tistory.com/206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400"/>
            <a:ext cx="4876418" cy="27900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831" y="1087538"/>
            <a:ext cx="4309452" cy="2788893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5001846" y="2481415"/>
            <a:ext cx="1164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sz="3600" dirty="0"/>
              <a:t>2</a:t>
            </a:r>
            <a:r>
              <a:rPr lang="en-US" altLang="ko-KR" sz="3600" dirty="0" smtClean="0"/>
              <a:t>.</a:t>
            </a:r>
            <a:r>
              <a:rPr lang="en-US" altLang="ko-KR" sz="4000" dirty="0" smtClean="0"/>
              <a:t> </a:t>
            </a:r>
            <a:r>
              <a:rPr lang="ko-KR" altLang="en-US" sz="3600" dirty="0" smtClean="0"/>
              <a:t>개인 레포지토리에 다른 사용자의 </a:t>
            </a:r>
            <a:r>
              <a:rPr lang="en-US" altLang="ko-KR" sz="3600" dirty="0" smtClean="0"/>
              <a:t>Push</a:t>
            </a:r>
            <a:r>
              <a:rPr lang="ko-KR" altLang="en-US" sz="3600" dirty="0" smtClean="0"/>
              <a:t>를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허가하는 방법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345354"/>
            <a:ext cx="10515600" cy="175345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Git Bash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git clone </a:t>
            </a:r>
            <a:r>
              <a:rPr lang="en-US" altLang="ko-KR" sz="2000" dirty="0" smtClean="0">
                <a:hlinkClick r:id="rId2"/>
              </a:rPr>
              <a:t>https://~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명령어를 입력하는 것으로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다른 사람의 프로젝트를 다운받을 수 있지만 프로젝트의 내용을 수정한 이후</a:t>
            </a:r>
            <a:r>
              <a:rPr lang="en-US" altLang="ko-KR" sz="2000" dirty="0" smtClean="0"/>
              <a:t>,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이를 </a:t>
            </a:r>
            <a:r>
              <a:rPr lang="en-US" altLang="ko-KR" sz="2000" dirty="0" smtClean="0"/>
              <a:t>Push</a:t>
            </a:r>
            <a:r>
              <a:rPr lang="ko-KR" altLang="en-US" sz="2000" dirty="0" smtClean="0"/>
              <a:t>하기 위해서는 해당 프로젝트의 관리자가 수행하여야 하는 동작이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방법</a:t>
            </a:r>
            <a:r>
              <a:rPr lang="en-US" altLang="ko-KR" sz="2000" dirty="0" smtClean="0"/>
              <a:t>: GitHub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프로젝트 </a:t>
            </a:r>
            <a:r>
              <a:rPr lang="en-US" altLang="ko-KR" sz="2000" dirty="0" smtClean="0">
                <a:sym typeface="Wingdings" panose="05000000000000000000" pitchFamily="2" charset="2"/>
              </a:rPr>
              <a:t> Settings  Collaborators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1995"/>
            <a:ext cx="5730332" cy="28208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831" y="1211995"/>
            <a:ext cx="4708769" cy="2820871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071815" y="1325563"/>
            <a:ext cx="3423139" cy="7611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12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sz="3600" dirty="0"/>
              <a:t>2</a:t>
            </a:r>
            <a:r>
              <a:rPr lang="en-US" altLang="ko-KR" sz="3600" dirty="0" smtClean="0"/>
              <a:t>.</a:t>
            </a:r>
            <a:r>
              <a:rPr lang="en-US" altLang="ko-KR" sz="4000" dirty="0" smtClean="0"/>
              <a:t> </a:t>
            </a:r>
            <a:r>
              <a:rPr lang="ko-KR" altLang="en-US" sz="3600" dirty="0" smtClean="0"/>
              <a:t>개인 레포지토리에 다른 사용자의 </a:t>
            </a:r>
            <a:r>
              <a:rPr lang="en-US" altLang="ko-KR" sz="3600" dirty="0" smtClean="0"/>
              <a:t>Push</a:t>
            </a:r>
            <a:r>
              <a:rPr lang="ko-KR" altLang="en-US" sz="3600" dirty="0" smtClean="0"/>
              <a:t>를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허가하는 방법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032738"/>
            <a:ext cx="10515600" cy="2066070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 smtClean="0"/>
              <a:t>Who has access </a:t>
            </a:r>
            <a:r>
              <a:rPr lang="en-US" altLang="ko-KR" sz="2000" dirty="0" smtClean="0">
                <a:sym typeface="Wingdings" panose="05000000000000000000" pitchFamily="2" charset="2"/>
              </a:rPr>
              <a:t> Add people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선택시</a:t>
            </a:r>
            <a:r>
              <a:rPr lang="ko-KR" altLang="en-US" sz="2000" dirty="0" smtClean="0">
                <a:sym typeface="Wingdings" panose="05000000000000000000" pitchFamily="2" charset="2"/>
              </a:rPr>
              <a:t> 등장하는 팝업 창을 통해</a:t>
            </a:r>
            <a:r>
              <a:rPr lang="en-US" altLang="ko-KR" sz="2000" dirty="0" smtClean="0">
                <a:sym typeface="Wingdings" panose="05000000000000000000" pitchFamily="2" charset="2"/>
              </a:rPr>
              <a:t/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ko-KR" altLang="en-US" sz="2000" dirty="0" smtClean="0">
                <a:sym typeface="Wingdings" panose="05000000000000000000" pitchFamily="2" charset="2"/>
              </a:rPr>
              <a:t>참여시키고자 하는 사용자의 이메일을 작성 후 </a:t>
            </a:r>
            <a:r>
              <a:rPr lang="en-US" altLang="ko-KR" sz="2000" dirty="0" smtClean="0">
                <a:sym typeface="Wingdings" panose="05000000000000000000" pitchFamily="2" charset="2"/>
              </a:rPr>
              <a:t>Select a collaborator above </a:t>
            </a:r>
            <a:r>
              <a:rPr lang="ko-KR" altLang="en-US" sz="2000" dirty="0" smtClean="0">
                <a:sym typeface="Wingdings" panose="05000000000000000000" pitchFamily="2" charset="2"/>
              </a:rPr>
              <a:t>클릭 시 </a:t>
            </a:r>
            <a:r>
              <a:rPr lang="en-US" altLang="ko-KR" sz="2000" dirty="0" smtClean="0">
                <a:sym typeface="Wingdings" panose="05000000000000000000" pitchFamily="2" charset="2"/>
              </a:rPr>
              <a:t/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ko-KR" altLang="en-US" sz="2000" dirty="0" smtClean="0">
                <a:sym typeface="Wingdings" panose="05000000000000000000" pitchFamily="2" charset="2"/>
              </a:rPr>
              <a:t>해당 이메일로 초대장을 발송하게 된다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해당 이메일을 받은 다른 사용자가 첨부된 링크를 통해 프로젝트에 참여하게 되면</a:t>
            </a:r>
            <a:r>
              <a:rPr lang="en-US" altLang="ko-KR" sz="2000" dirty="0" smtClean="0">
                <a:sym typeface="Wingdings" panose="05000000000000000000" pitchFamily="2" charset="2"/>
              </a:rPr>
              <a:t/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Push</a:t>
            </a:r>
            <a:r>
              <a:rPr lang="ko-KR" altLang="en-US" sz="2000" dirty="0" smtClean="0">
                <a:sym typeface="Wingdings" panose="05000000000000000000" pitchFamily="2" charset="2"/>
              </a:rPr>
              <a:t>가 가능해진다</a:t>
            </a:r>
            <a:r>
              <a:rPr lang="en-US" altLang="ko-KR" sz="2000" smtClean="0">
                <a:sym typeface="Wingdings" panose="05000000000000000000" pitchFamily="2" charset="2"/>
              </a:rPr>
              <a:t>.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25563"/>
            <a:ext cx="5776496" cy="2003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931"/>
          <a:stretch/>
        </p:blipFill>
        <p:spPr>
          <a:xfrm>
            <a:off x="6760308" y="1751762"/>
            <a:ext cx="4161262" cy="157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3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98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Git 사용 중 발생하는 문제에 대하여</vt:lpstr>
      <vt:lpstr>1. Push 시도시 토큰 인증 오류 발생하는 경우 (GUI – Sourcetree, 관리자)</vt:lpstr>
      <vt:lpstr>해결 방법 (GUI – Sourcetree 기준)</vt:lpstr>
      <vt:lpstr>2. 개인 레포지토리에 다른 사용자의 Push를 허가하는 방법 </vt:lpstr>
      <vt:lpstr>2. 개인 레포지토리에 다른 사용자의 Push를 허가하는 방법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사용 중 발생하는 문제에 대하여</dc:title>
  <dc:creator>김진찬</dc:creator>
  <cp:lastModifiedBy>김진찬</cp:lastModifiedBy>
  <cp:revision>15</cp:revision>
  <dcterms:created xsi:type="dcterms:W3CDTF">2024-04-23T01:48:05Z</dcterms:created>
  <dcterms:modified xsi:type="dcterms:W3CDTF">2024-04-23T07:57:29Z</dcterms:modified>
</cp:coreProperties>
</file>