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19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46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99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05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7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06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27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20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93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72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92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8651631" cy="972160"/>
          </a:xfrm>
        </p:spPr>
        <p:txBody>
          <a:bodyPr/>
          <a:lstStyle/>
          <a:p>
            <a:r>
              <a:rPr lang="en-US" altLang="ko-KR" sz="4000" dirty="0" smtClean="0"/>
              <a:t>Git </a:t>
            </a:r>
            <a:r>
              <a:rPr lang="ko-KR" altLang="en-US" sz="4000" dirty="0" smtClean="0"/>
              <a:t>사용 중 발생하는 문제에 대하여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1601300"/>
            <a:ext cx="9144000" cy="1655762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altLang="ko-KR" dirty="0" smtClean="0"/>
              <a:t>Push </a:t>
            </a:r>
            <a:r>
              <a:rPr lang="ko-KR" altLang="en-US" dirty="0" err="1" smtClean="0"/>
              <a:t>시도시</a:t>
            </a:r>
            <a:r>
              <a:rPr lang="ko-KR" altLang="en-US" dirty="0" smtClean="0"/>
              <a:t> 토큰 인증 오류 발생하는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966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ko-KR" sz="3600" dirty="0" smtClean="0"/>
              <a:t>1.</a:t>
            </a:r>
            <a:r>
              <a:rPr lang="en-US" altLang="ko-KR" sz="4000" dirty="0" smtClean="0"/>
              <a:t> </a:t>
            </a:r>
            <a:r>
              <a:rPr lang="en-US" altLang="ko-KR" sz="3600" dirty="0"/>
              <a:t>Push </a:t>
            </a:r>
            <a:r>
              <a:rPr lang="ko-KR" altLang="en-US" sz="3600" dirty="0" err="1"/>
              <a:t>시도시</a:t>
            </a:r>
            <a:r>
              <a:rPr lang="ko-KR" altLang="en-US" sz="3600" dirty="0"/>
              <a:t> 토큰 인증 오류 발생하는 </a:t>
            </a:r>
            <a:r>
              <a:rPr lang="ko-KR" altLang="en-US" sz="3600" dirty="0" smtClean="0"/>
              <a:t>경우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(GUI - </a:t>
            </a:r>
            <a:r>
              <a:rPr lang="en-US" altLang="ko-KR" sz="3600" dirty="0" err="1" smtClean="0"/>
              <a:t>Sourcetree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508737"/>
            <a:ext cx="10515600" cy="3590071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2021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8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13</a:t>
            </a:r>
            <a:r>
              <a:rPr lang="ko-KR" altLang="en-US" sz="2000" dirty="0" smtClean="0"/>
              <a:t>일 이후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기존에 </a:t>
            </a:r>
            <a:r>
              <a:rPr lang="en-US" altLang="ko-KR" sz="2000" dirty="0" smtClean="0"/>
              <a:t>ID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Password</a:t>
            </a:r>
            <a:r>
              <a:rPr lang="ko-KR" altLang="en-US" sz="2000" dirty="0" smtClean="0"/>
              <a:t>를 사용하던 방식에서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smtClean="0"/>
              <a:t>토큰을 사용하는 방식으로 로그인 방식이 변화하여 발생하는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오류이다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8" y="1128346"/>
            <a:ext cx="72961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0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marL="457200" indent="-457200"/>
            <a:r>
              <a:rPr lang="ko-KR" altLang="en-US" sz="3600" dirty="0" smtClean="0"/>
              <a:t>해결 방법 </a:t>
            </a:r>
            <a:r>
              <a:rPr lang="en-US" altLang="ko-KR" sz="3600" dirty="0" smtClean="0"/>
              <a:t>(GUI – </a:t>
            </a:r>
            <a:r>
              <a:rPr lang="en-US" altLang="ko-KR" sz="3600" dirty="0" err="1" smtClean="0"/>
              <a:t>Sourcetree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기준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0" y="4095262"/>
            <a:ext cx="10515600" cy="200354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저장소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저장소 설정</a:t>
            </a:r>
            <a:r>
              <a:rPr lang="en-US" altLang="ko-KR" sz="2000" dirty="0" smtClean="0"/>
              <a:t>… </a:t>
            </a:r>
            <a:r>
              <a:rPr lang="ko-KR" altLang="en-US" sz="2000" dirty="0" smtClean="0"/>
              <a:t>으로 들어간 이후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위와 같이 원격 저장소 경로에서 오류가 발생하는 원격 저장소 경로를 선택한 이후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편집 선택 </a:t>
            </a:r>
            <a:r>
              <a:rPr lang="en-US" altLang="ko-KR" sz="2000" dirty="0" smtClean="0"/>
              <a:t>– URL / </a:t>
            </a:r>
            <a:r>
              <a:rPr lang="ko-KR" altLang="en-US" sz="2000" dirty="0" smtClean="0"/>
              <a:t>경로를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다음과 같은 형태로 수정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https://</a:t>
            </a:r>
            <a:r>
              <a:rPr lang="ko-KR" altLang="en-US" sz="2000" dirty="0" err="1" smtClean="0"/>
              <a:t>유저네임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토큰</a:t>
            </a:r>
            <a:r>
              <a:rPr lang="en-US" altLang="ko-KR" sz="2000" dirty="0" smtClean="0"/>
              <a:t>@</a:t>
            </a:r>
            <a:r>
              <a:rPr lang="en-US" altLang="ko-KR" sz="2000" dirty="0" err="1" smtClean="0"/>
              <a:t>git_url</a:t>
            </a:r>
            <a:r>
              <a:rPr lang="ko-KR" altLang="en-US" sz="2000" dirty="0" smtClean="0"/>
              <a:t>주소</a:t>
            </a:r>
            <a:r>
              <a:rPr lang="en-US" altLang="ko-KR" sz="2000" dirty="0" smtClean="0"/>
              <a:t>.git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[</a:t>
            </a:r>
            <a:r>
              <a:rPr lang="ko-KR" altLang="en-US" sz="2000" dirty="0" smtClean="0"/>
              <a:t>참조</a:t>
            </a:r>
            <a:r>
              <a:rPr lang="en-US" altLang="ko-KR" sz="2000" dirty="0"/>
              <a:t>]: https://zindex.tistory.com/206</a:t>
            </a:r>
            <a:endParaRPr lang="en-US" altLang="ko-KR" sz="2000" dirty="0" smtClean="0"/>
          </a:p>
          <a:p>
            <a:endParaRPr lang="en-US" altLang="ko-KR" sz="20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400"/>
            <a:ext cx="4876418" cy="279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831" y="1087538"/>
            <a:ext cx="4309452" cy="2788893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5001846" y="2481415"/>
            <a:ext cx="11644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65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53</Words>
  <Application>Microsoft Office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Git 사용 중 발생하는 문제에 대하여</vt:lpstr>
      <vt:lpstr>1. Push 시도시 토큰 인증 오류 발생하는 경우 (GUI - Sourcetree)</vt:lpstr>
      <vt:lpstr>해결 방법 (GUI – Sourcetree 기준)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사용 중 발생하는 문제에 대하여</dc:title>
  <dc:creator>김진찬</dc:creator>
  <cp:lastModifiedBy>김진찬</cp:lastModifiedBy>
  <cp:revision>11</cp:revision>
  <dcterms:created xsi:type="dcterms:W3CDTF">2024-04-23T01:48:05Z</dcterms:created>
  <dcterms:modified xsi:type="dcterms:W3CDTF">2024-04-23T04:53:24Z</dcterms:modified>
</cp:coreProperties>
</file>