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8651631" cy="972160"/>
          </a:xfrm>
        </p:spPr>
        <p:txBody>
          <a:bodyPr/>
          <a:lstStyle/>
          <a:p>
            <a:r>
              <a:rPr lang="en-US" altLang="ko-KR" sz="4000" dirty="0" smtClean="0"/>
              <a:t>Git </a:t>
            </a:r>
            <a:r>
              <a:rPr lang="ko-KR" altLang="en-US" sz="4000" dirty="0" smtClean="0"/>
              <a:t>사용 중 발생하는 문제에 대하여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601300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err="1" smtClean="0"/>
              <a:t>시도시</a:t>
            </a:r>
            <a:r>
              <a:rPr lang="ko-KR" altLang="en-US" dirty="0" smtClean="0"/>
              <a:t> 토큰 인증 오류 발생하는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3600" dirty="0" smtClean="0"/>
              <a:t>1.</a:t>
            </a:r>
            <a:r>
              <a:rPr lang="en-US" altLang="ko-KR" sz="4000" dirty="0" smtClean="0"/>
              <a:t> </a:t>
            </a:r>
            <a:r>
              <a:rPr lang="en-US" altLang="ko-KR" sz="3600" dirty="0"/>
              <a:t>Push </a:t>
            </a:r>
            <a:r>
              <a:rPr lang="ko-KR" altLang="en-US" sz="3600" dirty="0" err="1"/>
              <a:t>시도시</a:t>
            </a:r>
            <a:r>
              <a:rPr lang="ko-KR" altLang="en-US" sz="3600" dirty="0"/>
              <a:t> 토큰 인증 오류 발생하는 </a:t>
            </a:r>
            <a:r>
              <a:rPr lang="ko-KR" altLang="en-US" sz="3600" dirty="0" smtClean="0"/>
              <a:t>경우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(GUI - </a:t>
            </a:r>
            <a:r>
              <a:rPr lang="en-US" altLang="ko-KR" sz="3600" dirty="0" err="1" smtClean="0"/>
              <a:t>Sourcetree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08737"/>
            <a:ext cx="10515600" cy="359007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2021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일 이후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기존에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Password</a:t>
            </a:r>
            <a:r>
              <a:rPr lang="ko-KR" altLang="en-US" sz="2000" dirty="0" smtClean="0"/>
              <a:t>를 사용하던 방식에서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토큰을 사용하는 방식으로 로그인 방식이 변화하여 발생하는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오류이다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GUI – </a:t>
            </a:r>
            <a:r>
              <a:rPr lang="en-US" altLang="ko-KR" sz="2000" dirty="0" err="1" smtClean="0"/>
              <a:t>Sourcetree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기준 해결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" y="1128346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Git 사용 중 발생하는 문제에 대하여</vt:lpstr>
      <vt:lpstr>1. Push 시도시 토큰 인증 오류 발생하는 경우 (GUI - Sourcetree)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 중 발생하는 문제에 대하여</dc:title>
  <dc:creator>김진찬</dc:creator>
  <cp:lastModifiedBy>김진찬</cp:lastModifiedBy>
  <cp:revision>7</cp:revision>
  <dcterms:created xsi:type="dcterms:W3CDTF">2024-04-23T01:48:05Z</dcterms:created>
  <dcterms:modified xsi:type="dcterms:W3CDTF">2024-04-23T04:28:34Z</dcterms:modified>
</cp:coreProperties>
</file>