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</p:sldMasterIdLst>
  <p:notesMasterIdLst>
    <p:notesMasterId r:id="rId25"/>
  </p:notesMasterIdLst>
  <p:sldIdLst>
    <p:sldId id="296" r:id="rId3"/>
    <p:sldId id="514" r:id="rId4"/>
    <p:sldId id="726" r:id="rId5"/>
    <p:sldId id="725" r:id="rId6"/>
    <p:sldId id="708" r:id="rId7"/>
    <p:sldId id="734" r:id="rId8"/>
    <p:sldId id="740" r:id="rId9"/>
    <p:sldId id="711" r:id="rId10"/>
    <p:sldId id="744" r:id="rId11"/>
    <p:sldId id="709" r:id="rId12"/>
    <p:sldId id="730" r:id="rId13"/>
    <p:sldId id="719" r:id="rId14"/>
    <p:sldId id="689" r:id="rId15"/>
    <p:sldId id="722" r:id="rId16"/>
    <p:sldId id="731" r:id="rId17"/>
    <p:sldId id="723" r:id="rId18"/>
    <p:sldId id="732" r:id="rId19"/>
    <p:sldId id="746" r:id="rId20"/>
    <p:sldId id="736" r:id="rId21"/>
    <p:sldId id="748" r:id="rId22"/>
    <p:sldId id="747" r:id="rId23"/>
    <p:sldId id="749" r:id="rId2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01">
          <p15:clr>
            <a:srgbClr val="A4A3A4"/>
          </p15:clr>
        </p15:guide>
        <p15:guide id="2" pos="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준희" initials="SQL" lastIdx="6" clrIdx="0"/>
  <p:cmAuthor id="1" name="77106262" initials="7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2F2F2"/>
    <a:srgbClr val="BFBFBF"/>
    <a:srgbClr val="176490"/>
    <a:srgbClr val="0065B0"/>
    <a:srgbClr val="0187AC"/>
    <a:srgbClr val="1AA4BE"/>
    <a:srgbClr val="FAFAFA"/>
    <a:srgbClr val="F5F5F5"/>
    <a:srgbClr val="8A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E5B8E-A72D-4156-BAFA-7569738F28CB}" v="370" dt="2020-10-21T17:02:24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26" autoAdjust="0"/>
  </p:normalViewPr>
  <p:slideViewPr>
    <p:cSldViewPr>
      <p:cViewPr>
        <p:scale>
          <a:sx n="124" d="100"/>
          <a:sy n="124" d="100"/>
        </p:scale>
        <p:origin x="-900" y="-30"/>
      </p:cViewPr>
      <p:guideLst>
        <p:guide orient="horz" pos="4201"/>
        <p:guide pos="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63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95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9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인" userId="2b6d7bd868f190ed" providerId="LiveId" clId="{5F0E5B8E-A72D-4156-BAFA-7569738F28CB}"/>
    <pc:docChg chg="undo custSel addSld delSld modSld sldOrd">
      <pc:chgData name="김 성인" userId="2b6d7bd868f190ed" providerId="LiveId" clId="{5F0E5B8E-A72D-4156-BAFA-7569738F28CB}" dt="2020-10-21T17:02:24.385" v="4524"/>
      <pc:docMkLst>
        <pc:docMk/>
      </pc:docMkLst>
      <pc:sldChg chg="modSp mod">
        <pc:chgData name="김 성인" userId="2b6d7bd868f190ed" providerId="LiveId" clId="{5F0E5B8E-A72D-4156-BAFA-7569738F28CB}" dt="2020-10-21T16:58:52.907" v="4362" actId="5793"/>
        <pc:sldMkLst>
          <pc:docMk/>
          <pc:sldMk cId="3277424962" sldId="296"/>
        </pc:sldMkLst>
        <pc:spChg chg="mod">
          <ac:chgData name="김 성인" userId="2b6d7bd868f190ed" providerId="LiveId" clId="{5F0E5B8E-A72D-4156-BAFA-7569738F28CB}" dt="2020-10-21T14:13:19.343" v="238"/>
          <ac:spMkLst>
            <pc:docMk/>
            <pc:sldMk cId="3277424962" sldId="296"/>
            <ac:spMk id="6" creationId="{00000000-0000-0000-0000-000000000000}"/>
          </ac:spMkLst>
        </pc:spChg>
        <pc:spChg chg="mod">
          <ac:chgData name="김 성인" userId="2b6d7bd868f190ed" providerId="LiveId" clId="{5F0E5B8E-A72D-4156-BAFA-7569738F28CB}" dt="2020-10-21T16:58:52.907" v="4362" actId="5793"/>
          <ac:spMkLst>
            <pc:docMk/>
            <pc:sldMk cId="3277424962" sldId="296"/>
            <ac:spMk id="11" creationId="{00000000-0000-0000-0000-000000000000}"/>
          </ac:spMkLst>
        </pc:spChg>
      </pc:sldChg>
      <pc:sldChg chg="delSp modSp del">
        <pc:chgData name="김 성인" userId="2b6d7bd868f190ed" providerId="LiveId" clId="{5F0E5B8E-A72D-4156-BAFA-7569738F28CB}" dt="2020-10-21T16:44:41.343" v="4042" actId="2696"/>
        <pc:sldMkLst>
          <pc:docMk/>
          <pc:sldMk cId="4177196015" sldId="507"/>
        </pc:sldMkLst>
        <pc:picChg chg="del mod">
          <ac:chgData name="김 성인" userId="2b6d7bd868f190ed" providerId="LiveId" clId="{5F0E5B8E-A72D-4156-BAFA-7569738F28CB}" dt="2020-10-21T15:59:30.148" v="2282" actId="21"/>
          <ac:picMkLst>
            <pc:docMk/>
            <pc:sldMk cId="4177196015" sldId="507"/>
            <ac:picMk id="19467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5:59:32.589" v="2284" actId="21"/>
          <ac:picMkLst>
            <pc:docMk/>
            <pc:sldMk cId="4177196015" sldId="507"/>
            <ac:picMk id="19468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4:36.584" v="3690" actId="21"/>
          <ac:picMkLst>
            <pc:docMk/>
            <pc:sldMk cId="4177196015" sldId="507"/>
            <ac:picMk id="19469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4:31.008" v="3686" actId="21"/>
          <ac:picMkLst>
            <pc:docMk/>
            <pc:sldMk cId="4177196015" sldId="507"/>
            <ac:picMk id="19470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4:34.604" v="3688" actId="21"/>
          <ac:picMkLst>
            <pc:docMk/>
            <pc:sldMk cId="4177196015" sldId="507"/>
            <ac:picMk id="19471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3:59.401" v="3684" actId="21"/>
          <ac:picMkLst>
            <pc:docMk/>
            <pc:sldMk cId="4177196015" sldId="507"/>
            <ac:picMk id="19472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3:57.098" v="3682" actId="21"/>
          <ac:picMkLst>
            <pc:docMk/>
            <pc:sldMk cId="4177196015" sldId="507"/>
            <ac:picMk id="19473" creationId="{00000000-0000-0000-0000-000000000000}"/>
          </ac:picMkLst>
        </pc:picChg>
        <pc:picChg chg="del mod">
          <ac:chgData name="김 성인" userId="2b6d7bd868f190ed" providerId="LiveId" clId="{5F0E5B8E-A72D-4156-BAFA-7569738F28CB}" dt="2020-10-21T16:33:49.149" v="3679" actId="21"/>
          <ac:picMkLst>
            <pc:docMk/>
            <pc:sldMk cId="4177196015" sldId="507"/>
            <ac:picMk id="19474" creationId="{00000000-0000-0000-0000-000000000000}"/>
          </ac:picMkLst>
        </pc:picChg>
        <pc:picChg chg="mod">
          <ac:chgData name="김 성인" userId="2b6d7bd868f190ed" providerId="LiveId" clId="{5F0E5B8E-A72D-4156-BAFA-7569738F28CB}" dt="2020-10-21T16:33:45.621" v="3676" actId="1076"/>
          <ac:picMkLst>
            <pc:docMk/>
            <pc:sldMk cId="4177196015" sldId="507"/>
            <ac:picMk id="19475" creationId="{00000000-0000-0000-0000-000000000000}"/>
          </ac:picMkLst>
        </pc:picChg>
      </pc:sldChg>
      <pc:sldChg chg="addSp delSp modSp mod">
        <pc:chgData name="김 성인" userId="2b6d7bd868f190ed" providerId="LiveId" clId="{5F0E5B8E-A72D-4156-BAFA-7569738F28CB}" dt="2020-10-21T16:59:25.167" v="4383" actId="1076"/>
        <pc:sldMkLst>
          <pc:docMk/>
          <pc:sldMk cId="1412141336" sldId="514"/>
        </pc:sldMkLst>
        <pc:spChg chg="add mod">
          <ac:chgData name="김 성인" userId="2b6d7bd868f190ed" providerId="LiveId" clId="{5F0E5B8E-A72D-4156-BAFA-7569738F28CB}" dt="2020-10-21T16:59:25.167" v="4383" actId="1076"/>
          <ac:spMkLst>
            <pc:docMk/>
            <pc:sldMk cId="1412141336" sldId="514"/>
            <ac:spMk id="2" creationId="{E188C860-63D0-4F27-9E09-952BBC153656}"/>
          </ac:spMkLst>
        </pc:spChg>
        <pc:spChg chg="mod">
          <ac:chgData name="김 성인" userId="2b6d7bd868f190ed" providerId="LiveId" clId="{5F0E5B8E-A72D-4156-BAFA-7569738F28CB}" dt="2020-10-21T16:59:12.629" v="4381"/>
          <ac:spMkLst>
            <pc:docMk/>
            <pc:sldMk cId="1412141336" sldId="514"/>
            <ac:spMk id="4" creationId="{00000000-0000-0000-0000-000000000000}"/>
          </ac:spMkLst>
        </pc:spChg>
        <pc:spChg chg="del">
          <ac:chgData name="김 성인" userId="2b6d7bd868f190ed" providerId="LiveId" clId="{5F0E5B8E-A72D-4156-BAFA-7569738F28CB}" dt="2020-10-21T14:22:08.898" v="723" actId="21"/>
          <ac:spMkLst>
            <pc:docMk/>
            <pc:sldMk cId="1412141336" sldId="514"/>
            <ac:spMk id="11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6:10.760" v="310"/>
        <pc:sldMkLst>
          <pc:docMk/>
          <pc:sldMk cId="944194935" sldId="536"/>
        </pc:sldMkLst>
        <pc:spChg chg="mod">
          <ac:chgData name="김 성인" userId="2b6d7bd868f190ed" providerId="LiveId" clId="{5F0E5B8E-A72D-4156-BAFA-7569738F28CB}" dt="2020-10-21T14:16:10.760" v="310"/>
          <ac:spMkLst>
            <pc:docMk/>
            <pc:sldMk cId="944194935" sldId="536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3:37.329" v="241"/>
        <pc:sldMkLst>
          <pc:docMk/>
          <pc:sldMk cId="2257503917" sldId="539"/>
        </pc:sldMkLst>
        <pc:spChg chg="mod">
          <ac:chgData name="김 성인" userId="2b6d7bd868f190ed" providerId="LiveId" clId="{5F0E5B8E-A72D-4156-BAFA-7569738F28CB}" dt="2020-10-21T14:13:37.329" v="241"/>
          <ac:spMkLst>
            <pc:docMk/>
            <pc:sldMk cId="2257503917" sldId="539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3:42.960" v="243"/>
        <pc:sldMkLst>
          <pc:docMk/>
          <pc:sldMk cId="2233310716" sldId="540"/>
        </pc:sldMkLst>
        <pc:spChg chg="mod">
          <ac:chgData name="김 성인" userId="2b6d7bd868f190ed" providerId="LiveId" clId="{5F0E5B8E-A72D-4156-BAFA-7569738F28CB}" dt="2020-10-21T14:13:42.960" v="243"/>
          <ac:spMkLst>
            <pc:docMk/>
            <pc:sldMk cId="2233310716" sldId="540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3:40.306" v="242"/>
        <pc:sldMkLst>
          <pc:docMk/>
          <pc:sldMk cId="4119791024" sldId="541"/>
        </pc:sldMkLst>
        <pc:spChg chg="mod">
          <ac:chgData name="김 성인" userId="2b6d7bd868f190ed" providerId="LiveId" clId="{5F0E5B8E-A72D-4156-BAFA-7569738F28CB}" dt="2020-10-21T14:13:40.306" v="242"/>
          <ac:spMkLst>
            <pc:docMk/>
            <pc:sldMk cId="4119791024" sldId="541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3:54.278" v="249"/>
        <pc:sldMkLst>
          <pc:docMk/>
          <pc:sldMk cId="2174308052" sldId="542"/>
        </pc:sldMkLst>
        <pc:spChg chg="mod">
          <ac:chgData name="김 성인" userId="2b6d7bd868f190ed" providerId="LiveId" clId="{5F0E5B8E-A72D-4156-BAFA-7569738F28CB}" dt="2020-10-21T14:13:54.278" v="249"/>
          <ac:spMkLst>
            <pc:docMk/>
            <pc:sldMk cId="2174308052" sldId="542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3:46.949" v="246" actId="1076"/>
        <pc:sldMkLst>
          <pc:docMk/>
          <pc:sldMk cId="2122932997" sldId="543"/>
        </pc:sldMkLst>
        <pc:spChg chg="mod">
          <ac:chgData name="김 성인" userId="2b6d7bd868f190ed" providerId="LiveId" clId="{5F0E5B8E-A72D-4156-BAFA-7569738F28CB}" dt="2020-10-21T14:13:45.991" v="244"/>
          <ac:spMkLst>
            <pc:docMk/>
            <pc:sldMk cId="2122932997" sldId="543"/>
            <ac:spMk id="5" creationId="{00000000-0000-0000-0000-000000000000}"/>
          </ac:spMkLst>
        </pc:spChg>
        <pc:picChg chg="mod">
          <ac:chgData name="김 성인" userId="2b6d7bd868f190ed" providerId="LiveId" clId="{5F0E5B8E-A72D-4156-BAFA-7569738F28CB}" dt="2020-10-21T14:13:46.949" v="246" actId="1076"/>
          <ac:picMkLst>
            <pc:docMk/>
            <pc:sldMk cId="2122932997" sldId="543"/>
            <ac:picMk id="5122" creationId="{00000000-0000-0000-0000-000000000000}"/>
          </ac:picMkLst>
        </pc:picChg>
      </pc:sldChg>
      <pc:sldChg chg="modSp mod">
        <pc:chgData name="김 성인" userId="2b6d7bd868f190ed" providerId="LiveId" clId="{5F0E5B8E-A72D-4156-BAFA-7569738F28CB}" dt="2020-10-21T14:14:13.897" v="251"/>
        <pc:sldMkLst>
          <pc:docMk/>
          <pc:sldMk cId="3016837216" sldId="544"/>
        </pc:sldMkLst>
        <pc:spChg chg="mod">
          <ac:chgData name="김 성인" userId="2b6d7bd868f190ed" providerId="LiveId" clId="{5F0E5B8E-A72D-4156-BAFA-7569738F28CB}" dt="2020-10-21T14:14:13.897" v="251"/>
          <ac:spMkLst>
            <pc:docMk/>
            <pc:sldMk cId="3016837216" sldId="544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5:11.309" v="257"/>
        <pc:sldMkLst>
          <pc:docMk/>
          <pc:sldMk cId="2510167835" sldId="545"/>
        </pc:sldMkLst>
        <pc:spChg chg="mod">
          <ac:chgData name="김 성인" userId="2b6d7bd868f190ed" providerId="LiveId" clId="{5F0E5B8E-A72D-4156-BAFA-7569738F28CB}" dt="2020-10-21T14:15:11.309" v="257"/>
          <ac:spMkLst>
            <pc:docMk/>
            <pc:sldMk cId="2510167835" sldId="545"/>
            <ac:spMk id="5" creationId="{00000000-0000-0000-0000-000000000000}"/>
          </ac:spMkLst>
        </pc:spChg>
      </pc:sldChg>
      <pc:sldChg chg="modSp del mod">
        <pc:chgData name="김 성인" userId="2b6d7bd868f190ed" providerId="LiveId" clId="{5F0E5B8E-A72D-4156-BAFA-7569738F28CB}" dt="2020-10-21T14:14:44.446" v="255" actId="2696"/>
        <pc:sldMkLst>
          <pc:docMk/>
          <pc:sldMk cId="2497945686" sldId="550"/>
        </pc:sldMkLst>
        <pc:spChg chg="mod">
          <ac:chgData name="김 성인" userId="2b6d7bd868f190ed" providerId="LiveId" clId="{5F0E5B8E-A72D-4156-BAFA-7569738F28CB}" dt="2020-10-21T14:14:18.934" v="254" actId="1076"/>
          <ac:spMkLst>
            <pc:docMk/>
            <pc:sldMk cId="2497945686" sldId="550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5:30:23.191" v="1613" actId="1076"/>
        <pc:sldMkLst>
          <pc:docMk/>
          <pc:sldMk cId="3845996501" sldId="551"/>
        </pc:sldMkLst>
        <pc:spChg chg="mod">
          <ac:chgData name="김 성인" userId="2b6d7bd868f190ed" providerId="LiveId" clId="{5F0E5B8E-A72D-4156-BAFA-7569738F28CB}" dt="2020-10-21T14:15:21.748" v="263"/>
          <ac:spMkLst>
            <pc:docMk/>
            <pc:sldMk cId="3845996501" sldId="551"/>
            <ac:spMk id="5" creationId="{00000000-0000-0000-0000-000000000000}"/>
          </ac:spMkLst>
        </pc:spChg>
        <pc:picChg chg="mod">
          <ac:chgData name="김 성인" userId="2b6d7bd868f190ed" providerId="LiveId" clId="{5F0E5B8E-A72D-4156-BAFA-7569738F28CB}" dt="2020-10-21T15:30:23.191" v="1613" actId="1076"/>
          <ac:picMkLst>
            <pc:docMk/>
            <pc:sldMk cId="3845996501" sldId="551"/>
            <ac:picMk id="9219" creationId="{00000000-0000-0000-0000-000000000000}"/>
          </ac:picMkLst>
        </pc:picChg>
      </pc:sldChg>
      <pc:sldChg chg="modSp mod">
        <pc:chgData name="김 성인" userId="2b6d7bd868f190ed" providerId="LiveId" clId="{5F0E5B8E-A72D-4156-BAFA-7569738F28CB}" dt="2020-10-21T14:15:14.250" v="259"/>
        <pc:sldMkLst>
          <pc:docMk/>
          <pc:sldMk cId="326554418" sldId="552"/>
        </pc:sldMkLst>
        <pc:spChg chg="mod">
          <ac:chgData name="김 성인" userId="2b6d7bd868f190ed" providerId="LiveId" clId="{5F0E5B8E-A72D-4156-BAFA-7569738F28CB}" dt="2020-10-21T14:15:14.250" v="259"/>
          <ac:spMkLst>
            <pc:docMk/>
            <pc:sldMk cId="326554418" sldId="552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5:25.636" v="265"/>
        <pc:sldMkLst>
          <pc:docMk/>
          <pc:sldMk cId="723973588" sldId="553"/>
        </pc:sldMkLst>
        <pc:spChg chg="mod">
          <ac:chgData name="김 성인" userId="2b6d7bd868f190ed" providerId="LiveId" clId="{5F0E5B8E-A72D-4156-BAFA-7569738F28CB}" dt="2020-10-21T14:15:25.636" v="265"/>
          <ac:spMkLst>
            <pc:docMk/>
            <pc:sldMk cId="723973588" sldId="553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5:19.272" v="261"/>
        <pc:sldMkLst>
          <pc:docMk/>
          <pc:sldMk cId="3915635395" sldId="555"/>
        </pc:sldMkLst>
        <pc:spChg chg="mod">
          <ac:chgData name="김 성인" userId="2b6d7bd868f190ed" providerId="LiveId" clId="{5F0E5B8E-A72D-4156-BAFA-7569738F28CB}" dt="2020-10-21T14:15:19.272" v="261"/>
          <ac:spMkLst>
            <pc:docMk/>
            <pc:sldMk cId="3915635395" sldId="555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5:29.561" v="267"/>
        <pc:sldMkLst>
          <pc:docMk/>
          <pc:sldMk cId="3078927807" sldId="556"/>
        </pc:sldMkLst>
        <pc:spChg chg="mod">
          <ac:chgData name="김 성인" userId="2b6d7bd868f190ed" providerId="LiveId" clId="{5F0E5B8E-A72D-4156-BAFA-7569738F28CB}" dt="2020-10-21T14:15:29.561" v="267"/>
          <ac:spMkLst>
            <pc:docMk/>
            <pc:sldMk cId="3078927807" sldId="556"/>
            <ac:spMk id="5" creationId="{00000000-0000-0000-0000-000000000000}"/>
          </ac:spMkLst>
        </pc:spChg>
      </pc:sldChg>
      <pc:sldChg chg="modSp del mod">
        <pc:chgData name="김 성인" userId="2b6d7bd868f190ed" providerId="LiveId" clId="{5F0E5B8E-A72D-4156-BAFA-7569738F28CB}" dt="2020-10-21T14:15:47.331" v="272" actId="2696"/>
        <pc:sldMkLst>
          <pc:docMk/>
          <pc:sldMk cId="4003465948" sldId="557"/>
        </pc:sldMkLst>
        <pc:spChg chg="mod">
          <ac:chgData name="김 성인" userId="2b6d7bd868f190ed" providerId="LiveId" clId="{5F0E5B8E-A72D-4156-BAFA-7569738F28CB}" dt="2020-10-21T14:15:32.127" v="269"/>
          <ac:spMkLst>
            <pc:docMk/>
            <pc:sldMk cId="4003465948" sldId="557"/>
            <ac:spMk id="5" creationId="{00000000-0000-0000-0000-000000000000}"/>
          </ac:spMkLst>
        </pc:spChg>
      </pc:sldChg>
      <pc:sldChg chg="modSp del mod">
        <pc:chgData name="김 성인" userId="2b6d7bd868f190ed" providerId="LiveId" clId="{5F0E5B8E-A72D-4156-BAFA-7569738F28CB}" dt="2020-10-21T14:15:47.331" v="272" actId="2696"/>
        <pc:sldMkLst>
          <pc:docMk/>
          <pc:sldMk cId="2925544719" sldId="558"/>
        </pc:sldMkLst>
        <pc:spChg chg="mod">
          <ac:chgData name="김 성인" userId="2b6d7bd868f190ed" providerId="LiveId" clId="{5F0E5B8E-A72D-4156-BAFA-7569738F28CB}" dt="2020-10-21T14:15:35.814" v="271"/>
          <ac:spMkLst>
            <pc:docMk/>
            <pc:sldMk cId="2925544719" sldId="558"/>
            <ac:spMk id="5" creationId="{00000000-0000-0000-0000-000000000000}"/>
          </ac:spMkLst>
        </pc:spChg>
      </pc:sldChg>
      <pc:sldChg chg="del">
        <pc:chgData name="김 성인" userId="2b6d7bd868f190ed" providerId="LiveId" clId="{5F0E5B8E-A72D-4156-BAFA-7569738F28CB}" dt="2020-10-21T14:15:47.331" v="272" actId="2696"/>
        <pc:sldMkLst>
          <pc:docMk/>
          <pc:sldMk cId="1806552044" sldId="559"/>
        </pc:sldMkLst>
      </pc:sldChg>
      <pc:sldChg chg="modSp mod">
        <pc:chgData name="김 성인" userId="2b6d7bd868f190ed" providerId="LiveId" clId="{5F0E5B8E-A72D-4156-BAFA-7569738F28CB}" dt="2020-10-21T14:16:15.298" v="312"/>
        <pc:sldMkLst>
          <pc:docMk/>
          <pc:sldMk cId="2876187914" sldId="561"/>
        </pc:sldMkLst>
        <pc:spChg chg="mod">
          <ac:chgData name="김 성인" userId="2b6d7bd868f190ed" providerId="LiveId" clId="{5F0E5B8E-A72D-4156-BAFA-7569738F28CB}" dt="2020-10-21T14:16:15.298" v="312"/>
          <ac:spMkLst>
            <pc:docMk/>
            <pc:sldMk cId="2876187914" sldId="561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6:18.228" v="314"/>
        <pc:sldMkLst>
          <pc:docMk/>
          <pc:sldMk cId="1817548879" sldId="562"/>
        </pc:sldMkLst>
        <pc:spChg chg="mod">
          <ac:chgData name="김 성인" userId="2b6d7bd868f190ed" providerId="LiveId" clId="{5F0E5B8E-A72D-4156-BAFA-7569738F28CB}" dt="2020-10-21T14:16:18.228" v="314"/>
          <ac:spMkLst>
            <pc:docMk/>
            <pc:sldMk cId="1817548879" sldId="562"/>
            <ac:spMk id="5" creationId="{00000000-0000-0000-0000-000000000000}"/>
          </ac:spMkLst>
        </pc:spChg>
      </pc:sldChg>
      <pc:sldChg chg="modSp mod">
        <pc:chgData name="김 성인" userId="2b6d7bd868f190ed" providerId="LiveId" clId="{5F0E5B8E-A72D-4156-BAFA-7569738F28CB}" dt="2020-10-21T14:16:26.811" v="335"/>
        <pc:sldMkLst>
          <pc:docMk/>
          <pc:sldMk cId="2282397313" sldId="566"/>
        </pc:sldMkLst>
        <pc:spChg chg="mod">
          <ac:chgData name="김 성인" userId="2b6d7bd868f190ed" providerId="LiveId" clId="{5F0E5B8E-A72D-4156-BAFA-7569738F28CB}" dt="2020-10-21T14:16:26.811" v="335"/>
          <ac:spMkLst>
            <pc:docMk/>
            <pc:sldMk cId="2282397313" sldId="566"/>
            <ac:spMk id="5" creationId="{00000000-0000-0000-0000-000000000000}"/>
          </ac:spMkLst>
        </pc:spChg>
      </pc:sldChg>
      <pc:sldChg chg="addSp delSp modSp mod">
        <pc:chgData name="김 성인" userId="2b6d7bd868f190ed" providerId="LiveId" clId="{5F0E5B8E-A72D-4156-BAFA-7569738F28CB}" dt="2020-10-21T16:15:57.140" v="2563" actId="14100"/>
        <pc:sldMkLst>
          <pc:docMk/>
          <pc:sldMk cId="785003046" sldId="567"/>
        </pc:sldMkLst>
        <pc:spChg chg="mod">
          <ac:chgData name="김 성인" userId="2b6d7bd868f190ed" providerId="LiveId" clId="{5F0E5B8E-A72D-4156-BAFA-7569738F28CB}" dt="2020-10-21T14:16:41.680" v="341"/>
          <ac:spMkLst>
            <pc:docMk/>
            <pc:sldMk cId="785003046" sldId="567"/>
            <ac:spMk id="5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15:57.140" v="2563" actId="14100"/>
          <ac:picMkLst>
            <pc:docMk/>
            <pc:sldMk cId="785003046" sldId="567"/>
            <ac:picMk id="3" creationId="{9B73B6F5-8564-4947-9E3F-95575657BDB9}"/>
          </ac:picMkLst>
        </pc:picChg>
        <pc:picChg chg="del">
          <ac:chgData name="김 성인" userId="2b6d7bd868f190ed" providerId="LiveId" clId="{5F0E5B8E-A72D-4156-BAFA-7569738F28CB}" dt="2020-10-21T16:15:35.728" v="2555" actId="21"/>
          <ac:picMkLst>
            <pc:docMk/>
            <pc:sldMk cId="785003046" sldId="567"/>
            <ac:picMk id="17410" creationId="{00000000-0000-0000-0000-000000000000}"/>
          </ac:picMkLst>
        </pc:picChg>
      </pc:sldChg>
      <pc:sldChg chg="addSp delSp modSp mod modNotesTx">
        <pc:chgData name="김 성인" userId="2b6d7bd868f190ed" providerId="LiveId" clId="{5F0E5B8E-A72D-4156-BAFA-7569738F28CB}" dt="2020-10-21T16:10:05.514" v="2467" actId="20577"/>
        <pc:sldMkLst>
          <pc:docMk/>
          <pc:sldMk cId="3342913245" sldId="568"/>
        </pc:sldMkLst>
        <pc:spChg chg="mod">
          <ac:chgData name="김 성인" userId="2b6d7bd868f190ed" providerId="LiveId" clId="{5F0E5B8E-A72D-4156-BAFA-7569738F28CB}" dt="2020-10-21T16:09:37.945" v="2372" actId="113"/>
          <ac:spMkLst>
            <pc:docMk/>
            <pc:sldMk cId="3342913245" sldId="568"/>
            <ac:spMk id="4" creationId="{00000000-0000-0000-0000-000000000000}"/>
          </ac:spMkLst>
        </pc:spChg>
        <pc:spChg chg="mod">
          <ac:chgData name="김 성인" userId="2b6d7bd868f190ed" providerId="LiveId" clId="{5F0E5B8E-A72D-4156-BAFA-7569738F28CB}" dt="2020-10-21T14:57:34.019" v="734" actId="20577"/>
          <ac:spMkLst>
            <pc:docMk/>
            <pc:sldMk cId="3342913245" sldId="568"/>
            <ac:spMk id="5" creationId="{00000000-0000-0000-0000-000000000000}"/>
          </ac:spMkLst>
        </pc:spChg>
        <pc:spChg chg="add">
          <ac:chgData name="김 성인" userId="2b6d7bd868f190ed" providerId="LiveId" clId="{5F0E5B8E-A72D-4156-BAFA-7569738F28CB}" dt="2020-10-21T16:07:03.106" v="2302" actId="22"/>
          <ac:spMkLst>
            <pc:docMk/>
            <pc:sldMk cId="3342913245" sldId="568"/>
            <ac:spMk id="6" creationId="{293FDC0E-2BD1-4DBC-A3D2-9CD757EEC6A7}"/>
          </ac:spMkLst>
        </pc:spChg>
        <pc:spChg chg="add del">
          <ac:chgData name="김 성인" userId="2b6d7bd868f190ed" providerId="LiveId" clId="{5F0E5B8E-A72D-4156-BAFA-7569738F28CB}" dt="2020-10-21T16:07:33.135" v="2304" actId="22"/>
          <ac:spMkLst>
            <pc:docMk/>
            <pc:sldMk cId="3342913245" sldId="568"/>
            <ac:spMk id="8" creationId="{06C6D482-A2AC-413A-B05F-A60EC38820B9}"/>
          </ac:spMkLst>
        </pc:spChg>
        <pc:spChg chg="add del">
          <ac:chgData name="김 성인" userId="2b6d7bd868f190ed" providerId="LiveId" clId="{5F0E5B8E-A72D-4156-BAFA-7569738F28CB}" dt="2020-10-21T16:09:06.313" v="2309" actId="21"/>
          <ac:spMkLst>
            <pc:docMk/>
            <pc:sldMk cId="3342913245" sldId="568"/>
            <ac:spMk id="9" creationId="{57372A0F-751D-408D-BDDB-F2F0C7A9659B}"/>
          </ac:spMkLst>
        </pc:spChg>
        <pc:spChg chg="add del">
          <ac:chgData name="김 성인" userId="2b6d7bd868f190ed" providerId="LiveId" clId="{5F0E5B8E-A72D-4156-BAFA-7569738F28CB}" dt="2020-10-21T16:08:16.737" v="2306" actId="21"/>
          <ac:spMkLst>
            <pc:docMk/>
            <pc:sldMk cId="3342913245" sldId="568"/>
            <ac:spMk id="10" creationId="{376547EC-FB71-420B-9665-9E0D60780EEA}"/>
          </ac:spMkLst>
        </pc:spChg>
        <pc:spChg chg="add">
          <ac:chgData name="김 성인" userId="2b6d7bd868f190ed" providerId="LiveId" clId="{5F0E5B8E-A72D-4156-BAFA-7569738F28CB}" dt="2020-10-21T16:08:19.041" v="2308" actId="22"/>
          <ac:spMkLst>
            <pc:docMk/>
            <pc:sldMk cId="3342913245" sldId="568"/>
            <ac:spMk id="12" creationId="{8FBA12BB-7ED4-4F58-86B2-E45538163998}"/>
          </ac:spMkLst>
        </pc:spChg>
        <pc:picChg chg="add mod">
          <ac:chgData name="김 성인" userId="2b6d7bd868f190ed" providerId="LiveId" clId="{5F0E5B8E-A72D-4156-BAFA-7569738F28CB}" dt="2020-10-21T16:09:11.854" v="2313" actId="14100"/>
          <ac:picMkLst>
            <pc:docMk/>
            <pc:sldMk cId="3342913245" sldId="568"/>
            <ac:picMk id="15" creationId="{AD5A6C2A-85B2-42BB-AF7C-8709E4ACDFAD}"/>
          </ac:picMkLst>
        </pc:picChg>
        <pc:picChg chg="del">
          <ac:chgData name="김 성인" userId="2b6d7bd868f190ed" providerId="LiveId" clId="{5F0E5B8E-A72D-4156-BAFA-7569738F28CB}" dt="2020-10-21T16:02:23.215" v="2301" actId="21"/>
          <ac:picMkLst>
            <pc:docMk/>
            <pc:sldMk cId="3342913245" sldId="568"/>
            <ac:picMk id="21506" creationId="{00000000-0000-0000-0000-000000000000}"/>
          </ac:picMkLst>
        </pc:picChg>
      </pc:sldChg>
      <pc:sldChg chg="modSp mod">
        <pc:chgData name="김 성인" userId="2b6d7bd868f190ed" providerId="LiveId" clId="{5F0E5B8E-A72D-4156-BAFA-7569738F28CB}" dt="2020-10-21T14:16:32.448" v="339" actId="20577"/>
        <pc:sldMkLst>
          <pc:docMk/>
          <pc:sldMk cId="122947572" sldId="569"/>
        </pc:sldMkLst>
        <pc:spChg chg="mod">
          <ac:chgData name="김 성인" userId="2b6d7bd868f190ed" providerId="LiveId" clId="{5F0E5B8E-A72D-4156-BAFA-7569738F28CB}" dt="2020-10-21T14:16:32.448" v="339" actId="20577"/>
          <ac:spMkLst>
            <pc:docMk/>
            <pc:sldMk cId="122947572" sldId="569"/>
            <ac:spMk id="5" creationId="{00000000-0000-0000-0000-000000000000}"/>
          </ac:spMkLst>
        </pc:spChg>
      </pc:sldChg>
      <pc:sldChg chg="del">
        <pc:chgData name="김 성인" userId="2b6d7bd868f190ed" providerId="LiveId" clId="{5F0E5B8E-A72D-4156-BAFA-7569738F28CB}" dt="2020-10-21T15:54:38.096" v="2197" actId="2696"/>
        <pc:sldMkLst>
          <pc:docMk/>
          <pc:sldMk cId="733466053" sldId="570"/>
        </pc:sldMkLst>
      </pc:sldChg>
      <pc:sldChg chg="del">
        <pc:chgData name="김 성인" userId="2b6d7bd868f190ed" providerId="LiveId" clId="{5F0E5B8E-A72D-4156-BAFA-7569738F28CB}" dt="2020-10-21T15:54:35.196" v="2196" actId="2696"/>
        <pc:sldMkLst>
          <pc:docMk/>
          <pc:sldMk cId="2924942515" sldId="571"/>
        </pc:sldMkLst>
      </pc:sldChg>
      <pc:sldChg chg="del">
        <pc:chgData name="김 성인" userId="2b6d7bd868f190ed" providerId="LiveId" clId="{5F0E5B8E-A72D-4156-BAFA-7569738F28CB}" dt="2020-10-21T15:54:35.196" v="2196" actId="2696"/>
        <pc:sldMkLst>
          <pc:docMk/>
          <pc:sldMk cId="674139822" sldId="572"/>
        </pc:sldMkLst>
      </pc:sldChg>
      <pc:sldChg chg="del">
        <pc:chgData name="김 성인" userId="2b6d7bd868f190ed" providerId="LiveId" clId="{5F0E5B8E-A72D-4156-BAFA-7569738F28CB}" dt="2020-10-21T15:54:35.196" v="2196" actId="2696"/>
        <pc:sldMkLst>
          <pc:docMk/>
          <pc:sldMk cId="1128498651" sldId="573"/>
        </pc:sldMkLst>
      </pc:sldChg>
      <pc:sldChg chg="del">
        <pc:chgData name="김 성인" userId="2b6d7bd868f190ed" providerId="LiveId" clId="{5F0E5B8E-A72D-4156-BAFA-7569738F28CB}" dt="2020-10-21T15:54:35.196" v="2196" actId="2696"/>
        <pc:sldMkLst>
          <pc:docMk/>
          <pc:sldMk cId="3207703260" sldId="574"/>
        </pc:sldMkLst>
      </pc:sldChg>
      <pc:sldChg chg="addSp delSp modSp mod modNotesTx">
        <pc:chgData name="김 성인" userId="2b6d7bd868f190ed" providerId="LiveId" clId="{5F0E5B8E-A72D-4156-BAFA-7569738F28CB}" dt="2020-10-21T16:22:46.533" v="2656" actId="20577"/>
        <pc:sldMkLst>
          <pc:docMk/>
          <pc:sldMk cId="252420943" sldId="575"/>
        </pc:sldMkLst>
        <pc:spChg chg="mod">
          <ac:chgData name="김 성인" userId="2b6d7bd868f190ed" providerId="LiveId" clId="{5F0E5B8E-A72D-4156-BAFA-7569738F28CB}" dt="2020-10-21T16:22:40.840" v="2645"/>
          <ac:spMkLst>
            <pc:docMk/>
            <pc:sldMk cId="252420943" sldId="575"/>
            <ac:spMk id="4" creationId="{00000000-0000-0000-0000-000000000000}"/>
          </ac:spMkLst>
        </pc:spChg>
        <pc:spChg chg="mod">
          <ac:chgData name="김 성인" userId="2b6d7bd868f190ed" providerId="LiveId" clId="{5F0E5B8E-A72D-4156-BAFA-7569738F28CB}" dt="2020-10-21T16:13:30.357" v="2550" actId="20577"/>
          <ac:spMkLst>
            <pc:docMk/>
            <pc:sldMk cId="252420943" sldId="575"/>
            <ac:spMk id="5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22:24.710" v="2624" actId="1076"/>
          <ac:picMkLst>
            <pc:docMk/>
            <pc:sldMk cId="252420943" sldId="575"/>
            <ac:picMk id="3" creationId="{C89DDCDF-D623-4AB3-B375-492E57873835}"/>
          </ac:picMkLst>
        </pc:picChg>
        <pc:picChg chg="add mod">
          <ac:chgData name="김 성인" userId="2b6d7bd868f190ed" providerId="LiveId" clId="{5F0E5B8E-A72D-4156-BAFA-7569738F28CB}" dt="2020-10-21T16:22:22.236" v="2623" actId="14100"/>
          <ac:picMkLst>
            <pc:docMk/>
            <pc:sldMk cId="252420943" sldId="575"/>
            <ac:picMk id="6" creationId="{F2C040CA-8D32-4697-8447-955D485EB3D6}"/>
          </ac:picMkLst>
        </pc:picChg>
        <pc:picChg chg="del">
          <ac:chgData name="김 성인" userId="2b6d7bd868f190ed" providerId="LiveId" clId="{5F0E5B8E-A72D-4156-BAFA-7569738F28CB}" dt="2020-10-21T16:16:24.822" v="2587" actId="21"/>
          <ac:picMkLst>
            <pc:docMk/>
            <pc:sldMk cId="252420943" sldId="575"/>
            <ac:picMk id="20482" creationId="{00000000-0000-0000-0000-000000000000}"/>
          </ac:picMkLst>
        </pc:picChg>
      </pc:sldChg>
      <pc:sldChg chg="addSp delSp modSp add mod ord modNotesTx">
        <pc:chgData name="김 성인" userId="2b6d7bd868f190ed" providerId="LiveId" clId="{5F0E5B8E-A72D-4156-BAFA-7569738F28CB}" dt="2020-10-21T16:30:52.662" v="3531" actId="20577"/>
        <pc:sldMkLst>
          <pc:docMk/>
          <pc:sldMk cId="956190207" sldId="576"/>
        </pc:sldMkLst>
        <pc:spChg chg="mod">
          <ac:chgData name="김 성인" userId="2b6d7bd868f190ed" providerId="LiveId" clId="{5F0E5B8E-A72D-4156-BAFA-7569738F28CB}" dt="2020-10-21T15:44:16.040" v="1677" actId="20577"/>
          <ac:spMkLst>
            <pc:docMk/>
            <pc:sldMk cId="956190207" sldId="576"/>
            <ac:spMk id="4" creationId="{00000000-0000-0000-0000-000000000000}"/>
          </ac:spMkLst>
        </pc:spChg>
        <pc:picChg chg="add del">
          <ac:chgData name="김 성인" userId="2b6d7bd868f190ed" providerId="LiveId" clId="{5F0E5B8E-A72D-4156-BAFA-7569738F28CB}" dt="2020-10-21T15:03:56.969" v="1028" actId="22"/>
          <ac:picMkLst>
            <pc:docMk/>
            <pc:sldMk cId="956190207" sldId="576"/>
            <ac:picMk id="2" creationId="{409F6D60-2B92-4781-A83C-3BCE80DF25B4}"/>
          </ac:picMkLst>
        </pc:picChg>
        <pc:picChg chg="add mod">
          <ac:chgData name="김 성인" userId="2b6d7bd868f190ed" providerId="LiveId" clId="{5F0E5B8E-A72D-4156-BAFA-7569738F28CB}" dt="2020-10-21T15:43:47.064" v="1627" actId="1076"/>
          <ac:picMkLst>
            <pc:docMk/>
            <pc:sldMk cId="956190207" sldId="576"/>
            <ac:picMk id="7" creationId="{CDD957E5-28FC-4A7F-8083-4379146D26E2}"/>
          </ac:picMkLst>
        </pc:picChg>
        <pc:picChg chg="add mod">
          <ac:chgData name="김 성인" userId="2b6d7bd868f190ed" providerId="LiveId" clId="{5F0E5B8E-A72D-4156-BAFA-7569738F28CB}" dt="2020-10-21T15:43:39.710" v="1625" actId="1076"/>
          <ac:picMkLst>
            <pc:docMk/>
            <pc:sldMk cId="956190207" sldId="576"/>
            <ac:picMk id="9" creationId="{B89806A8-4EA5-4624-9F71-218524C0F4ED}"/>
          </ac:picMkLst>
        </pc:picChg>
        <pc:picChg chg="del">
          <ac:chgData name="김 성인" userId="2b6d7bd868f190ed" providerId="LiveId" clId="{5F0E5B8E-A72D-4156-BAFA-7569738F28CB}" dt="2020-10-21T14:57:54.780" v="739" actId="478"/>
          <ac:picMkLst>
            <pc:docMk/>
            <pc:sldMk cId="956190207" sldId="576"/>
            <ac:picMk id="21506" creationId="{00000000-0000-0000-0000-000000000000}"/>
          </ac:picMkLst>
        </pc:picChg>
      </pc:sldChg>
      <pc:sldChg chg="addSp delSp modSp add mod modNotesTx">
        <pc:chgData name="김 성인" userId="2b6d7bd868f190ed" providerId="LiveId" clId="{5F0E5B8E-A72D-4156-BAFA-7569738F28CB}" dt="2020-10-21T15:11:28.742" v="1607" actId="20577"/>
        <pc:sldMkLst>
          <pc:docMk/>
          <pc:sldMk cId="1143294225" sldId="577"/>
        </pc:sldMkLst>
        <pc:spChg chg="mod">
          <ac:chgData name="김 성인" userId="2b6d7bd868f190ed" providerId="LiveId" clId="{5F0E5B8E-A72D-4156-BAFA-7569738F28CB}" dt="2020-10-21T15:10:04.426" v="1326" actId="113"/>
          <ac:spMkLst>
            <pc:docMk/>
            <pc:sldMk cId="1143294225" sldId="577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5:04:20.683" v="1043" actId="14100"/>
          <ac:picMkLst>
            <pc:docMk/>
            <pc:sldMk cId="1143294225" sldId="577"/>
            <ac:picMk id="2" creationId="{681E273C-B3BD-4156-B092-9FEBDFCC8584}"/>
          </ac:picMkLst>
        </pc:picChg>
        <pc:picChg chg="del">
          <ac:chgData name="김 성인" userId="2b6d7bd868f190ed" providerId="LiveId" clId="{5F0E5B8E-A72D-4156-BAFA-7569738F28CB}" dt="2020-10-21T14:57:55.877" v="740" actId="478"/>
          <ac:picMkLst>
            <pc:docMk/>
            <pc:sldMk cId="1143294225" sldId="577"/>
            <ac:picMk id="21506" creationId="{00000000-0000-0000-0000-000000000000}"/>
          </ac:picMkLst>
        </pc:picChg>
      </pc:sldChg>
      <pc:sldChg chg="addSp delSp modSp add mod replId modNotesTx">
        <pc:chgData name="김 성인" userId="2b6d7bd868f190ed" providerId="LiveId" clId="{5F0E5B8E-A72D-4156-BAFA-7569738F28CB}" dt="2020-10-21T15:10:59.366" v="1525" actId="20577"/>
        <pc:sldMkLst>
          <pc:docMk/>
          <pc:sldMk cId="3232835568" sldId="578"/>
        </pc:sldMkLst>
        <pc:spChg chg="mod">
          <ac:chgData name="김 성인" userId="2b6d7bd868f190ed" providerId="LiveId" clId="{5F0E5B8E-A72D-4156-BAFA-7569738F28CB}" dt="2020-10-21T15:10:39" v="1416"/>
          <ac:spMkLst>
            <pc:docMk/>
            <pc:sldMk cId="3232835568" sldId="578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5:09:53.384" v="1325" actId="1076"/>
          <ac:picMkLst>
            <pc:docMk/>
            <pc:sldMk cId="3232835568" sldId="578"/>
            <ac:picMk id="3" creationId="{D8C328E8-DB08-426B-8B3C-49002629A766}"/>
          </ac:picMkLst>
        </pc:picChg>
        <pc:picChg chg="del">
          <ac:chgData name="김 성인" userId="2b6d7bd868f190ed" providerId="LiveId" clId="{5F0E5B8E-A72D-4156-BAFA-7569738F28CB}" dt="2020-10-21T14:57:57.030" v="741" actId="478"/>
          <ac:picMkLst>
            <pc:docMk/>
            <pc:sldMk cId="3232835568" sldId="578"/>
            <ac:picMk id="21506" creationId="{00000000-0000-0000-0000-000000000000}"/>
          </ac:picMkLst>
        </pc:picChg>
      </pc:sldChg>
      <pc:sldChg chg="addSp delSp modSp add mod modNotesTx">
        <pc:chgData name="김 성인" userId="2b6d7bd868f190ed" providerId="LiveId" clId="{5F0E5B8E-A72D-4156-BAFA-7569738F28CB}" dt="2020-10-21T16:28:25.696" v="3123"/>
        <pc:sldMkLst>
          <pc:docMk/>
          <pc:sldMk cId="2554364584" sldId="579"/>
        </pc:sldMkLst>
        <pc:spChg chg="mod">
          <ac:chgData name="김 성인" userId="2b6d7bd868f190ed" providerId="LiveId" clId="{5F0E5B8E-A72D-4156-BAFA-7569738F28CB}" dt="2020-10-21T16:28:25.696" v="3123"/>
          <ac:spMkLst>
            <pc:docMk/>
            <pc:sldMk cId="2554364584" sldId="579"/>
            <ac:spMk id="4" creationId="{00000000-0000-0000-0000-000000000000}"/>
          </ac:spMkLst>
        </pc:spChg>
        <pc:spChg chg="mod">
          <ac:chgData name="김 성인" userId="2b6d7bd868f190ed" providerId="LiveId" clId="{5F0E5B8E-A72D-4156-BAFA-7569738F28CB}" dt="2020-10-21T16:13:34.196" v="2552" actId="20577"/>
          <ac:spMkLst>
            <pc:docMk/>
            <pc:sldMk cId="2554364584" sldId="579"/>
            <ac:spMk id="5" creationId="{00000000-0000-0000-0000-000000000000}"/>
          </ac:spMkLst>
        </pc:spChg>
        <pc:picChg chg="add del mod">
          <ac:chgData name="김 성인" userId="2b6d7bd868f190ed" providerId="LiveId" clId="{5F0E5B8E-A72D-4156-BAFA-7569738F28CB}" dt="2020-10-21T16:22:49.873" v="2657" actId="21"/>
          <ac:picMkLst>
            <pc:docMk/>
            <pc:sldMk cId="2554364584" sldId="579"/>
            <ac:picMk id="3" creationId="{842960F6-B62A-4704-B5EE-EF5DDCF8673B}"/>
          </ac:picMkLst>
        </pc:picChg>
        <pc:picChg chg="add mod">
          <ac:chgData name="김 성인" userId="2b6d7bd868f190ed" providerId="LiveId" clId="{5F0E5B8E-A72D-4156-BAFA-7569738F28CB}" dt="2020-10-21T16:24:54.825" v="2758" actId="1076"/>
          <ac:picMkLst>
            <pc:docMk/>
            <pc:sldMk cId="2554364584" sldId="579"/>
            <ac:picMk id="6" creationId="{C7F7C1FA-0945-4BEE-8955-15A633A1D1D9}"/>
          </ac:picMkLst>
        </pc:picChg>
        <pc:picChg chg="del">
          <ac:chgData name="김 성인" userId="2b6d7bd868f190ed" providerId="LiveId" clId="{5F0E5B8E-A72D-4156-BAFA-7569738F28CB}" dt="2020-10-21T16:21:40.308" v="2608" actId="21"/>
          <ac:picMkLst>
            <pc:docMk/>
            <pc:sldMk cId="2554364584" sldId="579"/>
            <ac:picMk id="20482" creationId="{00000000-0000-0000-0000-000000000000}"/>
          </ac:picMkLst>
        </pc:picChg>
      </pc:sldChg>
      <pc:sldChg chg="modSp add mod">
        <pc:chgData name="김 성인" userId="2b6d7bd868f190ed" providerId="LiveId" clId="{5F0E5B8E-A72D-4156-BAFA-7569738F28CB}" dt="2020-10-21T16:13:36.228" v="2554" actId="20577"/>
        <pc:sldMkLst>
          <pc:docMk/>
          <pc:sldMk cId="1182043773" sldId="580"/>
        </pc:sldMkLst>
        <pc:spChg chg="mod">
          <ac:chgData name="김 성인" userId="2b6d7bd868f190ed" providerId="LiveId" clId="{5F0E5B8E-A72D-4156-BAFA-7569738F28CB}" dt="2020-10-21T16:13:36.228" v="2554" actId="20577"/>
          <ac:spMkLst>
            <pc:docMk/>
            <pc:sldMk cId="1182043773" sldId="580"/>
            <ac:spMk id="5" creationId="{00000000-0000-0000-0000-000000000000}"/>
          </ac:spMkLst>
        </pc:spChg>
      </pc:sldChg>
      <pc:sldChg chg="addSp delSp modSp add mod modNotesTx">
        <pc:chgData name="김 성인" userId="2b6d7bd868f190ed" providerId="LiveId" clId="{5F0E5B8E-A72D-4156-BAFA-7569738F28CB}" dt="2020-10-21T16:31:14.061" v="3611" actId="20577"/>
        <pc:sldMkLst>
          <pc:docMk/>
          <pc:sldMk cId="538328520" sldId="581"/>
        </pc:sldMkLst>
        <pc:spChg chg="mod">
          <ac:chgData name="김 성인" userId="2b6d7bd868f190ed" providerId="LiveId" clId="{5F0E5B8E-A72D-4156-BAFA-7569738F28CB}" dt="2020-10-21T15:45:12.839" v="1742" actId="113"/>
          <ac:spMkLst>
            <pc:docMk/>
            <pc:sldMk cId="538328520" sldId="581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5:47:44.369" v="1750" actId="14100"/>
          <ac:picMkLst>
            <pc:docMk/>
            <pc:sldMk cId="538328520" sldId="581"/>
            <ac:picMk id="3" creationId="{5939FE2D-147B-4265-9437-04426DCC1B89}"/>
          </ac:picMkLst>
        </pc:picChg>
        <pc:picChg chg="del">
          <ac:chgData name="김 성인" userId="2b6d7bd868f190ed" providerId="LiveId" clId="{5F0E5B8E-A72D-4156-BAFA-7569738F28CB}" dt="2020-10-21T15:45:33.741" v="1743" actId="21"/>
          <ac:picMkLst>
            <pc:docMk/>
            <pc:sldMk cId="538328520" sldId="581"/>
            <ac:picMk id="7" creationId="{CDD957E5-28FC-4A7F-8083-4379146D26E2}"/>
          </ac:picMkLst>
        </pc:picChg>
        <pc:picChg chg="del">
          <ac:chgData name="김 성인" userId="2b6d7bd868f190ed" providerId="LiveId" clId="{5F0E5B8E-A72D-4156-BAFA-7569738F28CB}" dt="2020-10-21T15:45:35.275" v="1744" actId="21"/>
          <ac:picMkLst>
            <pc:docMk/>
            <pc:sldMk cId="538328520" sldId="581"/>
            <ac:picMk id="9" creationId="{B89806A8-4EA5-4624-9F71-218524C0F4ED}"/>
          </ac:picMkLst>
        </pc:picChg>
      </pc:sldChg>
      <pc:sldChg chg="addSp delSp modSp add mod modNotesTx">
        <pc:chgData name="김 성인" userId="2b6d7bd868f190ed" providerId="LiveId" clId="{5F0E5B8E-A72D-4156-BAFA-7569738F28CB}" dt="2020-10-21T15:50:45.299" v="1991" actId="20577"/>
        <pc:sldMkLst>
          <pc:docMk/>
          <pc:sldMk cId="1507265431" sldId="582"/>
        </pc:sldMkLst>
        <pc:spChg chg="mod">
          <ac:chgData name="김 성인" userId="2b6d7bd868f190ed" providerId="LiveId" clId="{5F0E5B8E-A72D-4156-BAFA-7569738F28CB}" dt="2020-10-21T15:50:11.853" v="1796" actId="113"/>
          <ac:spMkLst>
            <pc:docMk/>
            <pc:sldMk cId="1507265431" sldId="582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5:50:01.481" v="1763" actId="14100"/>
          <ac:picMkLst>
            <pc:docMk/>
            <pc:sldMk cId="1507265431" sldId="582"/>
            <ac:picMk id="3" creationId="{5B805D3A-A6AE-4C0E-9EC1-F40D4226221E}"/>
          </ac:picMkLst>
        </pc:picChg>
        <pc:picChg chg="del">
          <ac:chgData name="김 성인" userId="2b6d7bd868f190ed" providerId="LiveId" clId="{5F0E5B8E-A72D-4156-BAFA-7569738F28CB}" dt="2020-10-21T15:49:49.353" v="1758" actId="21"/>
          <ac:picMkLst>
            <pc:docMk/>
            <pc:sldMk cId="1507265431" sldId="582"/>
            <ac:picMk id="7" creationId="{CDD957E5-28FC-4A7F-8083-4379146D26E2}"/>
          </ac:picMkLst>
        </pc:picChg>
        <pc:picChg chg="del">
          <ac:chgData name="김 성인" userId="2b6d7bd868f190ed" providerId="LiveId" clId="{5F0E5B8E-A72D-4156-BAFA-7569738F28CB}" dt="2020-10-21T15:49:50.710" v="1759" actId="21"/>
          <ac:picMkLst>
            <pc:docMk/>
            <pc:sldMk cId="1507265431" sldId="582"/>
            <ac:picMk id="9" creationId="{B89806A8-4EA5-4624-9F71-218524C0F4ED}"/>
          </ac:picMkLst>
        </pc:picChg>
      </pc:sldChg>
      <pc:sldChg chg="add del replId">
        <pc:chgData name="김 성인" userId="2b6d7bd868f190ed" providerId="LiveId" clId="{5F0E5B8E-A72D-4156-BAFA-7569738F28CB}" dt="2020-10-21T15:51:06.064" v="1993" actId="2696"/>
        <pc:sldMkLst>
          <pc:docMk/>
          <pc:sldMk cId="4290878362" sldId="583"/>
        </pc:sldMkLst>
      </pc:sldChg>
      <pc:sldChg chg="addSp delSp modSp add mod ord modNotesTx">
        <pc:chgData name="김 성인" userId="2b6d7bd868f190ed" providerId="LiveId" clId="{5F0E5B8E-A72D-4156-BAFA-7569738F28CB}" dt="2020-10-21T15:54:00.621" v="2193"/>
        <pc:sldMkLst>
          <pc:docMk/>
          <pc:sldMk cId="304035224" sldId="584"/>
        </pc:sldMkLst>
        <pc:spChg chg="mod">
          <ac:chgData name="김 성인" userId="2b6d7bd868f190ed" providerId="LiveId" clId="{5F0E5B8E-A72D-4156-BAFA-7569738F28CB}" dt="2020-10-21T15:53:36.286" v="2186" actId="113"/>
          <ac:spMkLst>
            <pc:docMk/>
            <pc:sldMk cId="304035224" sldId="584"/>
            <ac:spMk id="4" creationId="{00000000-0000-0000-0000-000000000000}"/>
          </ac:spMkLst>
        </pc:spChg>
        <pc:picChg chg="del">
          <ac:chgData name="김 성인" userId="2b6d7bd868f190ed" providerId="LiveId" clId="{5F0E5B8E-A72D-4156-BAFA-7569738F28CB}" dt="2020-10-21T15:51:13.544" v="1994" actId="21"/>
          <ac:picMkLst>
            <pc:docMk/>
            <pc:sldMk cId="304035224" sldId="584"/>
            <ac:picMk id="3" creationId="{5939FE2D-147B-4265-9437-04426DCC1B89}"/>
          </ac:picMkLst>
        </pc:picChg>
        <pc:picChg chg="add mod">
          <ac:chgData name="김 성인" userId="2b6d7bd868f190ed" providerId="LiveId" clId="{5F0E5B8E-A72D-4156-BAFA-7569738F28CB}" dt="2020-10-21T15:53:43.987" v="2191" actId="1076"/>
          <ac:picMkLst>
            <pc:docMk/>
            <pc:sldMk cId="304035224" sldId="584"/>
            <ac:picMk id="6" creationId="{603FC1FA-B503-4357-839F-E0F323E76F3C}"/>
          </ac:picMkLst>
        </pc:picChg>
      </pc:sldChg>
      <pc:sldChg chg="delSp add mod replId">
        <pc:chgData name="김 성인" userId="2b6d7bd868f190ed" providerId="LiveId" clId="{5F0E5B8E-A72D-4156-BAFA-7569738F28CB}" dt="2020-10-21T15:54:17.916" v="2194" actId="21"/>
        <pc:sldMkLst>
          <pc:docMk/>
          <pc:sldMk cId="3347455981" sldId="585"/>
        </pc:sldMkLst>
        <pc:picChg chg="del">
          <ac:chgData name="김 성인" userId="2b6d7bd868f190ed" providerId="LiveId" clId="{5F0E5B8E-A72D-4156-BAFA-7569738F28CB}" dt="2020-10-21T15:54:17.916" v="2194" actId="21"/>
          <ac:picMkLst>
            <pc:docMk/>
            <pc:sldMk cId="3347455981" sldId="585"/>
            <ac:picMk id="3" creationId="{5B805D3A-A6AE-4C0E-9EC1-F40D4226221E}"/>
          </ac:picMkLst>
        </pc:picChg>
      </pc:sldChg>
      <pc:sldChg chg="addSp delSp modSp add mod modNotesTx">
        <pc:chgData name="김 성인" userId="2b6d7bd868f190ed" providerId="LiveId" clId="{5F0E5B8E-A72D-4156-BAFA-7569738F28CB}" dt="2020-10-21T16:38:57.962" v="3872" actId="20577"/>
        <pc:sldMkLst>
          <pc:docMk/>
          <pc:sldMk cId="853127750" sldId="586"/>
        </pc:sldMkLst>
        <pc:spChg chg="mod">
          <ac:chgData name="김 성인" userId="2b6d7bd868f190ed" providerId="LiveId" clId="{5F0E5B8E-A72D-4156-BAFA-7569738F28CB}" dt="2020-10-21T16:38:26.102" v="3724" actId="113"/>
          <ac:spMkLst>
            <pc:docMk/>
            <pc:sldMk cId="853127750" sldId="586"/>
            <ac:spMk id="4" creationId="{00000000-0000-0000-0000-000000000000}"/>
          </ac:spMkLst>
        </pc:spChg>
        <pc:spChg chg="mod">
          <ac:chgData name="김 성인" userId="2b6d7bd868f190ed" providerId="LiveId" clId="{5F0E5B8E-A72D-4156-BAFA-7569738F28CB}" dt="2020-10-21T16:12:54.342" v="2531" actId="20577"/>
          <ac:spMkLst>
            <pc:docMk/>
            <pc:sldMk cId="853127750" sldId="586"/>
            <ac:spMk id="5" creationId="{00000000-0000-0000-0000-000000000000}"/>
          </ac:spMkLst>
        </pc:spChg>
        <pc:picChg chg="del">
          <ac:chgData name="김 성인" userId="2b6d7bd868f190ed" providerId="LiveId" clId="{5F0E5B8E-A72D-4156-BAFA-7569738F28CB}" dt="2020-10-21T16:32:54.542" v="3619" actId="21"/>
          <ac:picMkLst>
            <pc:docMk/>
            <pc:sldMk cId="853127750" sldId="586"/>
            <ac:picMk id="3" creationId="{5939FE2D-147B-4265-9437-04426DCC1B89}"/>
          </ac:picMkLst>
        </pc:picChg>
        <pc:picChg chg="add del mod">
          <ac:chgData name="김 성인" userId="2b6d7bd868f190ed" providerId="LiveId" clId="{5F0E5B8E-A72D-4156-BAFA-7569738F28CB}" dt="2020-10-21T16:38:49.605" v="3815" actId="478"/>
          <ac:picMkLst>
            <pc:docMk/>
            <pc:sldMk cId="853127750" sldId="586"/>
            <ac:picMk id="6" creationId="{B110D0D0-98CF-4462-A096-C9FBD69E9EB8}"/>
          </ac:picMkLst>
        </pc:picChg>
      </pc:sldChg>
      <pc:sldChg chg="add del replId">
        <pc:chgData name="김 성인" userId="2b6d7bd868f190ed" providerId="LiveId" clId="{5F0E5B8E-A72D-4156-BAFA-7569738F28CB}" dt="2020-10-21T16:32:16.696" v="3614" actId="2696"/>
        <pc:sldMkLst>
          <pc:docMk/>
          <pc:sldMk cId="3667246471" sldId="587"/>
        </pc:sldMkLst>
      </pc:sldChg>
      <pc:sldChg chg="addSp modSp add mod ord replId modNotesTx">
        <pc:chgData name="김 성인" userId="2b6d7bd868f190ed" providerId="LiveId" clId="{5F0E5B8E-A72D-4156-BAFA-7569738F28CB}" dt="2020-10-21T16:58:22.593" v="4348" actId="1076"/>
        <pc:sldMkLst>
          <pc:docMk/>
          <pc:sldMk cId="557913697" sldId="588"/>
        </pc:sldMkLst>
        <pc:spChg chg="mod">
          <ac:chgData name="김 성인" userId="2b6d7bd868f190ed" providerId="LiveId" clId="{5F0E5B8E-A72D-4156-BAFA-7569738F28CB}" dt="2020-10-21T16:58:22.593" v="4348" actId="1076"/>
          <ac:spMkLst>
            <pc:docMk/>
            <pc:sldMk cId="557913697" sldId="588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5:57:55.443" v="2247" actId="1076"/>
          <ac:picMkLst>
            <pc:docMk/>
            <pc:sldMk cId="557913697" sldId="588"/>
            <ac:picMk id="3" creationId="{1D819E40-182D-4794-9D87-37A58C811584}"/>
          </ac:picMkLst>
        </pc:picChg>
        <pc:picChg chg="add mod">
          <ac:chgData name="김 성인" userId="2b6d7bd868f190ed" providerId="LiveId" clId="{5F0E5B8E-A72D-4156-BAFA-7569738F28CB}" dt="2020-10-21T15:57:59.663" v="2248" actId="1076"/>
          <ac:picMkLst>
            <pc:docMk/>
            <pc:sldMk cId="557913697" sldId="588"/>
            <ac:picMk id="7" creationId="{5B5B4AD3-E338-48AA-AC76-4FD3B8F19E2C}"/>
          </ac:picMkLst>
        </pc:picChg>
      </pc:sldChg>
      <pc:sldChg chg="add del">
        <pc:chgData name="김 성인" userId="2b6d7bd868f190ed" providerId="LiveId" clId="{5F0E5B8E-A72D-4156-BAFA-7569738F28CB}" dt="2020-10-21T16:32:16.696" v="3614" actId="2696"/>
        <pc:sldMkLst>
          <pc:docMk/>
          <pc:sldMk cId="2474136660" sldId="589"/>
        </pc:sldMkLst>
      </pc:sldChg>
      <pc:sldChg chg="add del">
        <pc:chgData name="김 성인" userId="2b6d7bd868f190ed" providerId="LiveId" clId="{5F0E5B8E-A72D-4156-BAFA-7569738F28CB}" dt="2020-10-21T16:32:16.696" v="3614" actId="2696"/>
        <pc:sldMkLst>
          <pc:docMk/>
          <pc:sldMk cId="751773005" sldId="590"/>
        </pc:sldMkLst>
      </pc:sldChg>
      <pc:sldChg chg="add">
        <pc:chgData name="김 성인" userId="2b6d7bd868f190ed" providerId="LiveId" clId="{5F0E5B8E-A72D-4156-BAFA-7569738F28CB}" dt="2020-10-21T16:02:20.499" v="2300" actId="2890"/>
        <pc:sldMkLst>
          <pc:docMk/>
          <pc:sldMk cId="2308322086" sldId="591"/>
        </pc:sldMkLst>
      </pc:sldChg>
      <pc:sldChg chg="addSp delSp modSp add mod modNotesTx">
        <pc:chgData name="김 성인" userId="2b6d7bd868f190ed" providerId="LiveId" clId="{5F0E5B8E-A72D-4156-BAFA-7569738F28CB}" dt="2020-10-21T16:29:18.259" v="3323" actId="20577"/>
        <pc:sldMkLst>
          <pc:docMk/>
          <pc:sldMk cId="48976723" sldId="592"/>
        </pc:sldMkLst>
        <pc:spChg chg="mod">
          <ac:chgData name="김 성인" userId="2b6d7bd868f190ed" providerId="LiveId" clId="{5F0E5B8E-A72D-4156-BAFA-7569738F28CB}" dt="2020-10-21T16:28:41.716" v="3155" actId="113"/>
          <ac:spMkLst>
            <pc:docMk/>
            <pc:sldMk cId="48976723" sldId="592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25:59.313" v="2889" actId="1076"/>
          <ac:picMkLst>
            <pc:docMk/>
            <pc:sldMk cId="48976723" sldId="592"/>
            <ac:picMk id="3" creationId="{18B65136-63C6-4120-9EF1-0177EAF9DB09}"/>
          </ac:picMkLst>
        </pc:picChg>
        <pc:picChg chg="del">
          <ac:chgData name="김 성인" userId="2b6d7bd868f190ed" providerId="LiveId" clId="{5F0E5B8E-A72D-4156-BAFA-7569738F28CB}" dt="2020-10-21T16:25:52.197" v="2884" actId="21"/>
          <ac:picMkLst>
            <pc:docMk/>
            <pc:sldMk cId="48976723" sldId="592"/>
            <ac:picMk id="6" creationId="{C7F7C1FA-0945-4BEE-8955-15A633A1D1D9}"/>
          </ac:picMkLst>
        </pc:picChg>
      </pc:sldChg>
      <pc:sldChg chg="addSp delSp modSp add mod ord modNotesTx">
        <pc:chgData name="김 성인" userId="2b6d7bd868f190ed" providerId="LiveId" clId="{5F0E5B8E-A72D-4156-BAFA-7569738F28CB}" dt="2020-10-21T16:28:20.836" v="3122" actId="20577"/>
        <pc:sldMkLst>
          <pc:docMk/>
          <pc:sldMk cId="3055982259" sldId="593"/>
        </pc:sldMkLst>
        <pc:spChg chg="mod">
          <ac:chgData name="김 성인" userId="2b6d7bd868f190ed" providerId="LiveId" clId="{5F0E5B8E-A72D-4156-BAFA-7569738F28CB}" dt="2020-10-21T16:28:20.836" v="3122" actId="20577"/>
          <ac:spMkLst>
            <pc:docMk/>
            <pc:sldMk cId="3055982259" sldId="593"/>
            <ac:spMk id="4" creationId="{00000000-0000-0000-0000-000000000000}"/>
          </ac:spMkLst>
        </pc:spChg>
        <pc:picChg chg="del">
          <ac:chgData name="김 성인" userId="2b6d7bd868f190ed" providerId="LiveId" clId="{5F0E5B8E-A72D-4156-BAFA-7569738F28CB}" dt="2020-10-21T16:26:28.895" v="2893" actId="21"/>
          <ac:picMkLst>
            <pc:docMk/>
            <pc:sldMk cId="3055982259" sldId="593"/>
            <ac:picMk id="3" creationId="{18B65136-63C6-4120-9EF1-0177EAF9DB09}"/>
          </ac:picMkLst>
        </pc:picChg>
        <pc:picChg chg="add mod">
          <ac:chgData name="김 성인" userId="2b6d7bd868f190ed" providerId="LiveId" clId="{5F0E5B8E-A72D-4156-BAFA-7569738F28CB}" dt="2020-10-21T16:26:38.220" v="2898" actId="1076"/>
          <ac:picMkLst>
            <pc:docMk/>
            <pc:sldMk cId="3055982259" sldId="593"/>
            <ac:picMk id="6" creationId="{943D120C-7F5C-4DEA-9497-CDC8D8129B7C}"/>
          </ac:picMkLst>
        </pc:picChg>
      </pc:sldChg>
      <pc:sldChg chg="add del">
        <pc:chgData name="김 성인" userId="2b6d7bd868f190ed" providerId="LiveId" clId="{5F0E5B8E-A72D-4156-BAFA-7569738F28CB}" dt="2020-10-21T16:32:16.696" v="3614" actId="2696"/>
        <pc:sldMkLst>
          <pc:docMk/>
          <pc:sldMk cId="1185693854" sldId="594"/>
        </pc:sldMkLst>
      </pc:sldChg>
      <pc:sldChg chg="add del replId">
        <pc:chgData name="김 성인" userId="2b6d7bd868f190ed" providerId="LiveId" clId="{5F0E5B8E-A72D-4156-BAFA-7569738F28CB}" dt="2020-10-21T16:32:16.696" v="3614" actId="2696"/>
        <pc:sldMkLst>
          <pc:docMk/>
          <pc:sldMk cId="357093191" sldId="595"/>
        </pc:sldMkLst>
      </pc:sldChg>
      <pc:sldChg chg="add del">
        <pc:chgData name="김 성인" userId="2b6d7bd868f190ed" providerId="LiveId" clId="{5F0E5B8E-A72D-4156-BAFA-7569738F28CB}" dt="2020-10-21T16:33:25.067" v="3675" actId="2696"/>
        <pc:sldMkLst>
          <pc:docMk/>
          <pc:sldMk cId="1559773325" sldId="596"/>
        </pc:sldMkLst>
      </pc:sldChg>
      <pc:sldChg chg="add del">
        <pc:chgData name="김 성인" userId="2b6d7bd868f190ed" providerId="LiveId" clId="{5F0E5B8E-A72D-4156-BAFA-7569738F28CB}" dt="2020-10-21T16:33:25.067" v="3675" actId="2696"/>
        <pc:sldMkLst>
          <pc:docMk/>
          <pc:sldMk cId="1833839195" sldId="597"/>
        </pc:sldMkLst>
      </pc:sldChg>
      <pc:sldChg chg="add del replId">
        <pc:chgData name="김 성인" userId="2b6d7bd868f190ed" providerId="LiveId" clId="{5F0E5B8E-A72D-4156-BAFA-7569738F28CB}" dt="2020-10-21T16:33:25.067" v="3675" actId="2696"/>
        <pc:sldMkLst>
          <pc:docMk/>
          <pc:sldMk cId="2074638978" sldId="598"/>
        </pc:sldMkLst>
      </pc:sldChg>
      <pc:sldChg chg="add del">
        <pc:chgData name="김 성인" userId="2b6d7bd868f190ed" providerId="LiveId" clId="{5F0E5B8E-A72D-4156-BAFA-7569738F28CB}" dt="2020-10-21T16:33:25.067" v="3675" actId="2696"/>
        <pc:sldMkLst>
          <pc:docMk/>
          <pc:sldMk cId="2571036107" sldId="599"/>
        </pc:sldMkLst>
      </pc:sldChg>
      <pc:sldChg chg="add del replId">
        <pc:chgData name="김 성인" userId="2b6d7bd868f190ed" providerId="LiveId" clId="{5F0E5B8E-A72D-4156-BAFA-7569738F28CB}" dt="2020-10-21T16:33:25.067" v="3675" actId="2696"/>
        <pc:sldMkLst>
          <pc:docMk/>
          <pc:sldMk cId="3838975625" sldId="600"/>
        </pc:sldMkLst>
      </pc:sldChg>
      <pc:sldChg chg="addSp modSp add mod modNotesTx">
        <pc:chgData name="김 성인" userId="2b6d7bd868f190ed" providerId="LiveId" clId="{5F0E5B8E-A72D-4156-BAFA-7569738F28CB}" dt="2020-10-21T16:42:53.203" v="4040"/>
        <pc:sldMkLst>
          <pc:docMk/>
          <pc:sldMk cId="627717296" sldId="601"/>
        </pc:sldMkLst>
        <pc:spChg chg="mod">
          <ac:chgData name="김 성인" userId="2b6d7bd868f190ed" providerId="LiveId" clId="{5F0E5B8E-A72D-4156-BAFA-7569738F28CB}" dt="2020-10-21T16:42:53.203" v="4040"/>
          <ac:spMkLst>
            <pc:docMk/>
            <pc:sldMk cId="627717296" sldId="601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41:46.069" v="3901" actId="1076"/>
          <ac:picMkLst>
            <pc:docMk/>
            <pc:sldMk cId="627717296" sldId="601"/>
            <ac:picMk id="3" creationId="{C4496A87-F62F-4853-87AF-64968903949D}"/>
          </ac:picMkLst>
        </pc:picChg>
        <pc:picChg chg="add mod">
          <ac:chgData name="김 성인" userId="2b6d7bd868f190ed" providerId="LiveId" clId="{5F0E5B8E-A72D-4156-BAFA-7569738F28CB}" dt="2020-10-21T16:41:54.129" v="3908" actId="1076"/>
          <ac:picMkLst>
            <pc:docMk/>
            <pc:sldMk cId="627717296" sldId="601"/>
            <ac:picMk id="7" creationId="{7FA4F4D4-11BC-4316-BCAE-AD8FE452C5F4}"/>
          </ac:picMkLst>
        </pc:picChg>
      </pc:sldChg>
      <pc:sldChg chg="addSp modSp add mod modNotesTx">
        <pc:chgData name="김 성인" userId="2b6d7bd868f190ed" providerId="LiveId" clId="{5F0E5B8E-A72D-4156-BAFA-7569738F28CB}" dt="2020-10-21T17:01:10.612" v="4451"/>
        <pc:sldMkLst>
          <pc:docMk/>
          <pc:sldMk cId="1664541010" sldId="602"/>
        </pc:sldMkLst>
        <pc:spChg chg="mod">
          <ac:chgData name="김 성인" userId="2b6d7bd868f190ed" providerId="LiveId" clId="{5F0E5B8E-A72D-4156-BAFA-7569738F28CB}" dt="2020-10-21T16:56:37.280" v="4321" actId="962"/>
          <ac:spMkLst>
            <pc:docMk/>
            <pc:sldMk cId="1664541010" sldId="602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55:36.922" v="4317" actId="14100"/>
          <ac:picMkLst>
            <pc:docMk/>
            <pc:sldMk cId="1664541010" sldId="602"/>
            <ac:picMk id="3" creationId="{7F009329-2022-4020-BF56-3139DB6B0100}"/>
          </ac:picMkLst>
        </pc:picChg>
        <pc:picChg chg="add mod">
          <ac:chgData name="김 성인" userId="2b6d7bd868f190ed" providerId="LiveId" clId="{5F0E5B8E-A72D-4156-BAFA-7569738F28CB}" dt="2020-10-21T16:56:38.332" v="4322" actId="1076"/>
          <ac:picMkLst>
            <pc:docMk/>
            <pc:sldMk cId="1664541010" sldId="602"/>
            <ac:picMk id="7" creationId="{34CD5F57-89C0-44C3-BBA7-2EEA485206B4}"/>
          </ac:picMkLst>
        </pc:picChg>
      </pc:sldChg>
      <pc:sldChg chg="addSp modSp add mod replId modNotesTx">
        <pc:chgData name="김 성인" userId="2b6d7bd868f190ed" providerId="LiveId" clId="{5F0E5B8E-A72D-4156-BAFA-7569738F28CB}" dt="2020-10-21T17:00:10.573" v="4449" actId="20577"/>
        <pc:sldMkLst>
          <pc:docMk/>
          <pc:sldMk cId="3360111743" sldId="603"/>
        </pc:sldMkLst>
        <pc:spChg chg="mod">
          <ac:chgData name="김 성인" userId="2b6d7bd868f190ed" providerId="LiveId" clId="{5F0E5B8E-A72D-4156-BAFA-7569738F28CB}" dt="2020-10-21T16:48:41.724" v="4278" actId="1076"/>
          <ac:spMkLst>
            <pc:docMk/>
            <pc:sldMk cId="3360111743" sldId="603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48:21.197" v="4263" actId="1076"/>
          <ac:picMkLst>
            <pc:docMk/>
            <pc:sldMk cId="3360111743" sldId="603"/>
            <ac:picMk id="3" creationId="{FAC3D2B0-FA41-406A-9DE2-883F6F77607D}"/>
          </ac:picMkLst>
        </pc:picChg>
      </pc:sldChg>
      <pc:sldChg chg="addSp delSp modSp add mod">
        <pc:chgData name="김 성인" userId="2b6d7bd868f190ed" providerId="LiveId" clId="{5F0E5B8E-A72D-4156-BAFA-7569738F28CB}" dt="2020-10-21T16:42:48.132" v="4022"/>
        <pc:sldMkLst>
          <pc:docMk/>
          <pc:sldMk cId="670888514" sldId="604"/>
        </pc:sldMkLst>
        <pc:spChg chg="mod">
          <ac:chgData name="김 성인" userId="2b6d7bd868f190ed" providerId="LiveId" clId="{5F0E5B8E-A72D-4156-BAFA-7569738F28CB}" dt="2020-10-21T16:42:48.132" v="4022"/>
          <ac:spMkLst>
            <pc:docMk/>
            <pc:sldMk cId="670888514" sldId="604"/>
            <ac:spMk id="4" creationId="{00000000-0000-0000-0000-000000000000}"/>
          </ac:spMkLst>
        </pc:spChg>
        <pc:picChg chg="del">
          <ac:chgData name="김 성인" userId="2b6d7bd868f190ed" providerId="LiveId" clId="{5F0E5B8E-A72D-4156-BAFA-7569738F28CB}" dt="2020-10-21T16:42:29.791" v="3993" actId="21"/>
          <ac:picMkLst>
            <pc:docMk/>
            <pc:sldMk cId="670888514" sldId="604"/>
            <ac:picMk id="3" creationId="{C4496A87-F62F-4853-87AF-64968903949D}"/>
          </ac:picMkLst>
        </pc:picChg>
        <pc:picChg chg="add mod">
          <ac:chgData name="김 성인" userId="2b6d7bd868f190ed" providerId="LiveId" clId="{5F0E5B8E-A72D-4156-BAFA-7569738F28CB}" dt="2020-10-21T16:42:41.528" v="4002" actId="14100"/>
          <ac:picMkLst>
            <pc:docMk/>
            <pc:sldMk cId="670888514" sldId="604"/>
            <ac:picMk id="6" creationId="{9B2F597E-292E-48C2-908E-6F27A56162BA}"/>
          </ac:picMkLst>
        </pc:picChg>
        <pc:picChg chg="del">
          <ac:chgData name="김 성인" userId="2b6d7bd868f190ed" providerId="LiveId" clId="{5F0E5B8E-A72D-4156-BAFA-7569738F28CB}" dt="2020-10-21T16:42:31.737" v="3994" actId="21"/>
          <ac:picMkLst>
            <pc:docMk/>
            <pc:sldMk cId="670888514" sldId="604"/>
            <ac:picMk id="7" creationId="{7FA4F4D4-11BC-4316-BCAE-AD8FE452C5F4}"/>
          </ac:picMkLst>
        </pc:picChg>
      </pc:sldChg>
      <pc:sldChg chg="modSp add mod">
        <pc:chgData name="김 성인" userId="2b6d7bd868f190ed" providerId="LiveId" clId="{5F0E5B8E-A72D-4156-BAFA-7569738F28CB}" dt="2020-10-21T17:02:24.385" v="4524"/>
        <pc:sldMkLst>
          <pc:docMk/>
          <pc:sldMk cId="1367080240" sldId="605"/>
        </pc:sldMkLst>
        <pc:spChg chg="mod">
          <ac:chgData name="김 성인" userId="2b6d7bd868f190ed" providerId="LiveId" clId="{5F0E5B8E-A72D-4156-BAFA-7569738F28CB}" dt="2020-10-21T17:02:24.385" v="4524"/>
          <ac:spMkLst>
            <pc:docMk/>
            <pc:sldMk cId="1367080240" sldId="605"/>
            <ac:spMk id="4" creationId="{00000000-0000-0000-0000-000000000000}"/>
          </ac:spMkLst>
        </pc:spChg>
      </pc:sldChg>
      <pc:sldChg chg="add replId">
        <pc:chgData name="김 성인" userId="2b6d7bd868f190ed" providerId="LiveId" clId="{5F0E5B8E-A72D-4156-BAFA-7569738F28CB}" dt="2020-10-21T16:44:39.194" v="4041" actId="2890"/>
        <pc:sldMkLst>
          <pc:docMk/>
          <pc:sldMk cId="2017822146" sldId="606"/>
        </pc:sldMkLst>
      </pc:sldChg>
      <pc:sldChg chg="addSp modSp add mod modNotesTx">
        <pc:chgData name="김 성인" userId="2b6d7bd868f190ed" providerId="LiveId" clId="{5F0E5B8E-A72D-4156-BAFA-7569738F28CB}" dt="2020-10-21T17:01:12.283" v="4452"/>
        <pc:sldMkLst>
          <pc:docMk/>
          <pc:sldMk cId="3200066216" sldId="607"/>
        </pc:sldMkLst>
        <pc:spChg chg="mod">
          <ac:chgData name="김 성인" userId="2b6d7bd868f190ed" providerId="LiveId" clId="{5F0E5B8E-A72D-4156-BAFA-7569738F28CB}" dt="2020-10-21T16:54:12.550" v="4289" actId="113"/>
          <ac:spMkLst>
            <pc:docMk/>
            <pc:sldMk cId="3200066216" sldId="607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55:20.381" v="4310" actId="14100"/>
          <ac:picMkLst>
            <pc:docMk/>
            <pc:sldMk cId="3200066216" sldId="607"/>
            <ac:picMk id="3" creationId="{F3F80B0B-7B14-4E9C-8A98-A052AED87C19}"/>
          </ac:picMkLst>
        </pc:picChg>
      </pc:sldChg>
      <pc:sldChg chg="addSp modSp add mod modNotesTx">
        <pc:chgData name="김 성인" userId="2b6d7bd868f190ed" providerId="LiveId" clId="{5F0E5B8E-A72D-4156-BAFA-7569738F28CB}" dt="2020-10-21T17:01:02.745" v="4450"/>
        <pc:sldMkLst>
          <pc:docMk/>
          <pc:sldMk cId="1573720783" sldId="608"/>
        </pc:sldMkLst>
        <pc:spChg chg="mod">
          <ac:chgData name="김 성인" userId="2b6d7bd868f190ed" providerId="LiveId" clId="{5F0E5B8E-A72D-4156-BAFA-7569738F28CB}" dt="2020-10-21T16:54:19.268" v="4294" actId="113"/>
          <ac:spMkLst>
            <pc:docMk/>
            <pc:sldMk cId="1573720783" sldId="608"/>
            <ac:spMk id="4" creationId="{00000000-0000-0000-0000-000000000000}"/>
          </ac:spMkLst>
        </pc:spChg>
        <pc:picChg chg="add mod">
          <ac:chgData name="김 성인" userId="2b6d7bd868f190ed" providerId="LiveId" clId="{5F0E5B8E-A72D-4156-BAFA-7569738F28CB}" dt="2020-10-21T16:55:07.827" v="4306" actId="1076"/>
          <ac:picMkLst>
            <pc:docMk/>
            <pc:sldMk cId="1573720783" sldId="608"/>
            <ac:picMk id="3" creationId="{DBCA2F10-07FD-4B95-BCFE-AECF0BBD5394}"/>
          </ac:picMkLst>
        </pc:picChg>
      </pc:sldChg>
      <pc:sldChg chg="addSp delSp modSp add del mod">
        <pc:chgData name="김 성인" userId="2b6d7bd868f190ed" providerId="LiveId" clId="{5F0E5B8E-A72D-4156-BAFA-7569738F28CB}" dt="2020-10-21T16:49:12.358" v="4287" actId="2696"/>
        <pc:sldMkLst>
          <pc:docMk/>
          <pc:sldMk cId="1138602227" sldId="609"/>
        </pc:sldMkLst>
        <pc:spChg chg="mod">
          <ac:chgData name="김 성인" userId="2b6d7bd868f190ed" providerId="LiveId" clId="{5F0E5B8E-A72D-4156-BAFA-7569738F28CB}" dt="2020-10-21T16:48:38.371" v="4277" actId="1076"/>
          <ac:spMkLst>
            <pc:docMk/>
            <pc:sldMk cId="1138602227" sldId="609"/>
            <ac:spMk id="4" creationId="{00000000-0000-0000-0000-000000000000}"/>
          </ac:spMkLst>
        </pc:spChg>
        <pc:picChg chg="del">
          <ac:chgData name="김 성인" userId="2b6d7bd868f190ed" providerId="LiveId" clId="{5F0E5B8E-A72D-4156-BAFA-7569738F28CB}" dt="2020-10-21T16:48:29.302" v="4265" actId="21"/>
          <ac:picMkLst>
            <pc:docMk/>
            <pc:sldMk cId="1138602227" sldId="609"/>
            <ac:picMk id="3" creationId="{FAC3D2B0-FA41-406A-9DE2-883F6F77607D}"/>
          </ac:picMkLst>
        </pc:picChg>
        <pc:picChg chg="add mod">
          <ac:chgData name="김 성인" userId="2b6d7bd868f190ed" providerId="LiveId" clId="{5F0E5B8E-A72D-4156-BAFA-7569738F28CB}" dt="2020-10-21T16:48:36.634" v="4276" actId="1076"/>
          <ac:picMkLst>
            <pc:docMk/>
            <pc:sldMk cId="1138602227" sldId="609"/>
            <ac:picMk id="6" creationId="{2E79D00F-D0F7-4ABE-AFB9-C20E5D7975C6}"/>
          </ac:picMkLst>
        </pc:picChg>
      </pc:sldChg>
      <pc:sldChg chg="addSp delSp modSp add mod">
        <pc:chgData name="김 성인" userId="2b6d7bd868f190ed" providerId="LiveId" clId="{5F0E5B8E-A72D-4156-BAFA-7569738F28CB}" dt="2020-10-21T16:49:08.278" v="4286" actId="22"/>
        <pc:sldMkLst>
          <pc:docMk/>
          <pc:sldMk cId="1195372879" sldId="610"/>
        </pc:sldMkLst>
        <pc:picChg chg="add del mod">
          <ac:chgData name="김 성인" userId="2b6d7bd868f190ed" providerId="LiveId" clId="{5F0E5B8E-A72D-4156-BAFA-7569738F28CB}" dt="2020-10-21T16:49:06.064" v="4285" actId="21"/>
          <ac:picMkLst>
            <pc:docMk/>
            <pc:sldMk cId="1195372879" sldId="610"/>
            <ac:picMk id="2" creationId="{ADE6B06A-BB5B-410E-AD83-210CBC256D0B}"/>
          </ac:picMkLst>
        </pc:picChg>
        <pc:picChg chg="del">
          <ac:chgData name="김 성인" userId="2b6d7bd868f190ed" providerId="LiveId" clId="{5F0E5B8E-A72D-4156-BAFA-7569738F28CB}" dt="2020-10-21T16:48:53.544" v="4280" actId="21"/>
          <ac:picMkLst>
            <pc:docMk/>
            <pc:sldMk cId="1195372879" sldId="610"/>
            <ac:picMk id="3" creationId="{FAC3D2B0-FA41-406A-9DE2-883F6F77607D}"/>
          </ac:picMkLst>
        </pc:picChg>
        <pc:picChg chg="add">
          <ac:chgData name="김 성인" userId="2b6d7bd868f190ed" providerId="LiveId" clId="{5F0E5B8E-A72D-4156-BAFA-7569738F28CB}" dt="2020-10-21T16:49:08.278" v="4286" actId="22"/>
          <ac:picMkLst>
            <pc:docMk/>
            <pc:sldMk cId="1195372879" sldId="610"/>
            <ac:picMk id="8" creationId="{28F21FD0-A374-4972-9BF0-1A98416383A6}"/>
          </ac:picMkLst>
        </pc:picChg>
      </pc:sldChg>
      <pc:sldChg chg="add">
        <pc:chgData name="김 성인" userId="2b6d7bd868f190ed" providerId="LiveId" clId="{5F0E5B8E-A72D-4156-BAFA-7569738F28CB}" dt="2020-10-21T17:01:37.022" v="4453" actId="2890"/>
        <pc:sldMkLst>
          <pc:docMk/>
          <pc:sldMk cId="3038900244" sldId="611"/>
        </pc:sldMkLst>
      </pc:sldChg>
      <pc:sldChg chg="add replId">
        <pc:chgData name="김 성인" userId="2b6d7bd868f190ed" providerId="LiveId" clId="{5F0E5B8E-A72D-4156-BAFA-7569738F28CB}" dt="2020-10-21T17:01:37.022" v="4453" actId="2890"/>
        <pc:sldMkLst>
          <pc:docMk/>
          <pc:sldMk cId="3140882142" sldId="61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6T17:09:08.266" idx="2">
    <p:pos x="10" y="10"/>
    <p:text>1.1	현재 ~회사는 wjcloud 서비스를 서울지역에 런칭 하고자 한다. 런칭 한 후, 다른 리전으로 사업을 확장하고자 한다. 인프라를 다른 리전에 구성할 때, 인프라를 템플릿 화 하여 인프라 프로비저닝을 자동화 하여 확장하는데 하고자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6T17:08:59.423" idx="1">
    <p:pos x="10" y="10"/>
    <p:text>1.3	VPCPeering을 통해 MasterDB가 있는 리전의 DB인스턴스를 사용하고자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B1EE-EF84-410C-A92C-F788203F673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5CE75-9298-4232-A708-FFF6BCD4A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8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4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9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65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2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0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0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94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5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6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5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5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9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0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로컬 환경에서도 데이터를 받아 볼 수 있도록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5CE75-9298-4232-A708-FFF6BCD4A6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2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5025008" y="0"/>
            <a:ext cx="488099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0"/>
            <a:ext cx="502500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24508" y="512676"/>
            <a:ext cx="885698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3" t="37616" r="24157" b="46509"/>
          <a:stretch/>
        </p:blipFill>
        <p:spPr bwMode="auto">
          <a:xfrm rot="16200000">
            <a:off x="-701599" y="1828170"/>
            <a:ext cx="2145557" cy="30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704528" y="5415162"/>
            <a:ext cx="1167202" cy="713994"/>
          </a:xfrm>
          <a:prstGeom prst="rect">
            <a:avLst/>
          </a:prstGeom>
        </p:spPr>
      </p:pic>
      <p:cxnSp>
        <p:nvCxnSpPr>
          <p:cNvPr id="38" name="직선 연결선 37"/>
          <p:cNvCxnSpPr/>
          <p:nvPr userDrawn="1"/>
        </p:nvCxnSpPr>
        <p:spPr>
          <a:xfrm>
            <a:off x="3728864" y="2814262"/>
            <a:ext cx="0" cy="14068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414"/>
          <a:stretch/>
        </p:blipFill>
        <p:spPr bwMode="auto">
          <a:xfrm flipV="1">
            <a:off x="0" y="44625"/>
            <a:ext cx="990225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22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97545" y="0"/>
            <a:ext cx="455632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38585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3depth </a:t>
            </a:r>
            <a:r>
              <a:rPr lang="ko-KR" altLang="en-US"/>
              <a:t>제목을 입력하세요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4488" y="851570"/>
            <a:ext cx="9197974" cy="1118220"/>
          </a:xfrm>
        </p:spPr>
        <p:txBody>
          <a:bodyPr lIns="0" rIns="0">
            <a:normAutofit/>
          </a:bodyPr>
          <a:lstStyle>
            <a:lvl1pPr marL="0" indent="0">
              <a:lnSpc>
                <a:spcPts val="1800"/>
              </a:lnSpc>
              <a:buNone/>
              <a:defRPr sz="1300" b="0" spc="-1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Key Message</a:t>
            </a:r>
            <a:r>
              <a:rPr lang="ko-KR" altLang="en-US"/>
              <a:t>를 입력하세요</a:t>
            </a:r>
            <a:r>
              <a:rPr lang="en-US" altLang="ko-KR"/>
              <a:t>. </a:t>
            </a:r>
            <a:r>
              <a:rPr lang="ko-KR" altLang="en-US"/>
              <a:t>강조할 부분만 </a:t>
            </a:r>
            <a:r>
              <a:rPr lang="en-US" altLang="ko-KR"/>
              <a:t>Bold </a:t>
            </a:r>
            <a:r>
              <a:rPr lang="ko-KR" altLang="en-US"/>
              <a:t>처리하세요</a:t>
            </a:r>
            <a:r>
              <a:rPr lang="en-US" altLang="ko-KR"/>
              <a:t>. </a:t>
            </a:r>
            <a:r>
              <a:rPr lang="ko-KR" altLang="en-US"/>
              <a:t>반드시 규정된 란에 입력하셔야 합니다</a:t>
            </a:r>
            <a:r>
              <a:rPr lang="en-US" altLang="ko-KR"/>
              <a:t>.</a:t>
            </a:r>
          </a:p>
        </p:txBody>
      </p:sp>
      <p:sp>
        <p:nvSpPr>
          <p:cNvPr id="30" name="타원 29"/>
          <p:cNvSpPr/>
          <p:nvPr userDrawn="1"/>
        </p:nvSpPr>
        <p:spPr>
          <a:xfrm>
            <a:off x="4831623" y="6532581"/>
            <a:ext cx="252220" cy="25222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>
          <a:xfrm>
            <a:off x="4667952" y="6547072"/>
            <a:ext cx="560512" cy="1874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1147F-A29D-4222-8C0B-E6B437EBA7B6}" type="slidenum">
              <a:rPr kumimoji="0" lang="en-US" altLang="ko-KR" sz="900" b="0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37141" y="6578348"/>
            <a:ext cx="9642484" cy="226626"/>
          </a:xfrm>
          <a:prstGeom prst="rect">
            <a:avLst/>
          </a:prstGeom>
          <a:noFill/>
        </p:spPr>
        <p:txBody>
          <a:bodyPr wrap="square" lIns="87272" tIns="43637" rIns="87272" bIns="43637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rPr>
              <a:t>㈜웅진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6" name="평행 사변형 35"/>
          <p:cNvSpPr/>
          <p:nvPr userDrawn="1"/>
        </p:nvSpPr>
        <p:spPr>
          <a:xfrm>
            <a:off x="344488" y="0"/>
            <a:ext cx="998604" cy="9193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414"/>
          <a:stretch/>
        </p:blipFill>
        <p:spPr bwMode="auto">
          <a:xfrm flipV="1">
            <a:off x="0" y="44625"/>
            <a:ext cx="990225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22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97545" y="0"/>
            <a:ext cx="455632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38585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3depth </a:t>
            </a:r>
            <a:r>
              <a:rPr lang="ko-KR" altLang="en-US"/>
              <a:t>제목을 입력하세요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4488" y="851570"/>
            <a:ext cx="9197974" cy="1118220"/>
          </a:xfrm>
        </p:spPr>
        <p:txBody>
          <a:bodyPr lIns="0" rIns="0">
            <a:normAutofit/>
          </a:bodyPr>
          <a:lstStyle>
            <a:lvl1pPr marL="0" indent="0">
              <a:lnSpc>
                <a:spcPts val="1800"/>
              </a:lnSpc>
              <a:buNone/>
              <a:defRPr sz="1300" b="0" spc="-1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Key Message</a:t>
            </a:r>
            <a:r>
              <a:rPr lang="ko-KR" altLang="en-US"/>
              <a:t>를 입력하세요</a:t>
            </a:r>
            <a:r>
              <a:rPr lang="en-US" altLang="ko-KR"/>
              <a:t>. </a:t>
            </a:r>
            <a:r>
              <a:rPr lang="ko-KR" altLang="en-US"/>
              <a:t>강조할 부분만 </a:t>
            </a:r>
            <a:r>
              <a:rPr lang="en-US" altLang="ko-KR"/>
              <a:t>Bold </a:t>
            </a:r>
            <a:r>
              <a:rPr lang="ko-KR" altLang="en-US"/>
              <a:t>처리하세요</a:t>
            </a:r>
            <a:r>
              <a:rPr lang="en-US" altLang="ko-KR"/>
              <a:t>. </a:t>
            </a:r>
            <a:r>
              <a:rPr lang="ko-KR" altLang="en-US"/>
              <a:t>반드시 규정된 란에 입력하셔야 합니다</a:t>
            </a:r>
            <a:r>
              <a:rPr lang="en-US" altLang="ko-KR"/>
              <a:t>.</a:t>
            </a:r>
          </a:p>
        </p:txBody>
      </p:sp>
      <p:sp>
        <p:nvSpPr>
          <p:cNvPr id="30" name="타원 29"/>
          <p:cNvSpPr/>
          <p:nvPr userDrawn="1"/>
        </p:nvSpPr>
        <p:spPr>
          <a:xfrm>
            <a:off x="4831623" y="6532581"/>
            <a:ext cx="252220" cy="25222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>
          <a:xfrm>
            <a:off x="4667952" y="6547072"/>
            <a:ext cx="560512" cy="1874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1147F-A29D-4222-8C0B-E6B437EBA7B6}" type="slidenum">
              <a:rPr kumimoji="0" lang="en-US" altLang="ko-KR" sz="900" b="0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37141" y="6578348"/>
            <a:ext cx="9642484" cy="226626"/>
          </a:xfrm>
          <a:prstGeom prst="rect">
            <a:avLst/>
          </a:prstGeom>
          <a:noFill/>
        </p:spPr>
        <p:txBody>
          <a:bodyPr wrap="square" lIns="87272" tIns="43637" rIns="87272" bIns="43637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rPr>
              <a:t>㈜웅진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6" name="평행 사변형 35"/>
          <p:cNvSpPr/>
          <p:nvPr userDrawn="1"/>
        </p:nvSpPr>
        <p:spPr>
          <a:xfrm>
            <a:off x="344488" y="0"/>
            <a:ext cx="998604" cy="9193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5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414"/>
          <a:stretch/>
        </p:blipFill>
        <p:spPr bwMode="auto">
          <a:xfrm flipV="1">
            <a:off x="0" y="44625"/>
            <a:ext cx="990225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22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97545" y="0"/>
            <a:ext cx="455632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38585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3depth </a:t>
            </a:r>
            <a:r>
              <a:rPr lang="ko-KR" altLang="en-US"/>
              <a:t>제목을 입력하세요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4488" y="851570"/>
            <a:ext cx="9197974" cy="1118220"/>
          </a:xfrm>
        </p:spPr>
        <p:txBody>
          <a:bodyPr lIns="0" rIns="0">
            <a:normAutofit/>
          </a:bodyPr>
          <a:lstStyle>
            <a:lvl1pPr marL="0" indent="0">
              <a:lnSpc>
                <a:spcPts val="1800"/>
              </a:lnSpc>
              <a:buNone/>
              <a:defRPr sz="1300" b="0" spc="-1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Key Message</a:t>
            </a:r>
            <a:r>
              <a:rPr lang="ko-KR" altLang="en-US"/>
              <a:t>를 입력하세요</a:t>
            </a:r>
            <a:r>
              <a:rPr lang="en-US" altLang="ko-KR"/>
              <a:t>. </a:t>
            </a:r>
            <a:r>
              <a:rPr lang="ko-KR" altLang="en-US"/>
              <a:t>강조할 부분만 </a:t>
            </a:r>
            <a:r>
              <a:rPr lang="en-US" altLang="ko-KR"/>
              <a:t>Bold </a:t>
            </a:r>
            <a:r>
              <a:rPr lang="ko-KR" altLang="en-US"/>
              <a:t>처리하세요</a:t>
            </a:r>
            <a:r>
              <a:rPr lang="en-US" altLang="ko-KR"/>
              <a:t>. </a:t>
            </a:r>
            <a:r>
              <a:rPr lang="ko-KR" altLang="en-US"/>
              <a:t>반드시 규정된 란에 입력하셔야 합니다</a:t>
            </a:r>
            <a:r>
              <a:rPr lang="en-US" altLang="ko-KR"/>
              <a:t>.</a:t>
            </a:r>
          </a:p>
        </p:txBody>
      </p:sp>
      <p:sp>
        <p:nvSpPr>
          <p:cNvPr id="30" name="타원 29"/>
          <p:cNvSpPr/>
          <p:nvPr userDrawn="1"/>
        </p:nvSpPr>
        <p:spPr>
          <a:xfrm>
            <a:off x="4831623" y="6532581"/>
            <a:ext cx="252220" cy="25222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>
          <a:xfrm>
            <a:off x="4667952" y="6547072"/>
            <a:ext cx="560512" cy="1874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1147F-A29D-4222-8C0B-E6B437EBA7B6}" type="slidenum">
              <a:rPr kumimoji="0" lang="en-US" altLang="ko-KR" sz="900" b="0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37141" y="6578348"/>
            <a:ext cx="9642484" cy="226626"/>
          </a:xfrm>
          <a:prstGeom prst="rect">
            <a:avLst/>
          </a:prstGeom>
          <a:noFill/>
        </p:spPr>
        <p:txBody>
          <a:bodyPr wrap="square" lIns="87272" tIns="43637" rIns="87272" bIns="43637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rPr>
              <a:t>㈜웅진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6" name="평행 사변형 35"/>
          <p:cNvSpPr/>
          <p:nvPr userDrawn="1"/>
        </p:nvSpPr>
        <p:spPr>
          <a:xfrm>
            <a:off x="344488" y="0"/>
            <a:ext cx="998604" cy="9193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7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657269" y="0"/>
            <a:ext cx="7974758" cy="685800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4"/>
          <p:cNvSpPr txBox="1">
            <a:spLocks noChangeArrowheads="1"/>
          </p:cNvSpPr>
          <p:nvPr userDrawn="1"/>
        </p:nvSpPr>
        <p:spPr>
          <a:xfrm>
            <a:off x="1886342" y="1052736"/>
            <a:ext cx="7860668" cy="3798549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rgbClr val="307DA0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sz="7200" b="1" spc="-300">
                <a:solidFill>
                  <a:schemeClr val="bg1"/>
                </a:solidFill>
                <a:ea typeface="맑은 고딕" pitchFamily="50" charset="-127"/>
              </a:rPr>
              <a:t>A  Reliable Partner Together</a:t>
            </a:r>
          </a:p>
          <a:p>
            <a:pPr algn="l"/>
            <a:r>
              <a:rPr lang="en-US" altLang="ko-KR" sz="7200" b="1" spc="-300">
                <a:solidFill>
                  <a:schemeClr val="bg1"/>
                </a:solidFill>
                <a:ea typeface="맑은 고딕" pitchFamily="50" charset="-127"/>
              </a:rPr>
              <a:t>On The Road To Success</a:t>
            </a:r>
            <a:endParaRPr lang="en-US" altLang="ko-KR" sz="7200" b="1" spc="-3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657269" y="0"/>
            <a:ext cx="7974758" cy="6858000"/>
          </a:xfrm>
          <a:prstGeom prst="rect">
            <a:avLst/>
          </a:prstGeom>
          <a:solidFill>
            <a:srgbClr val="0065B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95"/>
          <p:cNvSpPr txBox="1">
            <a:spLocks noChangeArrowheads="1"/>
          </p:cNvSpPr>
          <p:nvPr userDrawn="1"/>
        </p:nvSpPr>
        <p:spPr>
          <a:xfrm>
            <a:off x="920552" y="2689786"/>
            <a:ext cx="8160271" cy="160043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647529">
              <a:lnSpc>
                <a:spcPct val="130000"/>
              </a:lnSpc>
            </a:pPr>
            <a:r>
              <a:rPr lang="en-US" altLang="ko-KR" sz="8000" b="1" spc="-327" dirty="0">
                <a:ln>
                  <a:solidFill>
                    <a:srgbClr val="66A2C5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Thank you</a:t>
            </a:r>
          </a:p>
        </p:txBody>
      </p:sp>
      <p:sp>
        <p:nvSpPr>
          <p:cNvPr id="19" name="TextBox 4"/>
          <p:cNvSpPr txBox="1">
            <a:spLocks noChangeArrowheads="1"/>
          </p:cNvSpPr>
          <p:nvPr userDrawn="1"/>
        </p:nvSpPr>
        <p:spPr bwMode="auto">
          <a:xfrm>
            <a:off x="3725732" y="5877272"/>
            <a:ext cx="5433418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kumimoji="0" lang="ko-KR" altLang="en-US" sz="1000" b="1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㈜</a:t>
            </a:r>
            <a:r>
              <a:rPr kumimoji="0" lang="ko-KR" altLang="en-US" sz="1000" b="1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웅진은 </a:t>
            </a:r>
            <a:r>
              <a:rPr kumimoji="0" lang="en-US" altLang="ko-KR" sz="1000" b="1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IT&amp;Business Shared </a:t>
            </a:r>
            <a:r>
              <a:rPr kumimoji="0" lang="en-US" altLang="ko-KR" sz="1000" b="1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Service </a:t>
            </a:r>
            <a:r>
              <a:rPr kumimoji="0" lang="ko-KR" altLang="en-US" sz="1000" b="1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전문 기업입니다</a:t>
            </a:r>
            <a:endParaRPr kumimoji="0" lang="en-US" altLang="ko-KR" sz="1000" b="1" dirty="0">
              <a:solidFill>
                <a:srgbClr val="00B0F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㈜웅진은 </a:t>
            </a:r>
            <a:r>
              <a:rPr kumimoji="0" lang="ko-KR" altLang="en-US" sz="900" dirty="0" err="1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웅진그룹</a:t>
            </a:r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및 다양한 산업별 최고의 기업들에 대한 </a:t>
            </a:r>
            <a:r>
              <a:rPr kumimoji="0" lang="en-US" altLang="ko-KR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ISP, BPR </a:t>
            </a:r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컨설팅 수행으로 </a:t>
            </a:r>
            <a:endParaRPr kumimoji="0" lang="en-US" altLang="ko-KR" sz="900" dirty="0">
              <a:solidFill>
                <a:srgbClr val="00B0F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고객이 추구하는 </a:t>
            </a:r>
            <a:r>
              <a:rPr kumimoji="0" lang="ko-KR" altLang="en-US" sz="90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가치를 창출할 </a:t>
            </a:r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수 있는 정확한 방향을 제시하고</a:t>
            </a:r>
            <a:endParaRPr kumimoji="0" lang="en-US" altLang="ko-KR" sz="900" dirty="0">
              <a:solidFill>
                <a:srgbClr val="00B0F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높은 수준의 </a:t>
            </a:r>
            <a:r>
              <a:rPr kumimoji="0" lang="en-US" altLang="ko-KR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SI </a:t>
            </a:r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수행 능력과 안정적인 </a:t>
            </a:r>
            <a:r>
              <a:rPr kumimoji="0" lang="en-US" altLang="ko-KR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ITO, SSD</a:t>
            </a:r>
            <a:r>
              <a:rPr kumimoji="0" lang="en-US" altLang="ko-KR" sz="90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FM</a:t>
            </a:r>
            <a:r>
              <a:rPr kumimoji="0" lang="ko-KR" altLang="en-US" sz="90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서비스 </a:t>
            </a:r>
            <a:r>
              <a:rPr kumimoji="0" lang="ko-KR" altLang="en-US" sz="900" dirty="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제공을 통하여 </a:t>
            </a:r>
            <a:r>
              <a:rPr kumimoji="0" lang="ko-KR" altLang="en-US" sz="900">
                <a:solidFill>
                  <a:srgbClr val="00B0F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가치를 실현시킵니다</a:t>
            </a:r>
            <a:endParaRPr kumimoji="0" lang="en-US" altLang="ko-KR" sz="900" dirty="0">
              <a:solidFill>
                <a:srgbClr val="00B0F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3260643" y="4290224"/>
            <a:ext cx="5850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ko-KR" sz="120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IT Service&amp;Business </a:t>
            </a:r>
            <a:r>
              <a:rPr kumimoji="0" lang="en-US" altLang="ko-KR" sz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Partner</a:t>
            </a:r>
          </a:p>
          <a:p>
            <a:pPr algn="r"/>
            <a:r>
              <a:rPr kumimoji="0" lang="ko-KR" altLang="en-US" sz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고객을 위한 남다른 생각</a:t>
            </a:r>
            <a:r>
              <a:rPr kumimoji="0" lang="en-US" altLang="ko-KR" sz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, </a:t>
            </a:r>
            <a:r>
              <a:rPr kumimoji="0" lang="ko-KR" altLang="en-US" sz="12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미래를 여는 남다른 생각</a:t>
            </a:r>
            <a:endParaRPr kumimoji="0" lang="en-US" altLang="ko-KR" sz="12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0" t="21933" r="20190" b="22268"/>
          <a:stretch/>
        </p:blipFill>
        <p:spPr>
          <a:xfrm>
            <a:off x="7951404" y="4945064"/>
            <a:ext cx="1131168" cy="7032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241328" y="5877272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16630"/>
            <a:ext cx="9906000" cy="56283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86210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텍스트를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97318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563564" y="760371"/>
            <a:ext cx="8746174" cy="83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63564" y="282575"/>
            <a:ext cx="874617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맑은 고딕" pitchFamily="50" charset="-127"/>
                <a:ea typeface="맑은 고딕" pitchFamily="50" charset="-127"/>
                <a:cs typeface="Calibri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563563" y="677863"/>
            <a:ext cx="8782050" cy="0"/>
          </a:xfrm>
          <a:prstGeom prst="line">
            <a:avLst/>
          </a:prstGeom>
          <a:solidFill>
            <a:srgbClr val="EAEAEA"/>
          </a:solidFill>
          <a:ln w="19050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39969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509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4592668" y="6638979"/>
            <a:ext cx="719137" cy="214313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eaLnBrk="0" fontAlgn="t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3B8330D6-845C-43D5-BB54-0A8481450404}" type="slidenum">
              <a:rPr lang="en-US" sz="1200" b="1" smtClean="0">
                <a:solidFill>
                  <a:srgbClr val="000000"/>
                </a:solidFill>
              </a:rPr>
              <a:pPr eaLnBrk="0" fontAlgn="t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4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4592668" y="6638979"/>
            <a:ext cx="719137" cy="214313"/>
          </a:xfrm>
          <a:prstGeom prst="rect">
            <a:avLst/>
          </a:prstGeom>
          <a:ln/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eaLnBrk="0" fontAlgn="t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3B8330D6-845C-43D5-BB54-0A8481450404}" type="slidenum">
              <a:rPr lang="en-US" sz="1200" b="1" smtClean="0">
                <a:solidFill>
                  <a:srgbClr val="000000"/>
                </a:solidFill>
              </a:rPr>
              <a:pPr eaLnBrk="0" fontAlgn="t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9922" y="0"/>
            <a:ext cx="4924822" cy="6858000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83"/>
          <a:stretch/>
        </p:blipFill>
        <p:spPr bwMode="auto">
          <a:xfrm>
            <a:off x="570037" y="1628801"/>
            <a:ext cx="4344863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5"/>
          <a:stretch/>
        </p:blipFill>
        <p:spPr bwMode="auto">
          <a:xfrm>
            <a:off x="4914900" y="1628800"/>
            <a:ext cx="4347270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 userDrawn="1"/>
        </p:nvSpPr>
        <p:spPr>
          <a:xfrm>
            <a:off x="0" y="0"/>
            <a:ext cx="4929783" cy="6858000"/>
          </a:xfrm>
          <a:prstGeom prst="rect">
            <a:avLst/>
          </a:prstGeom>
          <a:solidFill>
            <a:srgbClr val="0065B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액자 24"/>
          <p:cNvSpPr/>
          <p:nvPr userDrawn="1"/>
        </p:nvSpPr>
        <p:spPr>
          <a:xfrm>
            <a:off x="560512" y="764703"/>
            <a:ext cx="3830464" cy="2505771"/>
          </a:xfrm>
          <a:prstGeom prst="frame">
            <a:avLst>
              <a:gd name="adj1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9922" y="0"/>
            <a:ext cx="991592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5725" y="0"/>
            <a:ext cx="9372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243" r="26739" b="19054"/>
          <a:stretch/>
        </p:blipFill>
        <p:spPr bwMode="auto">
          <a:xfrm rot="5400000">
            <a:off x="8585580" y="1493433"/>
            <a:ext cx="2068141" cy="3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 userDrawn="1"/>
        </p:nvGrpSpPr>
        <p:grpSpPr>
          <a:xfrm>
            <a:off x="9591676" y="148680"/>
            <a:ext cx="190500" cy="118020"/>
            <a:chOff x="2648744" y="1433513"/>
            <a:chExt cx="504056" cy="591341"/>
          </a:xfrm>
          <a:solidFill>
            <a:schemeClr val="bg1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2648744" y="143351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48744" y="1657548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8744" y="188158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5" t="21270" r="25544" b="27018"/>
          <a:stretch/>
        </p:blipFill>
        <p:spPr bwMode="auto">
          <a:xfrm>
            <a:off x="571500" y="2058437"/>
            <a:ext cx="2169007" cy="228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482377" y="266700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9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9922" y="0"/>
            <a:ext cx="991592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5725" y="0"/>
            <a:ext cx="9372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243" r="26739" b="19054"/>
          <a:stretch/>
        </p:blipFill>
        <p:spPr bwMode="auto">
          <a:xfrm rot="5400000">
            <a:off x="8585580" y="1493433"/>
            <a:ext cx="2068141" cy="3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 userDrawn="1"/>
        </p:nvGrpSpPr>
        <p:grpSpPr>
          <a:xfrm>
            <a:off x="9591676" y="148680"/>
            <a:ext cx="190500" cy="118020"/>
            <a:chOff x="2648744" y="1433513"/>
            <a:chExt cx="504056" cy="591341"/>
          </a:xfrm>
          <a:solidFill>
            <a:schemeClr val="bg1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2648744" y="143351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48744" y="1657548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8744" y="188158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4" t="26774" r="28276" b="31690"/>
          <a:stretch/>
        </p:blipFill>
        <p:spPr bwMode="auto">
          <a:xfrm>
            <a:off x="1164140" y="2301790"/>
            <a:ext cx="1771651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482377" y="266700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9922" y="0"/>
            <a:ext cx="991592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5725" y="0"/>
            <a:ext cx="9372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243" r="26739" b="19054"/>
          <a:stretch/>
        </p:blipFill>
        <p:spPr bwMode="auto">
          <a:xfrm rot="5400000">
            <a:off x="8585580" y="1493433"/>
            <a:ext cx="2068141" cy="3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 userDrawn="1"/>
        </p:nvGrpSpPr>
        <p:grpSpPr>
          <a:xfrm>
            <a:off x="9591676" y="148680"/>
            <a:ext cx="190500" cy="118020"/>
            <a:chOff x="2648744" y="1433513"/>
            <a:chExt cx="504056" cy="591341"/>
          </a:xfrm>
          <a:solidFill>
            <a:schemeClr val="bg1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2648744" y="143351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48744" y="1657548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8744" y="188158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7" t="24543" r="27375" b="33276"/>
          <a:stretch/>
        </p:blipFill>
        <p:spPr bwMode="auto">
          <a:xfrm>
            <a:off x="1215032" y="2209884"/>
            <a:ext cx="2009776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482377" y="266700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9922" y="0"/>
            <a:ext cx="991592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5725" y="0"/>
            <a:ext cx="9372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243" r="26739" b="19054"/>
          <a:stretch/>
        </p:blipFill>
        <p:spPr bwMode="auto">
          <a:xfrm rot="5400000">
            <a:off x="8585580" y="1493433"/>
            <a:ext cx="2068141" cy="3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 userDrawn="1"/>
        </p:nvGrpSpPr>
        <p:grpSpPr>
          <a:xfrm>
            <a:off x="9591676" y="148680"/>
            <a:ext cx="190500" cy="118020"/>
            <a:chOff x="2648744" y="1433513"/>
            <a:chExt cx="504056" cy="591341"/>
          </a:xfrm>
          <a:solidFill>
            <a:schemeClr val="bg1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2648744" y="143351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48744" y="1657548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8744" y="188158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8" t="26636" r="26774" b="32295"/>
          <a:stretch/>
        </p:blipFill>
        <p:spPr bwMode="auto">
          <a:xfrm>
            <a:off x="1243980" y="2277289"/>
            <a:ext cx="2014736" cy="18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482377" y="266700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9922" y="0"/>
            <a:ext cx="991592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85725" y="0"/>
            <a:ext cx="9372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243" r="26739" b="19054"/>
          <a:stretch/>
        </p:blipFill>
        <p:spPr bwMode="auto">
          <a:xfrm rot="5400000">
            <a:off x="8585580" y="1493433"/>
            <a:ext cx="2068141" cy="32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 userDrawn="1"/>
        </p:nvGrpSpPr>
        <p:grpSpPr>
          <a:xfrm>
            <a:off x="9591676" y="148680"/>
            <a:ext cx="190500" cy="118020"/>
            <a:chOff x="2648744" y="1433513"/>
            <a:chExt cx="504056" cy="591341"/>
          </a:xfrm>
          <a:solidFill>
            <a:schemeClr val="bg1"/>
          </a:solidFill>
        </p:grpSpPr>
        <p:sp>
          <p:nvSpPr>
            <p:cNvPr id="24" name="모서리가 둥근 직사각형 23"/>
            <p:cNvSpPr/>
            <p:nvPr/>
          </p:nvSpPr>
          <p:spPr>
            <a:xfrm>
              <a:off x="2648744" y="143351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648744" y="1657548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648744" y="1881583"/>
              <a:ext cx="504056" cy="1432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724397"/>
            <a:ext cx="941863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25105" r="18148" b="19601"/>
          <a:stretch/>
        </p:blipFill>
        <p:spPr>
          <a:xfrm>
            <a:off x="482377" y="266700"/>
            <a:ext cx="1167202" cy="7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4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414"/>
          <a:stretch/>
        </p:blipFill>
        <p:spPr bwMode="auto">
          <a:xfrm flipV="1">
            <a:off x="0" y="44625"/>
            <a:ext cx="990225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22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97545" y="0"/>
            <a:ext cx="455632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38585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3depth </a:t>
            </a:r>
            <a:r>
              <a:rPr lang="ko-KR" altLang="en-US"/>
              <a:t>제목을 입력하세요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4488" y="851570"/>
            <a:ext cx="9197974" cy="1118220"/>
          </a:xfrm>
        </p:spPr>
        <p:txBody>
          <a:bodyPr lIns="0" rIns="0">
            <a:normAutofit/>
          </a:bodyPr>
          <a:lstStyle>
            <a:lvl1pPr marL="0" indent="0">
              <a:lnSpc>
                <a:spcPts val="1800"/>
              </a:lnSpc>
              <a:buNone/>
              <a:defRPr sz="1300" b="0" spc="-1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Key Message</a:t>
            </a:r>
            <a:r>
              <a:rPr lang="ko-KR" altLang="en-US"/>
              <a:t>를 입력하세요</a:t>
            </a:r>
            <a:r>
              <a:rPr lang="en-US" altLang="ko-KR"/>
              <a:t>. </a:t>
            </a:r>
            <a:r>
              <a:rPr lang="ko-KR" altLang="en-US"/>
              <a:t>강조할 부분만 </a:t>
            </a:r>
            <a:r>
              <a:rPr lang="en-US" altLang="ko-KR"/>
              <a:t>Bold </a:t>
            </a:r>
            <a:r>
              <a:rPr lang="ko-KR" altLang="en-US"/>
              <a:t>처리하세요</a:t>
            </a:r>
            <a:r>
              <a:rPr lang="en-US" altLang="ko-KR"/>
              <a:t>. </a:t>
            </a:r>
            <a:r>
              <a:rPr lang="ko-KR" altLang="en-US"/>
              <a:t>반드시 규정된 란에 입력하셔야 합니다</a:t>
            </a:r>
            <a:r>
              <a:rPr lang="en-US" altLang="ko-KR"/>
              <a:t>.</a:t>
            </a:r>
          </a:p>
        </p:txBody>
      </p:sp>
      <p:sp>
        <p:nvSpPr>
          <p:cNvPr id="30" name="타원 29"/>
          <p:cNvSpPr/>
          <p:nvPr userDrawn="1"/>
        </p:nvSpPr>
        <p:spPr>
          <a:xfrm>
            <a:off x="4831623" y="6532581"/>
            <a:ext cx="252220" cy="25222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>
          <a:xfrm>
            <a:off x="4667952" y="6547072"/>
            <a:ext cx="560512" cy="1874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1147F-A29D-4222-8C0B-E6B437EBA7B6}" type="slidenum">
              <a:rPr kumimoji="0" lang="en-US" altLang="ko-KR" sz="900" b="0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37141" y="6578348"/>
            <a:ext cx="9642484" cy="226626"/>
          </a:xfrm>
          <a:prstGeom prst="rect">
            <a:avLst/>
          </a:prstGeom>
          <a:noFill/>
        </p:spPr>
        <p:txBody>
          <a:bodyPr wrap="square" lIns="87272" tIns="43637" rIns="87272" bIns="43637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rPr>
              <a:t>㈜웅진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6" name="평행 사변형 35"/>
          <p:cNvSpPr/>
          <p:nvPr userDrawn="1"/>
        </p:nvSpPr>
        <p:spPr>
          <a:xfrm>
            <a:off x="344488" y="0"/>
            <a:ext cx="998604" cy="9193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8" r="1414"/>
          <a:stretch/>
        </p:blipFill>
        <p:spPr bwMode="auto">
          <a:xfrm flipV="1">
            <a:off x="0" y="44625"/>
            <a:ext cx="990225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990225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97545" y="0"/>
            <a:ext cx="455632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ctrTitle" hasCustomPrompt="1"/>
          </p:nvPr>
        </p:nvSpPr>
        <p:spPr>
          <a:xfrm>
            <a:off x="344488" y="138585"/>
            <a:ext cx="5002460" cy="434478"/>
          </a:xfrm>
        </p:spPr>
        <p:txBody>
          <a:bodyPr lIns="0" rIns="0">
            <a:noAutofit/>
          </a:bodyPr>
          <a:lstStyle>
            <a:lvl1pPr algn="l">
              <a:defRPr sz="24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3depth </a:t>
            </a:r>
            <a:r>
              <a:rPr lang="ko-KR" altLang="en-US"/>
              <a:t>제목을 입력하세요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44488" y="851570"/>
            <a:ext cx="9197974" cy="1118220"/>
          </a:xfrm>
        </p:spPr>
        <p:txBody>
          <a:bodyPr lIns="0" rIns="0">
            <a:normAutofit/>
          </a:bodyPr>
          <a:lstStyle>
            <a:lvl1pPr marL="0" indent="0">
              <a:lnSpc>
                <a:spcPts val="1800"/>
              </a:lnSpc>
              <a:buNone/>
              <a:defRPr sz="1300" b="0" spc="-1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Key Message</a:t>
            </a:r>
            <a:r>
              <a:rPr lang="ko-KR" altLang="en-US"/>
              <a:t>를 입력하세요</a:t>
            </a:r>
            <a:r>
              <a:rPr lang="en-US" altLang="ko-KR"/>
              <a:t>. </a:t>
            </a:r>
            <a:r>
              <a:rPr lang="ko-KR" altLang="en-US"/>
              <a:t>강조할 부분만 </a:t>
            </a:r>
            <a:r>
              <a:rPr lang="en-US" altLang="ko-KR"/>
              <a:t>Bold </a:t>
            </a:r>
            <a:r>
              <a:rPr lang="ko-KR" altLang="en-US"/>
              <a:t>처리하세요</a:t>
            </a:r>
            <a:r>
              <a:rPr lang="en-US" altLang="ko-KR"/>
              <a:t>. </a:t>
            </a:r>
            <a:r>
              <a:rPr lang="ko-KR" altLang="en-US"/>
              <a:t>반드시 규정된 란에 입력하셔야 합니다</a:t>
            </a:r>
            <a:r>
              <a:rPr lang="en-US" altLang="ko-KR"/>
              <a:t>.</a:t>
            </a:r>
          </a:p>
        </p:txBody>
      </p:sp>
      <p:sp>
        <p:nvSpPr>
          <p:cNvPr id="30" name="타원 29"/>
          <p:cNvSpPr/>
          <p:nvPr userDrawn="1"/>
        </p:nvSpPr>
        <p:spPr>
          <a:xfrm>
            <a:off x="4831623" y="6532581"/>
            <a:ext cx="252220" cy="25222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 userDrawn="1"/>
        </p:nvSpPr>
        <p:spPr>
          <a:xfrm>
            <a:off x="4667952" y="6547072"/>
            <a:ext cx="560512" cy="1874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1147F-A29D-4222-8C0B-E6B437EBA7B6}" type="slidenum">
              <a:rPr kumimoji="0" lang="en-US" altLang="ko-KR" sz="900" b="0" i="0" u="none" strike="noStrike" kern="1200" cap="none" spc="-15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-1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37141" y="6578348"/>
            <a:ext cx="9642484" cy="226626"/>
          </a:xfrm>
          <a:prstGeom prst="rect">
            <a:avLst/>
          </a:prstGeom>
          <a:noFill/>
        </p:spPr>
        <p:txBody>
          <a:bodyPr wrap="square" lIns="87272" tIns="43637" rIns="87272" bIns="43637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Arial" pitchFamily="34" charset="0"/>
              </a:rPr>
              <a:t>㈜웅진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6" name="평행 사변형 35"/>
          <p:cNvSpPr/>
          <p:nvPr userDrawn="1"/>
        </p:nvSpPr>
        <p:spPr>
          <a:xfrm>
            <a:off x="344488" y="0"/>
            <a:ext cx="998604" cy="91939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BC43-BFD3-4028-9E28-3637A745131C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BBF9-B8DE-422C-BB83-E65B839D9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1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0" r:id="rId2"/>
    <p:sldLayoutId id="2147483649" r:id="rId3"/>
    <p:sldLayoutId id="2147483675" r:id="rId4"/>
    <p:sldLayoutId id="2147483676" r:id="rId5"/>
    <p:sldLayoutId id="2147483677" r:id="rId6"/>
    <p:sldLayoutId id="2147483687" r:id="rId7"/>
    <p:sldLayoutId id="2147483682" r:id="rId8"/>
    <p:sldLayoutId id="2147483684" r:id="rId9"/>
    <p:sldLayoutId id="2147483685" r:id="rId10"/>
    <p:sldLayoutId id="2147483686" r:id="rId11"/>
    <p:sldLayoutId id="2147483688" r:id="rId12"/>
    <p:sldLayoutId id="2147483673" r:id="rId13"/>
    <p:sldLayoutId id="214748365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84" name="Rectangle 4"/>
          <p:cNvSpPr>
            <a:spLocks noChangeArrowheads="1"/>
          </p:cNvSpPr>
          <p:nvPr/>
        </p:nvSpPr>
        <p:spPr bwMode="auto">
          <a:xfrm>
            <a:off x="4589363" y="6416679"/>
            <a:ext cx="7207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3230815F-5A2B-49CB-BD6F-67CD264BB3B1}" type="slidenum">
              <a:rPr lang="ko-KR" altLang="en-US" sz="1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0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62688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862" y="760371"/>
            <a:ext cx="8651875" cy="83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6268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7861" y="282575"/>
            <a:ext cx="865187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" y="6604004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The Key To Way Inc. 2015</a:t>
            </a:r>
            <a:endParaRPr lang="ko-KR" altLang="en-US" sz="100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3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ransition spd="med"/>
  <p:txStyles>
    <p:titleStyle>
      <a:lvl1pPr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6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4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algn="l" rtl="0" fontAlgn="base">
        <a:spcBef>
          <a:spcPct val="1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kumimoji="1" sz="18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marL="376238" indent="-185738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90000"/>
        <a:buFont typeface="Wingdings" pitchFamily="2" charset="2"/>
        <a:buChar char="m"/>
        <a:defRPr kumimoji="1" sz="1400">
          <a:solidFill>
            <a:srgbClr val="000000"/>
          </a:solidFill>
          <a:latin typeface="+mn-lt"/>
          <a:ea typeface="+mn-ea"/>
        </a:defRPr>
      </a:lvl2pPr>
      <a:lvl3pPr marL="763588" indent="-196850" algn="l" rtl="0" fontAlgn="base" latinLnBrk="1">
        <a:spcBef>
          <a:spcPct val="10000"/>
        </a:spcBef>
        <a:spcAft>
          <a:spcPct val="10000"/>
        </a:spcAft>
        <a:buClr>
          <a:schemeClr val="accent1"/>
        </a:buClr>
        <a:buSzPct val="75000"/>
        <a:buFont typeface="Wingdings" pitchFamily="2" charset="2"/>
        <a:buChar char="ü"/>
        <a:defRPr kumimoji="1" sz="1200">
          <a:solidFill>
            <a:srgbClr val="000000"/>
          </a:solidFill>
          <a:latin typeface="+mn-lt"/>
          <a:ea typeface="+mn-ea"/>
        </a:defRPr>
      </a:lvl3pPr>
      <a:lvl4pPr marL="1352550" indent="-169863" algn="l" rtl="0" fontAlgn="base" latinLnBrk="1">
        <a:spcBef>
          <a:spcPct val="10000"/>
        </a:spcBef>
        <a:spcAft>
          <a:spcPct val="1000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  <a:ea typeface="+mn-ea"/>
        </a:defRPr>
      </a:lvl4pPr>
      <a:lvl5pPr marL="1712913" indent="-169863" algn="l" rtl="0" fontAlgn="base" latinLnBrk="1">
        <a:spcBef>
          <a:spcPct val="5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5pPr>
      <a:lvl6pPr marL="2170113" indent="-169863" algn="l" rtl="0" fontAlgn="base" latinLnBrk="1">
        <a:spcBef>
          <a:spcPct val="5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6pPr>
      <a:lvl7pPr marL="2627313" indent="-169863" algn="l" rtl="0" fontAlgn="base" latinLnBrk="1">
        <a:spcBef>
          <a:spcPct val="5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7pPr>
      <a:lvl8pPr marL="3084513" indent="-169863" algn="l" rtl="0" fontAlgn="base" latinLnBrk="1">
        <a:spcBef>
          <a:spcPct val="5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8pPr>
      <a:lvl9pPr marL="3541713" indent="-169863" algn="l" rtl="0" fontAlgn="base" latinLnBrk="1">
        <a:spcBef>
          <a:spcPct val="5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0512" y="1170618"/>
            <a:ext cx="383046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1pPr>
            <a:lvl2pPr marL="742950" indent="-285750" eaLnBrk="0" hangingPunct="0"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eaLnBrk="0" hangingPunct="0"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eaLnBrk="0" hangingPunct="0"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eaLnBrk="0" hangingPunct="0"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rgbClr val="333333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algn="ctr">
              <a:defRPr/>
            </a:pPr>
            <a:r>
              <a:rPr lang="ko-KR" altLang="en-US" sz="3600" b="1" kern="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인턴</a:t>
            </a:r>
            <a:endParaRPr lang="en-US" altLang="ko-KR" sz="3600" b="1" kern="0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3600" b="1" kern="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과제 발표</a:t>
            </a:r>
            <a:endParaRPr lang="en-US" altLang="ko-KR" sz="3600" b="1" kern="0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3600" b="1" kern="0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개요</a:t>
            </a:r>
            <a:endParaRPr lang="en-US" altLang="ko-KR" sz="3600" b="1" kern="0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ltGray">
          <a:xfrm>
            <a:off x="5673080" y="116632"/>
            <a:ext cx="3168352" cy="648072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/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1.  </a:t>
            </a:r>
            <a:r>
              <a:rPr kumimoji="1" lang="ko-KR" altLang="en-US" sz="2000" b="1" spc="-100" dirty="0" smtClean="0">
                <a:solidFill>
                  <a:schemeClr val="tx1"/>
                </a:solidFill>
                <a:latin typeface="+mn-ea"/>
              </a:rPr>
              <a:t>목표</a:t>
            </a:r>
            <a:endParaRPr kumimoji="1" lang="en-US" altLang="ko-KR" sz="1000" b="1" spc="-100" dirty="0" smtClean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1" lang="en-US" altLang="ko-KR" sz="2000" b="1" spc="-1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2000" b="1" spc="-100" dirty="0" smtClean="0">
                <a:solidFill>
                  <a:schemeClr val="tx1"/>
                </a:solidFill>
                <a:latin typeface="+mn-ea"/>
              </a:rPr>
              <a:t>구성</a:t>
            </a:r>
            <a:endParaRPr kumimoji="1" lang="en-US" altLang="ko-KR" sz="20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400" b="1" spc="-100" dirty="0" smtClean="0">
                <a:solidFill>
                  <a:schemeClr val="tx1"/>
                </a:solidFill>
                <a:latin typeface="+mn-ea"/>
              </a:rPr>
              <a:t>구성도</a:t>
            </a:r>
            <a:endParaRPr kumimoji="1" lang="en-US" altLang="ko-KR" sz="14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en-US" altLang="ko-KR" sz="1400" b="1" spc="-100" dirty="0" err="1" smtClean="0">
                <a:solidFill>
                  <a:schemeClr val="tx1"/>
                </a:solidFill>
                <a:latin typeface="+mn-ea"/>
              </a:rPr>
              <a:t>CloudFormation</a:t>
            </a: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1" lang="en-US" altLang="ko-KR" sz="1000" b="1" spc="-100" dirty="0" smtClean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3.  </a:t>
            </a:r>
            <a:r>
              <a:rPr kumimoji="1" lang="ko-KR" altLang="en-US" sz="2000" b="1" spc="-100" dirty="0" smtClean="0">
                <a:solidFill>
                  <a:schemeClr val="tx1"/>
                </a:solidFill>
                <a:latin typeface="+mn-ea"/>
              </a:rPr>
              <a:t>구축</a:t>
            </a:r>
            <a:endParaRPr kumimoji="1" lang="en-US" altLang="ko-KR" sz="20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AWS service </a:t>
            </a:r>
            <a:r>
              <a:rPr kumimoji="1" lang="ko-KR" altLang="en-US" sz="1400" b="1" spc="-100" dirty="0" err="1" smtClean="0">
                <a:solidFill>
                  <a:schemeClr val="tx1"/>
                </a:solidFill>
                <a:latin typeface="+mn-ea"/>
              </a:rPr>
              <a:t>프로비저닝</a:t>
            </a: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Web Server Setting</a:t>
            </a:r>
            <a:endParaRPr kumimoji="1" lang="en-US" altLang="ko-KR" sz="1000" b="1" spc="-100" dirty="0" smtClean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en-US" altLang="ko-KR" sz="2000" b="1" spc="-100" dirty="0" err="1" smtClean="0">
                <a:solidFill>
                  <a:schemeClr val="tx1"/>
                </a:solidFill>
                <a:latin typeface="+mn-ea"/>
              </a:rPr>
              <a:t>Yaml</a:t>
            </a: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2000" b="1" spc="-100" dirty="0" smtClean="0">
                <a:solidFill>
                  <a:schemeClr val="tx1"/>
                </a:solidFill>
                <a:latin typeface="+mn-ea"/>
              </a:rPr>
              <a:t>파일</a:t>
            </a:r>
            <a:endParaRPr kumimoji="1" lang="en-US" altLang="ko-KR" sz="20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Resources</a:t>
            </a: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>
                <a:solidFill>
                  <a:schemeClr val="tx1"/>
                </a:solidFill>
                <a:latin typeface="+mn-ea"/>
              </a:rPr>
              <a:t>- Parameters</a:t>
            </a: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Mappings</a:t>
            </a: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Conditions</a:t>
            </a:r>
            <a:endParaRPr kumimoji="1" lang="en-US" altLang="ko-KR" sz="2400" b="1" spc="-100" dirty="0" smtClean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2000" b="1" spc="-100" dirty="0" smtClean="0">
                <a:solidFill>
                  <a:schemeClr val="tx1"/>
                </a:solidFill>
                <a:latin typeface="+mn-ea"/>
              </a:rPr>
              <a:t>5. </a:t>
            </a:r>
            <a:r>
              <a:rPr kumimoji="1" lang="ko-KR" altLang="en-US" sz="2000" b="1" spc="-100" dirty="0" smtClean="0">
                <a:solidFill>
                  <a:schemeClr val="tx1"/>
                </a:solidFill>
                <a:latin typeface="+mn-ea"/>
              </a:rPr>
              <a:t>결과</a:t>
            </a:r>
            <a:endParaRPr kumimoji="1" lang="en-US" altLang="ko-KR" sz="20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400" b="1" spc="-100" dirty="0" smtClean="0">
                <a:solidFill>
                  <a:schemeClr val="tx1"/>
                </a:solidFill>
                <a:latin typeface="+mn-ea"/>
              </a:rPr>
              <a:t>장</a:t>
            </a:r>
            <a:r>
              <a:rPr kumimoji="1" lang="ko-KR" altLang="en-US" sz="1400" b="1" spc="-100" dirty="0">
                <a:solidFill>
                  <a:schemeClr val="tx1"/>
                </a:solidFill>
                <a:latin typeface="+mn-ea"/>
              </a:rPr>
              <a:t>점</a:t>
            </a: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400" b="1" spc="-100" dirty="0" smtClean="0">
                <a:solidFill>
                  <a:schemeClr val="tx1"/>
                </a:solidFill>
                <a:latin typeface="+mn-ea"/>
              </a:rPr>
              <a:t>단점</a:t>
            </a:r>
            <a:endParaRPr kumimoji="1" lang="en-US" altLang="ko-KR" sz="14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400" b="1" spc="-100" dirty="0" err="1" smtClean="0">
                <a:solidFill>
                  <a:schemeClr val="tx1"/>
                </a:solidFill>
                <a:latin typeface="+mn-ea"/>
              </a:rPr>
              <a:t>느낀점</a:t>
            </a:r>
            <a:endParaRPr kumimoji="1" lang="en-US" altLang="ko-KR" sz="1400" b="1" spc="-100" dirty="0" smtClean="0">
              <a:solidFill>
                <a:schemeClr val="tx1"/>
              </a:solidFill>
              <a:latin typeface="+mn-ea"/>
            </a:endParaRPr>
          </a:p>
          <a:p>
            <a:pPr lvl="1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1" lang="en-US" altLang="ko-KR" sz="2400" b="1" spc="-100" dirty="0">
              <a:solidFill>
                <a:schemeClr val="tx1"/>
              </a:solidFill>
              <a:latin typeface="+mn-ea"/>
            </a:endParaRPr>
          </a:p>
          <a:p>
            <a:pPr marL="457200" indent="-457200"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AutoNum type="arabicPeriod" startAt="4"/>
            </a:pPr>
            <a:endParaRPr kumimoji="1" lang="en-US" altLang="ko-KR" sz="2400" b="1" spc="-100" dirty="0" smtClean="0">
              <a:solidFill>
                <a:schemeClr val="tx1"/>
              </a:solidFill>
              <a:latin typeface="+mn-ea"/>
            </a:endParaRPr>
          </a:p>
          <a:p>
            <a:pPr fontAlgn="base"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ko-KR" sz="1400" b="1" spc="-100" dirty="0" smtClean="0">
                <a:solidFill>
                  <a:schemeClr val="tx1"/>
                </a:solidFill>
                <a:latin typeface="+mn-ea"/>
              </a:rPr>
              <a:t>        </a:t>
            </a: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marL="228600" indent="-228600"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AutoNum type="arabicPeriod"/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marL="228600" indent="-228600"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AutoNum type="arabicPeriod"/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marL="228600" indent="-228600"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AutoNum type="arabicPeriod"/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  <a:p>
            <a:pPr marL="228600" indent="-228600" fontAlgn="base">
              <a:lnSpc>
                <a:spcPts val="800"/>
              </a:lnSpc>
              <a:spcBef>
                <a:spcPct val="20000"/>
              </a:spcBef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AutoNum type="arabicPeriod"/>
            </a:pPr>
            <a:endParaRPr kumimoji="1" lang="en-US" altLang="ko-KR" sz="1400" b="1" spc="-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74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64214" y="690081"/>
            <a:ext cx="954178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err="1" smtClean="0"/>
              <a:t>인스턴스</a:t>
            </a:r>
            <a:r>
              <a:rPr lang="ko-KR" altLang="en-US" sz="1600" b="1" dirty="0" smtClean="0"/>
              <a:t> 설정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err="1" smtClean="0"/>
              <a:t>스택의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첫 번째 </a:t>
            </a:r>
            <a:r>
              <a:rPr lang="en-US" altLang="ko-KR" sz="1600" dirty="0" smtClean="0"/>
              <a:t>EC2 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/>
              <a:t>/Masterscript.sh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-&gt; wlsdn.77106262.wjcloud.co.kr </a:t>
            </a:r>
            <a:r>
              <a:rPr lang="ko-KR" altLang="en-US" sz="1600" dirty="0" smtClean="0"/>
              <a:t>접속 확인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/>
              <a:t>스택의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두 </a:t>
            </a:r>
            <a:r>
              <a:rPr lang="ko-KR" altLang="en-US" sz="1600" dirty="0"/>
              <a:t>번째 </a:t>
            </a:r>
            <a:r>
              <a:rPr lang="en-US" altLang="ko-KR" sz="1600" dirty="0"/>
              <a:t>EC2 </a:t>
            </a:r>
            <a:r>
              <a:rPr lang="ko-KR" altLang="en-US" sz="1600" dirty="0"/>
              <a:t>에 </a:t>
            </a:r>
            <a:r>
              <a:rPr lang="en-US" altLang="ko-KR" sz="1600" dirty="0"/>
              <a:t>SSH </a:t>
            </a:r>
            <a:r>
              <a:rPr lang="ko-KR" altLang="en-US" sz="1600" dirty="0"/>
              <a:t>접속 </a:t>
            </a:r>
            <a:r>
              <a:rPr lang="en-US" altLang="ko-KR" sz="1600" dirty="0" smtClean="0"/>
              <a:t>/Script.sh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-&gt; wlsdn.77106262.wjcloud.co.kr </a:t>
            </a:r>
            <a:r>
              <a:rPr lang="ko-KR" altLang="en-US" sz="1600" dirty="0" smtClean="0"/>
              <a:t>접속 확인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2082302"/>
            <a:ext cx="9505056" cy="3938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제목 4"/>
          <p:cNvSpPr>
            <a:spLocks noGrp="1"/>
          </p:cNvSpPr>
          <p:nvPr>
            <p:ph type="ctrTitle"/>
          </p:nvPr>
        </p:nvSpPr>
        <p:spPr>
          <a:xfrm>
            <a:off x="344488" y="138585"/>
            <a:ext cx="5002460" cy="43447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구축 </a:t>
            </a:r>
            <a:r>
              <a:rPr lang="en-US" altLang="ko-KR" dirty="0"/>
              <a:t>- Web Server Setting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4888" y="1772816"/>
            <a:ext cx="216024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결과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628608"/>
            <a:ext cx="5006446" cy="62293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92" y="699642"/>
            <a:ext cx="3105583" cy="441069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4.Yaml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Resources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464" y="2924944"/>
            <a:ext cx="4886228" cy="2349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b="1" dirty="0" smtClean="0"/>
              <a:t>Resources </a:t>
            </a:r>
            <a:r>
              <a:rPr lang="ko-KR" altLang="en-US" sz="2400" b="1" dirty="0" smtClean="0"/>
              <a:t>섹션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ko-KR" altLang="en-US" sz="1600" dirty="0" err="1"/>
              <a:t>스택에</a:t>
            </a:r>
            <a:r>
              <a:rPr lang="ko-KR" altLang="en-US" sz="1600" dirty="0"/>
              <a:t> 포함할 </a:t>
            </a:r>
            <a:r>
              <a:rPr lang="en-US" altLang="ko-KR" sz="1600" dirty="0"/>
              <a:t>AWS </a:t>
            </a:r>
            <a:r>
              <a:rPr lang="ko-KR" altLang="en-US" sz="1600" dirty="0"/>
              <a:t>리소스를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-&gt; VPC, ALB, EC2, RDS </a:t>
            </a:r>
            <a:r>
              <a:rPr lang="ko-KR" altLang="en-US" sz="1600" dirty="0" smtClean="0"/>
              <a:t>등 주요 서비스 리소스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r>
              <a:rPr lang="ko-KR" altLang="en-US" sz="1600" dirty="0" smtClean="0"/>
              <a:t>생성 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/>
          </a:p>
        </p:txBody>
      </p:sp>
      <p:sp>
        <p:nvSpPr>
          <p:cNvPr id="15" name="오른쪽 화살표 14"/>
          <p:cNvSpPr/>
          <p:nvPr/>
        </p:nvSpPr>
        <p:spPr>
          <a:xfrm>
            <a:off x="7565646" y="1518329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867892" y="1440773"/>
            <a:ext cx="201954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VPC</a:t>
            </a:r>
            <a:r>
              <a:rPr lang="ko-KR" altLang="en-US" sz="1600" dirty="0" smtClean="0">
                <a:solidFill>
                  <a:schemeClr val="bg1"/>
                </a:solidFill>
              </a:rPr>
              <a:t> 생성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565646" y="3207654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67892" y="3117180"/>
            <a:ext cx="201954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IGW 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38" y="5181366"/>
            <a:ext cx="3734321" cy="167663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7565646" y="4612992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67892" y="4522518"/>
            <a:ext cx="201954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IGW</a:t>
            </a:r>
            <a:r>
              <a:rPr lang="ko-KR" altLang="en-US" sz="1600" dirty="0" smtClean="0">
                <a:solidFill>
                  <a:schemeClr val="bg1"/>
                </a:solidFill>
              </a:rPr>
              <a:t>연결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565646" y="5548969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67892" y="5458495"/>
            <a:ext cx="201954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서브넷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628608"/>
            <a:ext cx="4953000" cy="622939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Parameters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918" y="2924944"/>
            <a:ext cx="459819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b="1" dirty="0" smtClean="0"/>
              <a:t>Parameters </a:t>
            </a:r>
            <a:r>
              <a:rPr lang="ko-KR" altLang="en-US" sz="2400" b="1" dirty="0" smtClean="0"/>
              <a:t>섹션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ko-KR" altLang="ko-KR" sz="1600" dirty="0" err="1"/>
              <a:t>파라미터를</a:t>
            </a:r>
            <a:r>
              <a:rPr lang="ko-KR" altLang="ko-KR" sz="1600" dirty="0"/>
              <a:t> 통해 </a:t>
            </a:r>
            <a:r>
              <a:rPr lang="ko-KR" altLang="ko-KR" sz="1600" dirty="0" err="1"/>
              <a:t>스택을</a:t>
            </a:r>
            <a:r>
              <a:rPr lang="ko-KR" altLang="ko-KR" sz="1600" dirty="0"/>
              <a:t> 생성하거나 업데이트 할 </a:t>
            </a:r>
            <a:r>
              <a:rPr lang="ko-KR" altLang="en-US" sz="1600" dirty="0" smtClean="0"/>
              <a:t>경우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템플릿에 사용자 지정 값을 </a:t>
            </a:r>
            <a:r>
              <a:rPr lang="ko-KR" altLang="ko-KR" sz="1600" dirty="0" smtClean="0"/>
              <a:t>입력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여러 </a:t>
            </a:r>
            <a:r>
              <a:rPr lang="ko-KR" altLang="en-US" sz="1600" dirty="0" err="1" smtClean="0"/>
              <a:t>파라미터를</a:t>
            </a:r>
            <a:r>
              <a:rPr lang="ko-KR" altLang="en-US" sz="1600" dirty="0" smtClean="0"/>
              <a:t> 사용하여 인프라 설정 가능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31" y="1000625"/>
            <a:ext cx="2152950" cy="1924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2" y="4020378"/>
            <a:ext cx="4477375" cy="205768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2" y="3129614"/>
            <a:ext cx="2067213" cy="7716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96989" y="1347272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VPCCidr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7416259" y="1424828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416259" y="2345007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38652" y="2245091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Subnet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Cidr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416259" y="4481442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38652" y="4381526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Instance </a:t>
            </a:r>
            <a:r>
              <a:rPr lang="en-US" altLang="ko-KR" sz="1600" dirty="0" err="1">
                <a:solidFill>
                  <a:schemeClr val="bg1"/>
                </a:solidFill>
              </a:rPr>
              <a:t>C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idr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658461" y="5564070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80854" y="5464154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생성 할 </a:t>
            </a:r>
            <a:r>
              <a:rPr lang="en-US" altLang="ko-KR" sz="1600" dirty="0" smtClean="0">
                <a:solidFill>
                  <a:schemeClr val="bg1"/>
                </a:solidFill>
              </a:rPr>
              <a:t>EC2 </a:t>
            </a:r>
            <a:r>
              <a:rPr lang="ko-KR" altLang="en-US" sz="1600" dirty="0" smtClean="0">
                <a:solidFill>
                  <a:schemeClr val="bg1"/>
                </a:solidFill>
              </a:rPr>
              <a:t>개수 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906000" cy="547260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Parameters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9" y="848682"/>
            <a:ext cx="3867690" cy="127652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1596365" y="1473291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31016" y="1368073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 여부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결정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9" y="2125210"/>
            <a:ext cx="4067743" cy="4039164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1596365" y="4820922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31016" y="4725144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DBInstanceType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619370" y="2838207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54021" y="2732989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DBstorage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77" y="4204249"/>
            <a:ext cx="4820323" cy="1305107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6699434" y="5112095"/>
            <a:ext cx="1880751" cy="189470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6617055" y="5301565"/>
            <a:ext cx="1680519" cy="177114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374342" y="4801009"/>
            <a:ext cx="449816" cy="298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액자 24"/>
          <p:cNvSpPr/>
          <p:nvPr/>
        </p:nvSpPr>
        <p:spPr>
          <a:xfrm>
            <a:off x="127686" y="2145956"/>
            <a:ext cx="1680519" cy="177114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44161" y="3587578"/>
            <a:ext cx="1352455" cy="18875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10515" y="3814784"/>
            <a:ext cx="303693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Resources </a:t>
            </a:r>
            <a:r>
              <a:rPr lang="ko-KR" altLang="en-US" sz="1600" dirty="0" smtClean="0">
                <a:solidFill>
                  <a:schemeClr val="bg1"/>
                </a:solidFill>
              </a:rPr>
              <a:t>섹션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52" y="1511498"/>
            <a:ext cx="4833509" cy="19865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85160" y="1077220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Stack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 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214550" y="1538698"/>
            <a:ext cx="1119989" cy="141821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5204266" y="2150592"/>
            <a:ext cx="932923" cy="172478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628608"/>
            <a:ext cx="5006446" cy="622939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Mappings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464" y="2924944"/>
            <a:ext cx="4886228" cy="20672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b="1" dirty="0" smtClean="0"/>
              <a:t>Mappings </a:t>
            </a:r>
            <a:r>
              <a:rPr lang="ko-KR" altLang="en-US" sz="2400" b="1" dirty="0" smtClean="0"/>
              <a:t>섹션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ko-KR" sz="1600" dirty="0" err="1" smtClean="0"/>
              <a:t>Fn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FindInMap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내장 함수를 사용하여 </a:t>
            </a:r>
            <a:r>
              <a:rPr lang="en-US" altLang="ko-KR" sz="1600" dirty="0" smtClean="0"/>
              <a:t>Mapping </a:t>
            </a:r>
            <a:r>
              <a:rPr lang="ko-KR" altLang="en-US" sz="1600" dirty="0"/>
              <a:t>섹</a:t>
            </a:r>
            <a:r>
              <a:rPr lang="ko-KR" altLang="en-US" sz="1600" dirty="0" smtClean="0"/>
              <a:t>션에서 값을 불러옴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리전</a:t>
            </a:r>
            <a:r>
              <a:rPr lang="ko-KR" altLang="en-US" sz="1600" dirty="0" smtClean="0"/>
              <a:t> 별 </a:t>
            </a:r>
            <a:r>
              <a:rPr lang="en-US" altLang="ko-KR" sz="1600" dirty="0" smtClean="0"/>
              <a:t>AMI</a:t>
            </a:r>
            <a:r>
              <a:rPr lang="ko-KR" altLang="en-US" sz="1600" dirty="0" smtClean="0"/>
              <a:t>를 지정하여 여러 </a:t>
            </a:r>
            <a:r>
              <a:rPr lang="ko-KR" altLang="en-US" sz="1600" dirty="0" err="1" smtClean="0"/>
              <a:t>리전에서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EC2 </a:t>
            </a:r>
            <a:r>
              <a:rPr lang="ko-KR" altLang="en-US" sz="1600" dirty="0" smtClean="0"/>
              <a:t>생성 가능하게 구성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660651"/>
            <a:ext cx="4554892" cy="6165303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7445428" y="2614485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47674" y="2536929"/>
            <a:ext cx="201954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각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리전별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Amazon </a:t>
            </a:r>
          </a:p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Linux 2 AMI </a:t>
            </a:r>
            <a:r>
              <a:rPr lang="ko-KR" altLang="en-US" sz="1600" dirty="0" smtClean="0">
                <a:solidFill>
                  <a:schemeClr val="bg1"/>
                </a:solidFill>
              </a:rPr>
              <a:t>지정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22316" y="976344"/>
            <a:ext cx="2013568" cy="4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09"/>
            <a:ext cx="9906000" cy="622939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Mappings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652"/>
            <a:ext cx="4554892" cy="6165303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631209" y="3720481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3454" y="3653450"/>
            <a:ext cx="201954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각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리전별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Amazon </a:t>
            </a:r>
          </a:p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Linux 2 AMI </a:t>
            </a:r>
            <a:r>
              <a:rPr lang="ko-KR" altLang="en-US" sz="1600" dirty="0" smtClean="0">
                <a:solidFill>
                  <a:schemeClr val="bg1"/>
                </a:solidFill>
              </a:rPr>
              <a:t>지정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25" y="1401160"/>
            <a:ext cx="5068007" cy="3820058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5090258" y="2118136"/>
            <a:ext cx="4608512" cy="189753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6976" y="1033126"/>
            <a:ext cx="303693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Resources </a:t>
            </a:r>
            <a:r>
              <a:rPr lang="ko-KR" altLang="en-US" sz="1600" dirty="0" smtClean="0">
                <a:solidFill>
                  <a:schemeClr val="bg1"/>
                </a:solidFill>
              </a:rPr>
              <a:t>섹션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29709" y="822621"/>
            <a:ext cx="934859" cy="210505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65633" y="1359243"/>
            <a:ext cx="1077135" cy="197708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418033" y="1565188"/>
            <a:ext cx="397513" cy="156519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800872" y="2158524"/>
            <a:ext cx="449816" cy="298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액자 17"/>
          <p:cNvSpPr/>
          <p:nvPr/>
        </p:nvSpPr>
        <p:spPr>
          <a:xfrm>
            <a:off x="920588" y="1565189"/>
            <a:ext cx="1608428" cy="164757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628608"/>
            <a:ext cx="5006446" cy="62293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92" y="837883"/>
            <a:ext cx="3867690" cy="314368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Conditions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464" y="2899439"/>
            <a:ext cx="4886228" cy="20672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b="1" dirty="0" smtClean="0"/>
              <a:t>Conditions </a:t>
            </a:r>
            <a:r>
              <a:rPr lang="ko-KR" altLang="en-US" sz="2400" b="1" dirty="0" smtClean="0"/>
              <a:t>섹션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ko-KR" altLang="en-US" sz="1600" dirty="0"/>
              <a:t>내장 조건 함수를 사용하여 조건을 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, Resource </a:t>
            </a:r>
            <a:r>
              <a:rPr lang="ko-KR" altLang="en-US" sz="1600" dirty="0" smtClean="0"/>
              <a:t>섹션에서 리소스의 생성 여부를 결정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-&gt; EC2 </a:t>
            </a:r>
            <a:r>
              <a:rPr lang="ko-KR" altLang="en-US" sz="1600" dirty="0" smtClean="0"/>
              <a:t>생성 개수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TargetGroup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 DB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AutoScaling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 조건 함수를 작성</a:t>
            </a:r>
            <a:endParaRPr lang="en-US" altLang="ko-KR" sz="1600" dirty="0"/>
          </a:p>
        </p:txBody>
      </p:sp>
      <p:sp>
        <p:nvSpPr>
          <p:cNvPr id="16" name="오른쪽 화살표 15"/>
          <p:cNvSpPr/>
          <p:nvPr/>
        </p:nvSpPr>
        <p:spPr>
          <a:xfrm>
            <a:off x="7768419" y="2097135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68419" y="2034739"/>
            <a:ext cx="2267983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 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bg1"/>
                </a:solidFill>
              </a:rPr>
              <a:t> 개수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 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입력시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TRUE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9144" y="2971521"/>
            <a:ext cx="28647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 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InstanceLaunch6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까지 생성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72" y="3977547"/>
            <a:ext cx="3762900" cy="2076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59144" y="5380027"/>
            <a:ext cx="22263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 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InstanceTarget6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까지 생성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92" y="6135011"/>
            <a:ext cx="477269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09"/>
            <a:ext cx="9906000" cy="62293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7" y="856017"/>
            <a:ext cx="3867690" cy="247278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Yaml</a:t>
            </a:r>
            <a:r>
              <a:rPr lang="ko-KR" altLang="en-US" dirty="0"/>
              <a:t>파일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Conditions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2840181" y="1559698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39850" y="1465554"/>
            <a:ext cx="2229909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 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bg1"/>
                </a:solidFill>
              </a:rPr>
              <a:t> 개수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 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입력시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TRUE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7" y="3557070"/>
            <a:ext cx="3762900" cy="2076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7" y="5760466"/>
            <a:ext cx="4477375" cy="5362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63939" y="3012431"/>
            <a:ext cx="303693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Resources </a:t>
            </a:r>
            <a:r>
              <a:rPr lang="ko-KR" altLang="en-US" sz="1600" dirty="0" smtClean="0">
                <a:solidFill>
                  <a:schemeClr val="bg1"/>
                </a:solidFill>
              </a:rPr>
              <a:t>섹션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47662" y="1547263"/>
            <a:ext cx="1144534" cy="199159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7893" y="670065"/>
            <a:ext cx="30369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Stack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 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89" y="1138236"/>
            <a:ext cx="5036211" cy="628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52" y="3380526"/>
            <a:ext cx="4850844" cy="1287918"/>
          </a:xfrm>
          <a:prstGeom prst="rect">
            <a:avLst/>
          </a:prstGeom>
        </p:spPr>
      </p:pic>
      <p:sp>
        <p:nvSpPr>
          <p:cNvPr id="21" name="액자 20"/>
          <p:cNvSpPr/>
          <p:nvPr/>
        </p:nvSpPr>
        <p:spPr>
          <a:xfrm>
            <a:off x="4975953" y="3564175"/>
            <a:ext cx="1966821" cy="18377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155216" y="3743304"/>
            <a:ext cx="449816" cy="298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액자 24"/>
          <p:cNvSpPr/>
          <p:nvPr/>
        </p:nvSpPr>
        <p:spPr>
          <a:xfrm>
            <a:off x="231476" y="5749292"/>
            <a:ext cx="1358428" cy="18195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31300" y="5936129"/>
            <a:ext cx="1094992" cy="176347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52" y="1765263"/>
            <a:ext cx="5046483" cy="9882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66" y="4687917"/>
            <a:ext cx="5340834" cy="1829055"/>
          </a:xfrm>
          <a:prstGeom prst="rect">
            <a:avLst/>
          </a:prstGeom>
        </p:spPr>
      </p:pic>
      <p:sp>
        <p:nvSpPr>
          <p:cNvPr id="30" name="액자 29"/>
          <p:cNvSpPr/>
          <p:nvPr/>
        </p:nvSpPr>
        <p:spPr>
          <a:xfrm>
            <a:off x="4700685" y="4860331"/>
            <a:ext cx="1840158" cy="181226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9" y="1357879"/>
            <a:ext cx="1512168" cy="151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36" y="1463422"/>
            <a:ext cx="1185366" cy="117913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362474" y="1896494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472" y="692696"/>
            <a:ext cx="676875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인프라를 코드로 관리하여 인프라 수정 및 버전 관리 가능</a:t>
            </a:r>
            <a:endParaRPr lang="en-US" altLang="ko-KR" sz="1600" b="1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3" y="3823497"/>
            <a:ext cx="5191850" cy="1600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280162" y="3356992"/>
            <a:ext cx="8921310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업데이트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값 변경으로 </a:t>
            </a:r>
            <a:r>
              <a:rPr lang="ko-KR" altLang="en-US" sz="1600" b="1" dirty="0" err="1" smtClean="0"/>
              <a:t>스택을</a:t>
            </a:r>
            <a:r>
              <a:rPr lang="ko-KR" altLang="en-US" sz="1600" b="1" dirty="0" smtClean="0"/>
              <a:t> 삭제하지 않고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리소스 수정 가능</a:t>
            </a:r>
            <a:endParaRPr lang="en-US" altLang="ko-KR" sz="1600" b="1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33" y="3845249"/>
            <a:ext cx="933580" cy="39058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823497"/>
            <a:ext cx="3877348" cy="1614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39" y="1061805"/>
            <a:ext cx="3029373" cy="186716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6609184" y="1902382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150" y="1014201"/>
            <a:ext cx="2834048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master.yaml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86674" y="1412275"/>
            <a:ext cx="2002851" cy="3691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94150" y="1425615"/>
            <a:ext cx="2079059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/>
              <a:t>Master </a:t>
            </a:r>
            <a:r>
              <a:rPr lang="ko-KR" altLang="en-US" sz="1100" dirty="0"/>
              <a:t>서울 </a:t>
            </a:r>
            <a:r>
              <a:rPr lang="en-US" altLang="ko-KR" sz="1100" dirty="0"/>
              <a:t>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3426" y="979164"/>
            <a:ext cx="1472563" cy="377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eering.yaml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3702561" y="1412074"/>
            <a:ext cx="1944217" cy="271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8" y="1686682"/>
            <a:ext cx="1728192" cy="23891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5882" y="1391298"/>
            <a:ext cx="2079059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/>
              <a:t>Slave </a:t>
            </a:r>
            <a:r>
              <a:rPr lang="ko-KR" altLang="en-US" sz="1100" dirty="0" err="1"/>
              <a:t>싱가폴</a:t>
            </a:r>
            <a:r>
              <a:rPr lang="ko-KR" altLang="en-US" sz="1100" dirty="0"/>
              <a:t> </a:t>
            </a:r>
            <a:r>
              <a:rPr lang="en-US" altLang="ko-KR" sz="1100" dirty="0"/>
              <a:t>Region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49124" y="979164"/>
            <a:ext cx="1472563" cy="377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eering.yaml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6515393" y="1412074"/>
            <a:ext cx="1944217" cy="271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10" y="1686682"/>
            <a:ext cx="1728192" cy="23891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6187" y="1391298"/>
            <a:ext cx="2079059" cy="3347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/>
              <a:t>Slave </a:t>
            </a:r>
            <a:r>
              <a:rPr lang="ko-KR" altLang="en-US" sz="1100" dirty="0"/>
              <a:t>도쿄 </a:t>
            </a:r>
            <a:r>
              <a:rPr lang="en-US" altLang="ko-KR" sz="1100" dirty="0"/>
              <a:t>Region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3339" y="4865583"/>
            <a:ext cx="3600400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/>
              <a:t> </a:t>
            </a:r>
            <a:r>
              <a:rPr lang="en-US" altLang="ko-KR" sz="1600" b="1" dirty="0" err="1"/>
              <a:t>Fn</a:t>
            </a:r>
            <a:r>
              <a:rPr lang="en-US" altLang="ko-KR" sz="1600" b="1" dirty="0"/>
              <a:t>::</a:t>
            </a:r>
            <a:r>
              <a:rPr lang="en-US" altLang="ko-KR" sz="1600" b="1" dirty="0" err="1" smtClean="0"/>
              <a:t>ImportValue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함수로 참조 불가</a:t>
            </a:r>
            <a:endParaRPr lang="en-US" altLang="ko-KR" sz="16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7" y="5228257"/>
            <a:ext cx="8707065" cy="112242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8504" y="692696"/>
            <a:ext cx="763225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교차 </a:t>
            </a:r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참조 불가하여 </a:t>
            </a:r>
            <a:r>
              <a:rPr lang="en-US" altLang="ko-KR" sz="1600" dirty="0" err="1" smtClean="0"/>
              <a:t>MasterVPC</a:t>
            </a:r>
            <a:r>
              <a:rPr lang="en-US" altLang="ko-KR" sz="1600" dirty="0" smtClean="0"/>
              <a:t> -&gt; </a:t>
            </a:r>
            <a:r>
              <a:rPr lang="en-US" altLang="ko-KR" sz="1600" dirty="0" err="1" smtClean="0"/>
              <a:t>PeeringVPC</a:t>
            </a:r>
            <a:r>
              <a:rPr lang="en-US" altLang="ko-KR" sz="1600" dirty="0" smtClean="0"/>
              <a:t> Routing </a:t>
            </a:r>
            <a:r>
              <a:rPr lang="ko-KR" altLang="en-US" sz="1600" dirty="0" smtClean="0"/>
              <a:t>수동 생성</a:t>
            </a:r>
            <a:endParaRPr lang="en-US" altLang="ko-KR" sz="1600" dirty="0"/>
          </a:p>
        </p:txBody>
      </p:sp>
      <p:sp>
        <p:nvSpPr>
          <p:cNvPr id="30" name="액자 29"/>
          <p:cNvSpPr/>
          <p:nvPr/>
        </p:nvSpPr>
        <p:spPr>
          <a:xfrm>
            <a:off x="510125" y="5594380"/>
            <a:ext cx="729293" cy="188043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334880" y="5637893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73082" y="5501170"/>
            <a:ext cx="236986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/>
              <a:t>MasterVPC</a:t>
            </a:r>
            <a:r>
              <a:rPr lang="en-US" altLang="ko-KR" sz="1600" dirty="0" smtClean="0"/>
              <a:t> CIDR</a:t>
            </a:r>
            <a:endParaRPr lang="en-US" altLang="ko-KR" sz="1600" dirty="0"/>
          </a:p>
        </p:txBody>
      </p:sp>
      <p:sp>
        <p:nvSpPr>
          <p:cNvPr id="33" name="액자 32"/>
          <p:cNvSpPr/>
          <p:nvPr/>
        </p:nvSpPr>
        <p:spPr>
          <a:xfrm>
            <a:off x="510125" y="6100077"/>
            <a:ext cx="729293" cy="188043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1334880" y="6143590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73082" y="6006867"/>
            <a:ext cx="236986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/>
              <a:t>PeeringVPC</a:t>
            </a:r>
            <a:r>
              <a:rPr lang="en-US" altLang="ko-KR" sz="1600" dirty="0" smtClean="0"/>
              <a:t> CIDR</a:t>
            </a:r>
            <a:endParaRPr lang="en-US" altLang="ko-KR" sz="1600" dirty="0"/>
          </a:p>
        </p:txBody>
      </p:sp>
      <p:sp>
        <p:nvSpPr>
          <p:cNvPr id="2" name="왼쪽/위쪽 화살표 1"/>
          <p:cNvSpPr/>
          <p:nvPr/>
        </p:nvSpPr>
        <p:spPr>
          <a:xfrm>
            <a:off x="3209549" y="4192857"/>
            <a:ext cx="1569028" cy="397169"/>
          </a:xfrm>
          <a:prstGeom prst="leftUpArrow">
            <a:avLst>
              <a:gd name="adj1" fmla="val 12315"/>
              <a:gd name="adj2" fmla="val 19450"/>
              <a:gd name="adj3" fmla="val 281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위쪽 화살표 35"/>
          <p:cNvSpPr/>
          <p:nvPr/>
        </p:nvSpPr>
        <p:spPr>
          <a:xfrm>
            <a:off x="3209549" y="4187273"/>
            <a:ext cx="4351089" cy="689238"/>
          </a:xfrm>
          <a:prstGeom prst="leftUpArrow">
            <a:avLst>
              <a:gd name="adj1" fmla="val 7534"/>
              <a:gd name="adj2" fmla="val 10487"/>
              <a:gd name="adj3" fmla="val 174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1" y="1742146"/>
            <a:ext cx="1828616" cy="32689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97588" y="4628125"/>
            <a:ext cx="710946" cy="320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500" dirty="0" err="1" smtClean="0"/>
              <a:t>Stanby</a:t>
            </a:r>
            <a:r>
              <a:rPr lang="en-US" altLang="ko-KR" sz="500" dirty="0" smtClean="0"/>
              <a:t> DB</a:t>
            </a: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42100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69" y="2505856"/>
            <a:ext cx="4488613" cy="2349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400" b="1" dirty="0" smtClean="0"/>
              <a:t>목표 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endParaRPr lang="en-US" altLang="ko-KR" sz="24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wjcloud.co.kr </a:t>
            </a:r>
            <a:r>
              <a:rPr lang="ko-KR" altLang="en-US" sz="1600" dirty="0" smtClean="0"/>
              <a:t>서비스를 </a:t>
            </a:r>
            <a:r>
              <a:rPr lang="en-US" altLang="ko-KR" sz="1600" dirty="0" smtClean="0"/>
              <a:t>AWS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프로비저닝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해외로 서비스를 확장 시에 신속한 인프라 구성을 위해 </a:t>
            </a:r>
            <a:r>
              <a:rPr lang="en-US" altLang="ko-KR" sz="1600" dirty="0" smtClean="0"/>
              <a:t>AWS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서비스인 </a:t>
            </a:r>
            <a:r>
              <a:rPr lang="en-US" altLang="ko-KR" sz="1600" dirty="0" err="1" smtClean="0"/>
              <a:t>Cloudformation</a:t>
            </a:r>
            <a:r>
              <a:rPr lang="ko-KR" altLang="en-US" sz="1600" dirty="0" smtClean="0"/>
              <a:t>을 활용하여 인프라 </a:t>
            </a:r>
            <a:r>
              <a:rPr lang="ko-KR" altLang="en-US" sz="1600" dirty="0" err="1" smtClean="0"/>
              <a:t>프로비저닝</a:t>
            </a:r>
            <a:r>
              <a:rPr lang="ko-KR" altLang="en-US" sz="1600" dirty="0" smtClean="0"/>
              <a:t> 자동화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068158" y="764704"/>
            <a:ext cx="4788224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43" y="2693087"/>
            <a:ext cx="1104555" cy="21593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81128" y="2318626"/>
            <a:ext cx="234612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dirty="0" smtClean="0"/>
              <a:t>Seoul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Region</a:t>
            </a:r>
            <a:endParaRPr lang="en-US" altLang="ko-KR" dirty="0"/>
          </a:p>
        </p:txBody>
      </p:sp>
      <p:sp>
        <p:nvSpPr>
          <p:cNvPr id="18" name="오른쪽 화살표 17"/>
          <p:cNvSpPr/>
          <p:nvPr/>
        </p:nvSpPr>
        <p:spPr>
          <a:xfrm rot="19634806">
            <a:off x="6601490" y="2979990"/>
            <a:ext cx="1247717" cy="12699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15598" y="1086465"/>
            <a:ext cx="234612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dirty="0" smtClean="0"/>
              <a:t>Singapore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Region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7815598" y="3712066"/>
            <a:ext cx="234612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Tokyo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Region</a:t>
            </a:r>
            <a:endParaRPr lang="en-US" altLang="ko-KR" dirty="0"/>
          </a:p>
        </p:txBody>
      </p:sp>
      <p:sp>
        <p:nvSpPr>
          <p:cNvPr id="26" name="오른쪽 화살표 25"/>
          <p:cNvSpPr/>
          <p:nvPr/>
        </p:nvSpPr>
        <p:spPr>
          <a:xfrm rot="1911487">
            <a:off x="6631350" y="4659521"/>
            <a:ext cx="1247717" cy="12699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80" y="1672342"/>
            <a:ext cx="1114126" cy="15402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80" y="4259087"/>
            <a:ext cx="1114126" cy="15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1" y="1427011"/>
            <a:ext cx="2238688" cy="657317"/>
          </a:xfrm>
          <a:prstGeom prst="rect">
            <a:avLst/>
          </a:prstGeom>
        </p:spPr>
      </p:pic>
      <p:sp>
        <p:nvSpPr>
          <p:cNvPr id="15" name="액자 14"/>
          <p:cNvSpPr/>
          <p:nvPr/>
        </p:nvSpPr>
        <p:spPr>
          <a:xfrm>
            <a:off x="369667" y="1427011"/>
            <a:ext cx="1288752" cy="199159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7" y="2187961"/>
            <a:ext cx="4504780" cy="385338"/>
          </a:xfrm>
          <a:prstGeom prst="rect">
            <a:avLst/>
          </a:prstGeom>
        </p:spPr>
      </p:pic>
      <p:sp>
        <p:nvSpPr>
          <p:cNvPr id="17" name="액자 16"/>
          <p:cNvSpPr/>
          <p:nvPr/>
        </p:nvSpPr>
        <p:spPr>
          <a:xfrm>
            <a:off x="1271367" y="2303311"/>
            <a:ext cx="3411388" cy="199159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1491" y="2829554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99565" y="2793927"/>
            <a:ext cx="3240360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err="1" smtClean="0"/>
              <a:t>조건문</a:t>
            </a:r>
            <a:r>
              <a:rPr lang="ko-KR" altLang="en-US" sz="1600" b="1" dirty="0" smtClean="0"/>
              <a:t> 능동적으로 활용 불가능</a:t>
            </a:r>
            <a:endParaRPr lang="en-US" altLang="ko-KR" sz="1600" b="1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37" y="1315960"/>
            <a:ext cx="3000794" cy="117173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35" y="2546439"/>
            <a:ext cx="2143423" cy="3842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35" y="3321301"/>
            <a:ext cx="2143424" cy="3524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35" y="2930720"/>
            <a:ext cx="2143424" cy="394083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5601072" y="3013004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5528" y="692696"/>
            <a:ext cx="9457770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err="1" smtClean="0"/>
              <a:t>반복문</a:t>
            </a:r>
            <a:r>
              <a:rPr lang="ko-KR" altLang="en-US" sz="1600" b="1" dirty="0" smtClean="0"/>
              <a:t> 사용불가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리소스를 조건을 지정하여 개수에 맞게 선언</a:t>
            </a:r>
            <a:endParaRPr lang="en-US" altLang="ko-KR" sz="16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6" y="4895608"/>
            <a:ext cx="762106" cy="29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51" y="4933713"/>
            <a:ext cx="3724795" cy="257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2" y="5190924"/>
            <a:ext cx="6554115" cy="247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16" y="5190924"/>
            <a:ext cx="257211" cy="2381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4064" y="4221088"/>
            <a:ext cx="703319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 err="1" smtClean="0"/>
              <a:t>리전간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참조 불가능 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</a:t>
            </a: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참조가 필요한 리소스 생성 불가</a:t>
            </a:r>
            <a:endParaRPr lang="en-US" altLang="ko-KR" sz="1600" b="1" dirty="0" smtClean="0"/>
          </a:p>
        </p:txBody>
      </p:sp>
      <p:sp>
        <p:nvSpPr>
          <p:cNvPr id="29" name="오른쪽 화살표 28"/>
          <p:cNvSpPr/>
          <p:nvPr/>
        </p:nvSpPr>
        <p:spPr>
          <a:xfrm>
            <a:off x="2936776" y="4268133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\\Client\C$\Users\77106262\Desktop\Assignment\개인 과제(cloudformation)\수정본2\ppt그림\캡처2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8" y="3348569"/>
            <a:ext cx="26098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57738" y="1152336"/>
            <a:ext cx="4625489" cy="29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77809" y="1152335"/>
            <a:ext cx="4625489" cy="2924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5528" y="4725144"/>
            <a:ext cx="7188067" cy="784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192" y="764704"/>
            <a:ext cx="8679264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유저가 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pem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파일을 받아야 하는 보안이슈 </a:t>
            </a:r>
            <a:r>
              <a:rPr lang="en-US" altLang="ko-KR" sz="1600" b="1" dirty="0" smtClean="0"/>
              <a:t>-&gt;  PEMKEY </a:t>
            </a:r>
            <a:r>
              <a:rPr lang="ko-KR" altLang="en-US" sz="1600" b="1" dirty="0" smtClean="0"/>
              <a:t>생성 불가능</a:t>
            </a:r>
            <a:endParaRPr lang="en-US" altLang="ko-KR" sz="1600" b="1" dirty="0" smtClean="0"/>
          </a:p>
        </p:txBody>
      </p:sp>
      <p:pic>
        <p:nvPicPr>
          <p:cNvPr id="2050" name="Picture 2" descr="\\Client\C$\Users\77106262\Desktop\Assignment\개인 과제(cloudformation)\수정본2\ppt그림\캡처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4" y="2063396"/>
            <a:ext cx="260985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Client\C$\Users\77106262\Desktop\Assignment\개인 과제(cloudformation)\수정본2\ppt그림\캡처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44" y="1348650"/>
            <a:ext cx="2690724" cy="2224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4401392" y="2192648"/>
            <a:ext cx="576064" cy="3129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8192" y="1196752"/>
            <a:ext cx="8103200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480" y="764704"/>
            <a:ext cx="9361039" cy="26314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ko-KR" altLang="en-US" sz="1600" b="1" dirty="0" smtClean="0"/>
              <a:t>많은 옵션을 제대로 활용하기 위해서는 </a:t>
            </a:r>
            <a:r>
              <a:rPr lang="en-US" altLang="ko-KR" sz="1600" b="1" dirty="0" err="1" smtClean="0"/>
              <a:t>aws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서비스에 대한 충분한 지식이 필요하고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옵션을 콘솔창의 생성화면과 비교하면서 많은 공부가 되었습니다</a:t>
            </a:r>
            <a:r>
              <a:rPr lang="en-US" altLang="ko-KR" sz="1600" b="1" dirty="0" smtClean="0"/>
              <a:t>.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ko-KR" altLang="en-US" sz="1600" b="1" dirty="0" smtClean="0"/>
              <a:t>옵션사용에 관한 </a:t>
            </a:r>
            <a:r>
              <a:rPr lang="en-US" altLang="ko-KR" sz="1600" b="1" dirty="0" smtClean="0"/>
              <a:t>Template Example</a:t>
            </a:r>
            <a:r>
              <a:rPr lang="ko-KR" altLang="en-US" sz="1600" b="1" dirty="0"/>
              <a:t>이 부족하여 </a:t>
            </a:r>
            <a:r>
              <a:rPr lang="ko-KR" altLang="en-US" sz="1600" b="1" dirty="0" smtClean="0"/>
              <a:t>문법에 많은 </a:t>
            </a:r>
            <a:r>
              <a:rPr lang="ko-KR" altLang="en-US" sz="1600" b="1" dirty="0"/>
              <a:t>어려움을 </a:t>
            </a:r>
            <a:r>
              <a:rPr lang="ko-KR" altLang="en-US" sz="1600" b="1" dirty="0" smtClean="0"/>
              <a:t>겪었습니다</a:t>
            </a:r>
            <a:r>
              <a:rPr lang="en-US" altLang="ko-KR" sz="1600" b="1" dirty="0" smtClean="0"/>
              <a:t>.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업데이트를 통해 </a:t>
            </a:r>
            <a:r>
              <a:rPr lang="ko-KR" altLang="en-US" sz="1600" b="1" dirty="0" err="1" smtClean="0"/>
              <a:t>파라미터</a:t>
            </a:r>
            <a:r>
              <a:rPr lang="ko-KR" altLang="en-US" sz="1600" b="1" dirty="0" smtClean="0"/>
              <a:t> 구성을 변경하여 </a:t>
            </a:r>
            <a:r>
              <a:rPr lang="ko-KR" altLang="en-US" sz="1600" b="1" dirty="0" err="1" smtClean="0"/>
              <a:t>스택을</a:t>
            </a:r>
            <a:r>
              <a:rPr lang="ko-KR" altLang="en-US" sz="1600" b="1" dirty="0" smtClean="0"/>
              <a:t> 삭제하지 않고 리소스를 변경할 수 있는 점이 강점이라 느끼고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코드를 작성하는 </a:t>
            </a:r>
            <a:r>
              <a:rPr lang="ko-KR" altLang="en-US" sz="1600" b="1" dirty="0" smtClean="0"/>
              <a:t>역량과 </a:t>
            </a:r>
            <a:r>
              <a:rPr lang="en-US" altLang="ko-KR" sz="1600" b="1" dirty="0" err="1" smtClean="0"/>
              <a:t>yaml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파일 구성에 따라 가능성이 무한하다고 느꼈습니다</a:t>
            </a:r>
            <a:r>
              <a:rPr lang="en-US" altLang="ko-KR" sz="1600" b="1" dirty="0" smtClean="0"/>
              <a:t>. 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600" b="1" dirty="0" err="1" smtClean="0"/>
              <a:t>yaml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파일을 하나로 구성하지 않고 </a:t>
            </a:r>
            <a:r>
              <a:rPr lang="ko-KR" altLang="en-US" sz="1600" b="1" dirty="0" err="1" smtClean="0"/>
              <a:t>리소스별로</a:t>
            </a:r>
            <a:r>
              <a:rPr lang="ko-KR" altLang="en-US" sz="1600" b="1" dirty="0" smtClean="0"/>
              <a:t> 구성했다면 더 가용성 있게 구성할 수 있을 것이라 느꼈습니다</a:t>
            </a:r>
            <a:r>
              <a:rPr lang="en-US" altLang="ko-KR" sz="1600" b="1" dirty="0" smtClean="0"/>
              <a:t>.</a:t>
            </a:r>
          </a:p>
          <a:p>
            <a:pPr marL="342900" indent="-342900">
              <a:lnSpc>
                <a:spcPts val="2200"/>
              </a:lnSpc>
              <a:buFontTx/>
              <a:buAutoNum type="arabicPeriod"/>
            </a:pPr>
            <a:r>
              <a:rPr lang="ko-KR" altLang="en-US" sz="1600" b="1" dirty="0"/>
              <a:t>디버깅 할 방법이 </a:t>
            </a:r>
            <a:r>
              <a:rPr lang="ko-KR" altLang="en-US" sz="1600" b="1" dirty="0" err="1"/>
              <a:t>스택</a:t>
            </a:r>
            <a:r>
              <a:rPr lang="ko-KR" altLang="en-US" sz="1600" b="1" dirty="0"/>
              <a:t> 생성 뿐이라 문법오류를 찾는데 시간이 많이 </a:t>
            </a:r>
            <a:r>
              <a:rPr lang="ko-KR" altLang="en-US" sz="1600" b="1" dirty="0" smtClean="0"/>
              <a:t>소모되었습니다</a:t>
            </a:r>
            <a:r>
              <a:rPr lang="en-US" altLang="ko-KR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5778" y="762146"/>
            <a:ext cx="2834048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master.yaml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87" y="1566750"/>
            <a:ext cx="2606659" cy="5095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89745" y="1228682"/>
            <a:ext cx="2672100" cy="5524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67085" y="1185286"/>
            <a:ext cx="207905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 smtClean="0"/>
              <a:t>Master </a:t>
            </a:r>
            <a:r>
              <a:rPr lang="ko-KR" altLang="en-US" sz="1100" dirty="0" smtClean="0"/>
              <a:t>서울 </a:t>
            </a:r>
            <a:r>
              <a:rPr lang="en-US" altLang="ko-KR" sz="1100" dirty="0" smtClean="0"/>
              <a:t>Region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850371" y="773150"/>
            <a:ext cx="1472563" cy="377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eering.yaml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4388488" y="1206060"/>
            <a:ext cx="2370742" cy="2860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23" y="1617386"/>
            <a:ext cx="1728192" cy="238913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762827" y="1185284"/>
            <a:ext cx="207905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 smtClean="0"/>
              <a:t>Slave </a:t>
            </a:r>
            <a:r>
              <a:rPr lang="ko-KR" altLang="en-US" sz="1100" dirty="0" err="1" smtClean="0"/>
              <a:t>싱가폴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Region</a:t>
            </a:r>
            <a:endParaRPr lang="en-US" altLang="ko-KR" sz="1100" dirty="0"/>
          </a:p>
        </p:txBody>
      </p:sp>
      <p:sp>
        <p:nvSpPr>
          <p:cNvPr id="47" name="오른쪽 화살표 46"/>
          <p:cNvSpPr/>
          <p:nvPr/>
        </p:nvSpPr>
        <p:spPr>
          <a:xfrm rot="16200000">
            <a:off x="5131616" y="4490246"/>
            <a:ext cx="732483" cy="74472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4022926" y="5269962"/>
            <a:ext cx="1056052" cy="7620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6200000">
            <a:off x="7623325" y="4809312"/>
            <a:ext cx="1368151" cy="7201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4022925" y="5873211"/>
            <a:ext cx="3974826" cy="8255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68" y="4881322"/>
            <a:ext cx="871716" cy="87171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87" y="5487086"/>
            <a:ext cx="871716" cy="87171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61272" y="5116756"/>
            <a:ext cx="364996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smtClean="0"/>
              <a:t>VPC peering connection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348207" y="1415912"/>
            <a:ext cx="274443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800" dirty="0" smtClean="0"/>
              <a:t>지리적 위치 </a:t>
            </a:r>
            <a:r>
              <a:rPr lang="ko-KR" altLang="en-US" sz="800" dirty="0" err="1" smtClean="0"/>
              <a:t>라우팅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wlsdn.77106262.wjcloud.co.kr</a:t>
            </a:r>
            <a:endParaRPr lang="en-US" altLang="ko-KR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365147" y="1370201"/>
            <a:ext cx="274443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800" dirty="0" smtClean="0"/>
              <a:t>지리적 위치 </a:t>
            </a:r>
            <a:r>
              <a:rPr lang="ko-KR" altLang="en-US" sz="800" dirty="0" err="1" smtClean="0"/>
              <a:t>라우팅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wlsdn.77106262.wjcloud.co.kr</a:t>
            </a:r>
            <a:endParaRPr lang="en-US" altLang="ko-KR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7695" y="762146"/>
            <a:ext cx="1472563" cy="377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p</a:t>
            </a:r>
            <a:r>
              <a:rPr lang="en-US" altLang="ko-KR" sz="1600" b="1" dirty="0" err="1" smtClean="0"/>
              <a:t>eering.yaml</a:t>
            </a:r>
            <a:r>
              <a:rPr lang="en-US" altLang="ko-KR" sz="1600" b="1" dirty="0" smtClean="0"/>
              <a:t>   </a:t>
            </a:r>
            <a:endParaRPr lang="en-US" altLang="ko-KR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7165812" y="1195056"/>
            <a:ext cx="2370742" cy="287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47" y="1606382"/>
            <a:ext cx="1728192" cy="238913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51923" y="1172149"/>
            <a:ext cx="207905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100" dirty="0" smtClean="0"/>
              <a:t>Slave </a:t>
            </a:r>
            <a:r>
              <a:rPr lang="ko-KR" altLang="en-US" sz="1100" dirty="0" smtClean="0"/>
              <a:t>도쿄 </a:t>
            </a:r>
            <a:r>
              <a:rPr lang="en-US" altLang="ko-KR" sz="1100" dirty="0" smtClean="0"/>
              <a:t>Region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142471" y="1359197"/>
            <a:ext cx="2744432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800" dirty="0" smtClean="0"/>
              <a:t>지리적 위치 </a:t>
            </a:r>
            <a:r>
              <a:rPr lang="ko-KR" altLang="en-US" sz="800" dirty="0" err="1" smtClean="0"/>
              <a:t>라우팅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wlsdn.77106262.wjcloud.co.kr</a:t>
            </a:r>
            <a:endParaRPr lang="en-US" altLang="ko-KR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01894" y="6203885"/>
            <a:ext cx="71094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800" dirty="0" err="1" smtClean="0"/>
              <a:t>Stanby</a:t>
            </a:r>
            <a:r>
              <a:rPr lang="en-US" altLang="ko-KR" sz="800" dirty="0" smtClean="0"/>
              <a:t> DB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240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CloudFormation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9556" y="2778657"/>
            <a:ext cx="4752528" cy="2349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b="1" dirty="0" err="1" smtClean="0"/>
              <a:t>CloudFormation</a:t>
            </a:r>
            <a:endParaRPr lang="en-US" altLang="ko-KR" sz="2400" b="1" dirty="0" smtClean="0"/>
          </a:p>
          <a:p>
            <a:pPr>
              <a:lnSpc>
                <a:spcPts val="2200"/>
              </a:lnSpc>
            </a:pPr>
            <a:endParaRPr lang="ko-KR" altLang="en-US" sz="2400" b="1" dirty="0"/>
          </a:p>
          <a:p>
            <a:pPr>
              <a:lnSpc>
                <a:spcPts val="2200"/>
              </a:lnSpc>
            </a:pPr>
            <a:r>
              <a:rPr lang="en-US" altLang="ko-KR" sz="1600" dirty="0"/>
              <a:t>AWS</a:t>
            </a:r>
            <a:r>
              <a:rPr lang="ko-KR" altLang="en-US" sz="1600" dirty="0"/>
              <a:t>에서 제공하는 </a:t>
            </a:r>
            <a:r>
              <a:rPr lang="ko-KR" altLang="en-US" sz="1600" dirty="0" smtClean="0"/>
              <a:t>템플릿이나 작성한 템플릿을 사용하여 </a:t>
            </a:r>
            <a:r>
              <a:rPr lang="en-US" altLang="ko-KR" sz="1600" dirty="0"/>
              <a:t>AWS </a:t>
            </a:r>
            <a:r>
              <a:rPr lang="ko-KR" altLang="en-US" sz="1600" dirty="0" smtClean="0"/>
              <a:t>리소스를 생성하고 </a:t>
            </a:r>
            <a:r>
              <a:rPr lang="ko-KR" altLang="en-US" sz="1600" dirty="0"/>
              <a:t>관리하는 </a:t>
            </a:r>
            <a:r>
              <a:rPr lang="ko-KR" altLang="en-US" sz="1600" dirty="0" smtClean="0"/>
              <a:t>서비스</a:t>
            </a:r>
            <a:endParaRPr lang="en-US" altLang="ko-KR" sz="1600" dirty="0" smtClean="0"/>
          </a:p>
          <a:p>
            <a:pPr>
              <a:lnSpc>
                <a:spcPts val="2200"/>
              </a:lnSpc>
            </a:pPr>
            <a:endParaRPr lang="en-US" altLang="ko-KR" sz="1600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리소스의 설정을 </a:t>
            </a:r>
            <a:r>
              <a:rPr lang="en-US" altLang="ko-KR" sz="1600" dirty="0" smtClean="0"/>
              <a:t>JSON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YAML </a:t>
            </a:r>
            <a:r>
              <a:rPr lang="ko-KR" altLang="en-US" sz="1600" dirty="0" smtClean="0"/>
              <a:t>형식으로 기재한 템플릿 생성</a:t>
            </a:r>
            <a:endParaRPr lang="en-US" altLang="ko-KR" sz="1600" dirty="0"/>
          </a:p>
        </p:txBody>
      </p:sp>
      <p:pic>
        <p:nvPicPr>
          <p:cNvPr id="6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27" y="1541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79" y="2378084"/>
            <a:ext cx="2854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2047" y="5131658"/>
            <a:ext cx="2346129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dirty="0" err="1" smtClean="0"/>
              <a:t>master.yaml</a:t>
            </a:r>
            <a:endParaRPr lang="en-US" altLang="ko-K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05912" y="5131659"/>
            <a:ext cx="2106953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dirty="0" err="1" smtClean="0"/>
              <a:t>peering.yaml</a:t>
            </a:r>
            <a:endParaRPr lang="en-US" altLang="ko-KR" sz="2400" dirty="0"/>
          </a:p>
        </p:txBody>
      </p:sp>
      <p:sp>
        <p:nvSpPr>
          <p:cNvPr id="18" name="오른쪽 화살표 17"/>
          <p:cNvSpPr/>
          <p:nvPr/>
        </p:nvSpPr>
        <p:spPr>
          <a:xfrm rot="18504983">
            <a:off x="5871490" y="3255525"/>
            <a:ext cx="1247717" cy="12699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68158" y="764704"/>
            <a:ext cx="4836006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59" y="3948111"/>
            <a:ext cx="1185366" cy="11791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84" y="3963399"/>
            <a:ext cx="1185366" cy="1179138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14007189">
            <a:off x="7721185" y="3266267"/>
            <a:ext cx="1247717" cy="126990"/>
          </a:xfrm>
          <a:prstGeom prst="rightArrow">
            <a:avLst>
              <a:gd name="adj1" fmla="val 50000"/>
              <a:gd name="adj2" fmla="val 13372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37" y="4378164"/>
            <a:ext cx="3907672" cy="23124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37" y="669863"/>
            <a:ext cx="3907672" cy="3708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2" y="2258295"/>
            <a:ext cx="4725215" cy="448307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4488" y="138585"/>
            <a:ext cx="6912768" cy="43447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구축 </a:t>
            </a:r>
            <a:r>
              <a:rPr lang="en-US" altLang="ko-KR" dirty="0"/>
              <a:t>- AWS Service </a:t>
            </a:r>
            <a:r>
              <a:rPr lang="ko-KR" altLang="en-US" dirty="0" err="1"/>
              <a:t>프로비저닝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782" y="684178"/>
            <a:ext cx="9541786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생성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구성 정보 </a:t>
            </a:r>
            <a:r>
              <a:rPr lang="en-US" altLang="ko-KR" sz="1600" dirty="0" smtClean="0"/>
              <a:t>Parameter </a:t>
            </a:r>
            <a:r>
              <a:rPr lang="ko-KR" altLang="en-US" sz="1600" dirty="0" smtClean="0"/>
              <a:t>값 입력</a:t>
            </a:r>
            <a:endParaRPr lang="en-US" altLang="ko-KR" sz="1600" dirty="0"/>
          </a:p>
        </p:txBody>
      </p:sp>
      <p:sp>
        <p:nvSpPr>
          <p:cNvPr id="12" name="액자 11"/>
          <p:cNvSpPr/>
          <p:nvPr/>
        </p:nvSpPr>
        <p:spPr>
          <a:xfrm>
            <a:off x="203883" y="2789002"/>
            <a:ext cx="1164703" cy="387168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553743" y="3873495"/>
            <a:ext cx="266650" cy="1134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6656" y="3750910"/>
            <a:ext cx="2464777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/>
              <a:t>Vpc</a:t>
            </a:r>
            <a:r>
              <a:rPr lang="en-US" altLang="ko-KR" sz="1600" dirty="0" smtClean="0"/>
              <a:t>, Subnet CIDR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16" name="오른쪽 화살표 15"/>
          <p:cNvSpPr/>
          <p:nvPr/>
        </p:nvSpPr>
        <p:spPr>
          <a:xfrm>
            <a:off x="6023684" y="2179664"/>
            <a:ext cx="266650" cy="1134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46630" y="2057079"/>
            <a:ext cx="3559370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/>
              <a:t>DNS </a:t>
            </a:r>
            <a:r>
              <a:rPr lang="ko-KR" altLang="en-US" sz="1600" dirty="0" err="1" smtClean="0"/>
              <a:t>세팅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HostedZone</a:t>
            </a:r>
            <a:r>
              <a:rPr lang="en-US" altLang="ko-KR" sz="1600" dirty="0" smtClean="0"/>
              <a:t>, record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20" name="오른쪽 화살표 19"/>
          <p:cNvSpPr/>
          <p:nvPr/>
        </p:nvSpPr>
        <p:spPr>
          <a:xfrm>
            <a:off x="7082288" y="4988530"/>
            <a:ext cx="266650" cy="1134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89716" y="4865945"/>
            <a:ext cx="2846808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/>
              <a:t>AutoScaling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 입력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23" name="액자 22"/>
          <p:cNvSpPr/>
          <p:nvPr/>
        </p:nvSpPr>
        <p:spPr>
          <a:xfrm>
            <a:off x="4942155" y="2025637"/>
            <a:ext cx="982396" cy="927114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4905448" y="4825218"/>
            <a:ext cx="2014577" cy="185714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774860" y="3108125"/>
            <a:ext cx="266650" cy="1134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82288" y="2985541"/>
            <a:ext cx="315423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dirty="0" smtClean="0"/>
              <a:t>지리적 위치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정보 입력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25" name="액자 24"/>
          <p:cNvSpPr/>
          <p:nvPr/>
        </p:nvSpPr>
        <p:spPr>
          <a:xfrm>
            <a:off x="4942155" y="2949427"/>
            <a:ext cx="1582470" cy="917723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76" y="2384618"/>
            <a:ext cx="5130757" cy="363667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4488" y="138585"/>
            <a:ext cx="6912768" cy="43447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구축 </a:t>
            </a:r>
            <a:r>
              <a:rPr lang="en-US" altLang="ko-KR" dirty="0"/>
              <a:t>- AWS Service </a:t>
            </a:r>
            <a:r>
              <a:rPr lang="ko-KR" altLang="en-US" dirty="0" err="1"/>
              <a:t>프로비저닝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574" y="692696"/>
            <a:ext cx="954178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err="1" smtClean="0"/>
              <a:t>스택</a:t>
            </a:r>
            <a:r>
              <a:rPr lang="ko-KR" altLang="en-US" sz="1600" b="1" dirty="0" smtClean="0"/>
              <a:t> 생성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- </a:t>
            </a:r>
            <a:r>
              <a:rPr lang="en-US" altLang="ko-KR" sz="1600" dirty="0" err="1" smtClean="0"/>
              <a:t>master.yaml</a:t>
            </a:r>
            <a:r>
              <a:rPr lang="en-US" altLang="ko-KR" sz="1600" dirty="0" smtClean="0"/>
              <a:t> : </a:t>
            </a:r>
            <a:r>
              <a:rPr lang="en-US" altLang="ko-KR" sz="1600" dirty="0"/>
              <a:t>Seoul </a:t>
            </a:r>
            <a:r>
              <a:rPr lang="ko-KR" altLang="en-US" sz="1600" dirty="0" err="1"/>
              <a:t>리전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Peering </a:t>
            </a:r>
            <a:r>
              <a:rPr lang="ko-KR" altLang="en-US" sz="1600" dirty="0" err="1" smtClean="0"/>
              <a:t>필요시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셋팅</a:t>
            </a:r>
            <a:endParaRPr lang="en-US" altLang="ko-KR" sz="1600" dirty="0"/>
          </a:p>
          <a:p>
            <a:pPr>
              <a:lnSpc>
                <a:spcPts val="22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peering.yaml</a:t>
            </a:r>
            <a:r>
              <a:rPr lang="en-US" altLang="ko-KR" sz="1600" dirty="0" smtClean="0"/>
              <a:t> : </a:t>
            </a:r>
            <a:r>
              <a:rPr lang="en-US" altLang="ko-KR" sz="1600" dirty="0"/>
              <a:t>Singapore Peering </a:t>
            </a:r>
            <a:r>
              <a:rPr lang="ko-KR" altLang="en-US" sz="1600" dirty="0" err="1"/>
              <a:t>필요시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셋팅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5" y="2374951"/>
            <a:ext cx="4392488" cy="3626356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269322" y="2913519"/>
            <a:ext cx="1210456" cy="308778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730143" y="3741633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37572" y="3619048"/>
            <a:ext cx="2662504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 계정 번호 입력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29" name="액자 28"/>
          <p:cNvSpPr/>
          <p:nvPr/>
        </p:nvSpPr>
        <p:spPr>
          <a:xfrm>
            <a:off x="4822498" y="2892144"/>
            <a:ext cx="694569" cy="12020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5649757" y="2901275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40320" y="2775951"/>
            <a:ext cx="2427036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 </a:t>
            </a:r>
            <a:r>
              <a:rPr lang="en-US" altLang="ko-KR" sz="1600" b="1" dirty="0" smtClean="0"/>
              <a:t>VPC ID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39" name="오른쪽 화살표 38"/>
          <p:cNvSpPr/>
          <p:nvPr/>
        </p:nvSpPr>
        <p:spPr>
          <a:xfrm>
            <a:off x="5657098" y="3916390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47661" y="3791066"/>
            <a:ext cx="2568674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 계정 번호</a:t>
            </a:r>
            <a:endParaRPr lang="en-US" altLang="ko-KR" sz="1600" b="1" dirty="0" smtClean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42" name="오른쪽 화살표 41"/>
          <p:cNvSpPr/>
          <p:nvPr/>
        </p:nvSpPr>
        <p:spPr>
          <a:xfrm>
            <a:off x="5647573" y="3402040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38136" y="3276716"/>
            <a:ext cx="2568674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 </a:t>
            </a:r>
            <a:r>
              <a:rPr lang="en-US" altLang="ko-KR" sz="1600" b="1" dirty="0" smtClean="0"/>
              <a:t>VPC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CIDR</a:t>
            </a:r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44" name="오른쪽 화살표 43"/>
          <p:cNvSpPr/>
          <p:nvPr/>
        </p:nvSpPr>
        <p:spPr>
          <a:xfrm>
            <a:off x="5647573" y="5470041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938136" y="5344717"/>
            <a:ext cx="2568674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계정</a:t>
            </a:r>
            <a:r>
              <a:rPr lang="en-US" altLang="ko-KR" sz="1600" b="1" dirty="0" smtClean="0"/>
              <a:t> VPC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리전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47" name="액자 46"/>
          <p:cNvSpPr/>
          <p:nvPr/>
        </p:nvSpPr>
        <p:spPr>
          <a:xfrm>
            <a:off x="4813550" y="3403578"/>
            <a:ext cx="778658" cy="133398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/>
          <p:cNvSpPr/>
          <p:nvPr/>
        </p:nvSpPr>
        <p:spPr>
          <a:xfrm>
            <a:off x="4831303" y="3934194"/>
            <a:ext cx="713280" cy="11713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액자 48"/>
          <p:cNvSpPr/>
          <p:nvPr/>
        </p:nvSpPr>
        <p:spPr>
          <a:xfrm>
            <a:off x="4841548" y="5463894"/>
            <a:ext cx="694569" cy="120202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269321" y="2349769"/>
            <a:ext cx="1584175" cy="4885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2000672" y="2535415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88704" y="2363567"/>
            <a:ext cx="2121526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600" b="1" dirty="0" smtClean="0"/>
              <a:t>연결 할 계정 수 지정</a:t>
            </a:r>
            <a:endParaRPr lang="en-US" altLang="ko-KR" sz="16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5305" y="2060848"/>
            <a:ext cx="4467655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1779" y="1771804"/>
            <a:ext cx="1854705" cy="4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master.yaml</a:t>
            </a:r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4661809" y="2061860"/>
            <a:ext cx="5169024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304645" y="1766154"/>
            <a:ext cx="1854705" cy="43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altLang="ko-KR" dirty="0" err="1"/>
              <a:t>peering.yaml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3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구축 </a:t>
            </a:r>
            <a:r>
              <a:rPr lang="en-US" altLang="ko-KR" dirty="0"/>
              <a:t>- Web Server Setting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214" y="620688"/>
            <a:ext cx="9541786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master.yaml</a:t>
            </a:r>
            <a:endParaRPr lang="en-US" altLang="ko-KR" sz="1600" b="1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UserData</a:t>
            </a:r>
            <a:r>
              <a:rPr lang="en-US" altLang="ko-KR" sz="1600" dirty="0" smtClean="0"/>
              <a:t> Parameter : </a:t>
            </a:r>
            <a:r>
              <a:rPr lang="ko-KR" altLang="en-US" sz="1600" dirty="0" smtClean="0"/>
              <a:t>시작 시 </a:t>
            </a:r>
            <a:r>
              <a:rPr lang="ko-KR" altLang="en-US" sz="1600" dirty="0" err="1" smtClean="0"/>
              <a:t>인스턴스에서</a:t>
            </a:r>
            <a:r>
              <a:rPr lang="ko-KR" altLang="en-US" sz="1600" dirty="0" smtClean="0"/>
              <a:t> 명령 실행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6313" y="1556792"/>
            <a:ext cx="954178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err="1"/>
              <a:t>m</a:t>
            </a:r>
            <a:r>
              <a:rPr lang="en-US" altLang="ko-KR" sz="1600" b="1" dirty="0" err="1" smtClean="0"/>
              <a:t>aster.yaml</a:t>
            </a:r>
            <a:endParaRPr lang="en-US" altLang="ko-KR" sz="16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4909315" y="4894598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0" y="1935128"/>
            <a:ext cx="6202576" cy="437382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545414" y="5674761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83904" y="5088109"/>
            <a:ext cx="2880320" cy="1220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Instance1</a:t>
            </a:r>
          </a:p>
          <a:p>
            <a:pPr>
              <a:lnSpc>
                <a:spcPts val="2200"/>
              </a:lnSpc>
            </a:pPr>
            <a:r>
              <a:rPr lang="en-US" altLang="ko-KR" sz="1600" dirty="0"/>
              <a:t>wjcloud.co.kr </a:t>
            </a:r>
            <a:r>
              <a:rPr lang="ko-KR" altLang="en-US" sz="1600" dirty="0" smtClean="0"/>
              <a:t>서비스 구성을 위한  </a:t>
            </a:r>
            <a:r>
              <a:rPr lang="en-US" altLang="ko-KR" sz="1600" dirty="0" smtClean="0"/>
              <a:t>Tomcat tar, shell script,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S3</a:t>
            </a:r>
            <a:r>
              <a:rPr lang="en-US" altLang="ko-KR" sz="1600" b="1" dirty="0" smtClean="0"/>
              <a:t>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15" name="액자 14"/>
          <p:cNvSpPr/>
          <p:nvPr/>
        </p:nvSpPr>
        <p:spPr>
          <a:xfrm>
            <a:off x="479685" y="4837471"/>
            <a:ext cx="5970921" cy="1471483"/>
          </a:xfrm>
          <a:prstGeom prst="frame">
            <a:avLst>
              <a:gd name="adj1" fmla="val 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53641" y="1946771"/>
            <a:ext cx="979995" cy="161879"/>
          </a:xfrm>
          <a:prstGeom prst="frame">
            <a:avLst>
              <a:gd name="adj1" fmla="val 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15" y="1934686"/>
            <a:ext cx="1134036" cy="1771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10" y="2058912"/>
            <a:ext cx="4846440" cy="1321756"/>
          </a:xfrm>
          <a:prstGeom prst="rect">
            <a:avLst/>
          </a:prstGeom>
        </p:spPr>
      </p:pic>
      <p:sp>
        <p:nvSpPr>
          <p:cNvPr id="17" name="액자 16"/>
          <p:cNvSpPr/>
          <p:nvPr/>
        </p:nvSpPr>
        <p:spPr>
          <a:xfrm>
            <a:off x="4909315" y="2244051"/>
            <a:ext cx="4848735" cy="1136618"/>
          </a:xfrm>
          <a:prstGeom prst="frame">
            <a:avLst>
              <a:gd name="adj1" fmla="val 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>
            <a:off x="8075314" y="3526978"/>
            <a:ext cx="266650" cy="1134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69224" y="3792329"/>
            <a:ext cx="2880320" cy="1220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Instance2</a:t>
            </a:r>
          </a:p>
          <a:p>
            <a:pPr>
              <a:lnSpc>
                <a:spcPts val="2200"/>
              </a:lnSpc>
            </a:pPr>
            <a:r>
              <a:rPr lang="en-US" altLang="ko-KR" sz="1600" dirty="0"/>
              <a:t>wjcloud.co.kr </a:t>
            </a:r>
            <a:r>
              <a:rPr lang="ko-KR" altLang="en-US" sz="1600" dirty="0" smtClean="0"/>
              <a:t>서비스 구성을 위한  </a:t>
            </a:r>
            <a:r>
              <a:rPr lang="en-US" altLang="ko-KR" sz="1600" dirty="0" smtClean="0"/>
              <a:t>Tomcat tar, shell script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S3</a:t>
            </a:r>
            <a:r>
              <a:rPr lang="en-US" altLang="ko-KR" sz="1600" b="1" dirty="0" smtClean="0"/>
              <a:t> </a:t>
            </a:r>
            <a:r>
              <a:rPr lang="en-US" altLang="ko-KR" sz="1600" dirty="0" err="1" smtClean="0"/>
              <a:t>wget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sp>
        <p:nvSpPr>
          <p:cNvPr id="20" name="액자 19"/>
          <p:cNvSpPr/>
          <p:nvPr/>
        </p:nvSpPr>
        <p:spPr>
          <a:xfrm>
            <a:off x="4909315" y="1933837"/>
            <a:ext cx="1071355" cy="142569"/>
          </a:xfrm>
          <a:prstGeom prst="frame">
            <a:avLst>
              <a:gd name="adj1" fmla="val 1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64214" y="684178"/>
            <a:ext cx="9541786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MasterScript.sh</a:t>
            </a:r>
            <a:endParaRPr lang="en-US" altLang="ko-KR" sz="1600" b="1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- Java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, DB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, Java </a:t>
            </a:r>
            <a:r>
              <a:rPr lang="ko-KR" altLang="en-US" sz="1600" dirty="0" smtClean="0"/>
              <a:t>경로 지정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import, tomcat </a:t>
            </a:r>
            <a:r>
              <a:rPr lang="ko-KR" altLang="en-US" sz="1600" dirty="0" smtClean="0"/>
              <a:t>서비스 실행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6793" y="1728681"/>
            <a:ext cx="954178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MasterScript.sh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9" y="2157812"/>
            <a:ext cx="7104405" cy="3935484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231789" y="4505462"/>
            <a:ext cx="1427423" cy="119671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22264" y="5795568"/>
            <a:ext cx="4711216" cy="122684"/>
          </a:xfrm>
          <a:prstGeom prst="frame">
            <a:avLst>
              <a:gd name="adj1" fmla="val 23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490082" y="3244377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17456" y="4534466"/>
            <a:ext cx="2880320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51309" y="2791993"/>
            <a:ext cx="3025987" cy="109828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069722" y="5768087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11010" y="2951774"/>
            <a:ext cx="3254718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엔드포인트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ts val="2200"/>
              </a:lnSpc>
            </a:pPr>
            <a:r>
              <a:rPr lang="ko-KR" altLang="en-US" sz="1600" dirty="0" smtClean="0">
                <a:solidFill>
                  <a:schemeClr val="bg1"/>
                </a:solidFill>
              </a:rPr>
              <a:t>마스터 사용자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마스터 암호 입력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7536" y="5662455"/>
            <a:ext cx="3254718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 </a:t>
            </a:r>
            <a:r>
              <a:rPr lang="en-US" altLang="ko-KR" sz="1600" dirty="0" smtClean="0">
                <a:solidFill>
                  <a:schemeClr val="bg1"/>
                </a:solidFill>
              </a:rPr>
              <a:t>import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제목 4"/>
          <p:cNvSpPr>
            <a:spLocks noGrp="1"/>
          </p:cNvSpPr>
          <p:nvPr>
            <p:ph type="ctrTitle"/>
          </p:nvPr>
        </p:nvSpPr>
        <p:spPr>
          <a:xfrm>
            <a:off x="344488" y="138585"/>
            <a:ext cx="5002460" cy="43447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구축 </a:t>
            </a:r>
            <a:r>
              <a:rPr lang="en-US" altLang="ko-KR" dirty="0"/>
              <a:t>- Web Server Setting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6312" y="1631717"/>
            <a:ext cx="9541786" cy="348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Script.sh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2" y="2029582"/>
            <a:ext cx="7127569" cy="36316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1363" y="4356603"/>
            <a:ext cx="2229909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Script.sh </a:t>
            </a:r>
            <a:r>
              <a:rPr lang="ko-KR" altLang="en-US" sz="1600" dirty="0" smtClean="0">
                <a:solidFill>
                  <a:schemeClr val="bg1"/>
                </a:solidFill>
              </a:rPr>
              <a:t>에서는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mysql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설치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</a:t>
            </a:r>
            <a:r>
              <a:rPr lang="en-US" altLang="ko-KR" sz="1600" dirty="0" smtClean="0">
                <a:solidFill>
                  <a:schemeClr val="bg1"/>
                </a:solidFill>
              </a:rPr>
              <a:t>import </a:t>
            </a:r>
            <a:r>
              <a:rPr lang="ko-KR" altLang="en-US" sz="1600" dirty="0" smtClean="0">
                <a:solidFill>
                  <a:schemeClr val="bg1"/>
                </a:solidFill>
              </a:rPr>
              <a:t>제외</a:t>
            </a:r>
            <a:r>
              <a:rPr lang="en-US" altLang="ko-KR" sz="1600" dirty="0" smtClean="0">
                <a:solidFill>
                  <a:schemeClr val="bg1"/>
                </a:solidFill>
              </a:rPr>
              <a:t> 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520952" y="4747657"/>
            <a:ext cx="302246" cy="19351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4214" y="684178"/>
            <a:ext cx="9541786" cy="656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600" b="1" dirty="0" smtClean="0"/>
              <a:t>Script.sh</a:t>
            </a:r>
            <a:endParaRPr lang="en-US" altLang="ko-KR" sz="1600" b="1" dirty="0"/>
          </a:p>
          <a:p>
            <a:pPr>
              <a:lnSpc>
                <a:spcPts val="2200"/>
              </a:lnSpc>
            </a:pPr>
            <a:r>
              <a:rPr lang="en-US" altLang="ko-KR" sz="1600" dirty="0" smtClean="0"/>
              <a:t>  - </a:t>
            </a:r>
            <a:r>
              <a:rPr lang="ko-KR" altLang="en-US" sz="1600" dirty="0" smtClean="0"/>
              <a:t>타 </a:t>
            </a:r>
            <a:r>
              <a:rPr lang="ko-KR" altLang="en-US" sz="1600" dirty="0" err="1" smtClean="0"/>
              <a:t>리전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, DB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, Java </a:t>
            </a:r>
            <a:r>
              <a:rPr lang="ko-KR" altLang="en-US" sz="1600" dirty="0" smtClean="0"/>
              <a:t>경로 지정</a:t>
            </a:r>
            <a:r>
              <a:rPr lang="en-US" altLang="ko-KR" sz="1600" dirty="0" smtClean="0"/>
              <a:t>, tomcat </a:t>
            </a:r>
            <a:r>
              <a:rPr lang="ko-KR" altLang="en-US" sz="1600" dirty="0" smtClean="0"/>
              <a:t>서비스 실행</a:t>
            </a:r>
            <a:endParaRPr lang="en-US" altLang="ko-KR" sz="1600" dirty="0"/>
          </a:p>
        </p:txBody>
      </p:sp>
      <p:sp>
        <p:nvSpPr>
          <p:cNvPr id="10" name="제목 4"/>
          <p:cNvSpPr>
            <a:spLocks noGrp="1"/>
          </p:cNvSpPr>
          <p:nvPr>
            <p:ph type="ctrTitle"/>
          </p:nvPr>
        </p:nvSpPr>
        <p:spPr>
          <a:xfrm>
            <a:off x="344488" y="138585"/>
            <a:ext cx="5002460" cy="43447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구축 </a:t>
            </a:r>
            <a:r>
              <a:rPr lang="en-US" altLang="ko-KR" dirty="0"/>
              <a:t>- Web Server Setting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0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7LMV6Dmjk.S_ikBvIyC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7LMV6Dmjk.S_ikBvIyCm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lnSpc>
            <a:spcPts val="2200"/>
          </a:lnSpc>
          <a:defRPr sz="16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DI 경영진단">
  <a:themeElements>
    <a:clrScheme name="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365AA8"/>
      </a:accent1>
      <a:accent2>
        <a:srgbClr val="EAEBE7"/>
      </a:accent2>
      <a:accent3>
        <a:srgbClr val="FFFFFF"/>
      </a:accent3>
      <a:accent4>
        <a:srgbClr val="000000"/>
      </a:accent4>
      <a:accent5>
        <a:srgbClr val="AEB5D1"/>
      </a:accent5>
      <a:accent6>
        <a:srgbClr val="D4D5D1"/>
      </a:accent6>
      <a:hlink>
        <a:srgbClr val="D1D7C7"/>
      </a:hlink>
      <a:folHlink>
        <a:srgbClr val="99CC00"/>
      </a:folHlink>
    </a:clrScheme>
    <a:fontScheme name="KDI 경영진단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solidFill>
          <a:srgbClr val="EAEAEA"/>
        </a:solidFill>
        <a:ln w="9525" cap="flat" cmpd="sng" algn="ctr">
          <a:solidFill>
            <a:schemeClr val="bg2">
              <a:lumMod val="65000"/>
              <a:lumOff val="3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b="0" dirty="0" smtClean="0">
            <a:latin typeface="맑은 고딕" pitchFamily="50" charset="-127"/>
            <a:ea typeface="맑은 고딕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KDI 경영진단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I 경영진단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I 경영진단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I 경영진단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18758</TotalTime>
  <Words>949</Words>
  <Application>Microsoft Office PowerPoint</Application>
  <PresentationFormat>A4 용지(210x297mm)</PresentationFormat>
  <Paragraphs>225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KDI 경영진단</vt:lpstr>
      <vt:lpstr>PowerPoint 프레젠테이션</vt:lpstr>
      <vt:lpstr>1. 목표 </vt:lpstr>
      <vt:lpstr>2. 구성 - 구성도</vt:lpstr>
      <vt:lpstr>2. 구성 - CloudFormation</vt:lpstr>
      <vt:lpstr>3. 구축 - AWS Service 프로비저닝 </vt:lpstr>
      <vt:lpstr>3. 구축 - AWS Service 프로비저닝 </vt:lpstr>
      <vt:lpstr>3. 구축 - Web Server Setting </vt:lpstr>
      <vt:lpstr>3. 구축 - Web Server Setting </vt:lpstr>
      <vt:lpstr>3. 구축 - Web Server Setting </vt:lpstr>
      <vt:lpstr>3. 구축 - Web Server Setting</vt:lpstr>
      <vt:lpstr>4.Yaml파일 - Resources</vt:lpstr>
      <vt:lpstr>4. Yaml파일 - Parameters</vt:lpstr>
      <vt:lpstr>4. Yaml파일 - Parameters</vt:lpstr>
      <vt:lpstr>4. Yaml파일 - Mappings</vt:lpstr>
      <vt:lpstr>4. Yaml파일 - Mappings</vt:lpstr>
      <vt:lpstr>4. Yaml파일 - Conditions</vt:lpstr>
      <vt:lpstr>4. Yaml파일 - Conditions</vt:lpstr>
      <vt:lpstr>5. 결과 - 장점</vt:lpstr>
      <vt:lpstr>5. 결과 - 단점</vt:lpstr>
      <vt:lpstr>5. 결과 - 단점</vt:lpstr>
      <vt:lpstr>5. 결과 - 단점</vt:lpstr>
      <vt:lpstr>5. 결과 - 느낀점</vt:lpstr>
    </vt:vector>
  </TitlesOfParts>
  <Company>웅진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7777100164</dc:creator>
  <cp:lastModifiedBy>wlsdn2316 wlsdn2316</cp:lastModifiedBy>
  <cp:revision>1657</cp:revision>
  <cp:lastPrinted>2017-02-10T00:26:33Z</cp:lastPrinted>
  <dcterms:created xsi:type="dcterms:W3CDTF">2016-11-30T10:06:25Z</dcterms:created>
  <dcterms:modified xsi:type="dcterms:W3CDTF">2021-03-09T12:42:10Z</dcterms:modified>
</cp:coreProperties>
</file>