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F772-4DCB-443F-8CEC-C1BB42D2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BC95F-097E-4C16-82E8-69AD719C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24C-BFB5-4643-91A1-87937B44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4517F-E90B-4A41-8A60-C6D5B969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C3647-8F07-494F-A952-4BF93BF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CF107-3359-4503-B858-C1E2DB3B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B4D28-787E-45F2-8B39-204673E1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F977F-381D-4BEC-BB57-9A2A4A5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5DF81-3466-4C1C-A62F-F4F5D4F8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33A0F-DE68-40F5-B0CF-077065A7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E47D-19C0-4DBB-B46B-9AC8A1449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8D047-940E-4E9E-AE26-D3FDD61B8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AA766-1CB7-42F9-9878-098F6E4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372A9-FEB3-4CB3-AF22-4DA8D677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6822-A4E2-4B86-99FE-47C2BB55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B445-A126-419C-81BF-62C8631C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EEE4C-CBEF-4BA8-88B9-61C68717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BCF41-95E0-428F-8D80-3D78ADB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3FA1B-ADD1-498A-885F-24B02E84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DD1B-A1CF-46EC-A758-CBBA1036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7AEF-E220-4565-80C8-C9745BF4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3F8B5-761B-428E-B29A-29659392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C6DF6-A2A6-4FD0-BC40-CF3386B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5BF8-1B5D-45A2-A160-1CC6759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F6787-0CBD-4885-8820-7ABE37D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97604-7185-4515-BB8A-3FE43A0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B4BA-6E69-46CA-94A0-8B423F1E5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85083-EED0-489C-863A-B03C544B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F3038-9D77-402E-B6AF-A1FDA028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8005A-6D39-4741-9F09-81E3F6C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30FBD-A0DF-4696-9CE8-B3D493F9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3F3F-4C71-4659-A96C-5D4CF5E8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652DB-7D7B-4F3C-987B-A58472E2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0C590-44E2-4A48-9F8F-B6BC5A14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1E0A85-B6DA-4802-885B-C497D388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D1496-D1F8-46F3-87B3-4791ED89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06DE0-4ED2-43F7-8500-4BDD1777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7F1E1-EF3E-4786-95CA-06832E57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FE7BCD-F1C5-4729-9DD9-472AD60B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BF2F-476B-473A-83F1-3E1F624F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28EBC-87BE-4DFD-806D-30CC4C9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18031-D107-4CBB-BEB5-4FF543B0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40897B-F18F-4943-A793-D9465DCC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6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D29C5C-F5FF-4AE2-B0A5-745FDF72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BD37A-2A7A-429E-BD5E-450E9586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BE2A7-69A0-4F54-B94D-73CDE09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1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A52E4-1C25-4DA2-B35D-65C5DD83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120C2-1BE8-43E3-8B35-1F5B4C9D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03017-9712-495D-A9A4-FEDA66277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519AD-42BE-453C-8A72-4BB144E9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592D0-DF0D-492C-8EAC-99625840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3D70D-F0E1-43A6-8489-6932725B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BAC1E-2530-476A-B544-03B17CF8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85540-E093-4025-B344-4D9F77722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717EC-96A0-4118-836C-BB2F5F936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BFFEB-5EA7-4E2E-B57F-870784FD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19BE5-B6DF-412F-9C26-5CF5B4DF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3CB44-07DA-47F6-A8EF-7E38F505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5BF77-7056-41C2-8DA0-E95961F3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D077D-83C8-438A-87D0-0E6E04C1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1E4AF-65D9-4991-9048-86ECC29E2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6A9-5F14-470C-B74A-838C6EDC59C2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C5E66-5E4E-4D08-ADF9-3635A5B37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C049A-B106-4D91-8749-769424B3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126E-D872-45E7-BD47-62106FB1F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3D8D-CC17-4119-9E78-93058E538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0F53F-A4CC-4026-97A7-8660CAB44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674-6A5A-4A68-9E93-3144668D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9C5E0-3E78-4922-9540-2C72DD6D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-u </a:t>
            </a:r>
            <a:r>
              <a:rPr lang="en-US" altLang="ko-KR" dirty="0" err="1"/>
              <a:t>mysql</a:t>
            </a:r>
            <a:r>
              <a:rPr lang="en-US" altLang="ko-KR" dirty="0"/>
              <a:t> –p</a:t>
            </a:r>
          </a:p>
          <a:p>
            <a:r>
              <a:rPr lang="en-US" altLang="ko-KR" dirty="0"/>
              <a:t>CREATE DATABASE calorie;</a:t>
            </a:r>
          </a:p>
          <a:p>
            <a:r>
              <a:rPr lang="en-US" altLang="ko-KR" dirty="0"/>
              <a:t>USE calorie;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63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10E91-93C6-4117-975E-21F738B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E8563-BE57-4891-8758-A076FB1D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CREATE TABLE users (</a:t>
            </a:r>
          </a:p>
          <a:p>
            <a:pPr lvl="1"/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/>
              <a:t>age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/>
              <a:t>gender text ,</a:t>
            </a:r>
          </a:p>
          <a:p>
            <a:pPr lvl="1"/>
            <a:r>
              <a:rPr lang="en-US" altLang="ko-KR" dirty="0" err="1"/>
              <a:t>height_cm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 err="1"/>
              <a:t>weight_kg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 err="1"/>
              <a:t>created_at</a:t>
            </a:r>
            <a:r>
              <a:rPr lang="en-US" altLang="ko-KR" dirty="0"/>
              <a:t> timestamp ,</a:t>
            </a:r>
          </a:p>
          <a:p>
            <a:pPr lvl="1"/>
            <a:r>
              <a:rPr lang="en-US" altLang="ko-KR" dirty="0"/>
              <a:t>PRIMARY KEY (</a:t>
            </a:r>
            <a:r>
              <a:rPr lang="en-US" altLang="ko-KR" dirty="0" err="1"/>
              <a:t>user_id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0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E368-AF1C-465F-9981-C5E5D38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F3CAC-5021-43A6-998C-2F0C7229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CREATE TABLE images (</a:t>
            </a:r>
          </a:p>
          <a:p>
            <a:pPr lvl="1"/>
            <a:r>
              <a:rPr lang="en-US" altLang="ko-KR" dirty="0" err="1"/>
              <a:t>image_id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/>
              <a:t>filename text ,</a:t>
            </a:r>
          </a:p>
          <a:p>
            <a:pPr lvl="1"/>
            <a:r>
              <a:rPr lang="en-US" altLang="ko-KR" dirty="0" err="1"/>
              <a:t>gold_calories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 err="1"/>
              <a:t>food_type</a:t>
            </a:r>
            <a:r>
              <a:rPr lang="en-US" altLang="ko-KR" dirty="0"/>
              <a:t> text /* e.g. vegetable, fruit, dairy */,</a:t>
            </a:r>
          </a:p>
          <a:p>
            <a:pPr lvl="1"/>
            <a:r>
              <a:rPr lang="en-US" altLang="ko-KR" dirty="0"/>
              <a:t>PRIMARY KEY (</a:t>
            </a:r>
            <a:r>
              <a:rPr lang="en-US" altLang="ko-KR" dirty="0" err="1"/>
              <a:t>image_id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);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3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33236-919D-43A3-808E-2F52BCCE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CREATE TABLE estimates (</a:t>
            </a:r>
          </a:p>
          <a:p>
            <a:pPr lvl="1"/>
            <a:r>
              <a:rPr lang="en-US" altLang="ko-KR" dirty="0" err="1"/>
              <a:t>estimate_id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image_id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estimate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location text,</a:t>
            </a:r>
          </a:p>
          <a:p>
            <a:pPr lvl="1"/>
            <a:r>
              <a:rPr lang="en-US" altLang="ko-KR" dirty="0" err="1"/>
              <a:t>screen_inches</a:t>
            </a:r>
            <a:r>
              <a:rPr lang="en-US" altLang="ko-KR" dirty="0"/>
              <a:t> float,</a:t>
            </a:r>
          </a:p>
          <a:p>
            <a:pPr lvl="1"/>
            <a:r>
              <a:rPr lang="en-US" altLang="ko-KR" dirty="0" err="1"/>
              <a:t>screen_width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screen_height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device text,</a:t>
            </a:r>
          </a:p>
          <a:p>
            <a:pPr lvl="1"/>
            <a:r>
              <a:rPr lang="en-US" altLang="ko-KR" dirty="0" err="1"/>
              <a:t>time_started</a:t>
            </a:r>
            <a:r>
              <a:rPr lang="en-US" altLang="ko-KR" dirty="0"/>
              <a:t> text ,</a:t>
            </a:r>
          </a:p>
          <a:p>
            <a:pPr lvl="1"/>
            <a:r>
              <a:rPr lang="en-US" altLang="ko-KR" dirty="0" err="1"/>
              <a:t>time_ended</a:t>
            </a:r>
            <a:r>
              <a:rPr lang="en-US" altLang="ko-KR" dirty="0"/>
              <a:t> text ,</a:t>
            </a:r>
          </a:p>
          <a:p>
            <a:pPr lvl="1"/>
            <a:r>
              <a:rPr lang="en-US" altLang="ko-KR" dirty="0"/>
              <a:t>FOREIGN KEY (</a:t>
            </a:r>
            <a:r>
              <a:rPr lang="en-US" altLang="ko-KR" dirty="0" err="1"/>
              <a:t>user_id</a:t>
            </a:r>
            <a:r>
              <a:rPr lang="en-US" altLang="ko-KR" dirty="0"/>
              <a:t>) REFERENCES users(</a:t>
            </a:r>
            <a:r>
              <a:rPr lang="en-US" altLang="ko-KR" dirty="0" err="1"/>
              <a:t>user_id</a:t>
            </a:r>
            <a:r>
              <a:rPr lang="en-US" altLang="ko-KR" dirty="0"/>
              <a:t>) ,</a:t>
            </a:r>
          </a:p>
          <a:p>
            <a:pPr lvl="1"/>
            <a:r>
              <a:rPr lang="en-US" altLang="ko-KR" dirty="0"/>
              <a:t>FOREIGN KEY (</a:t>
            </a:r>
            <a:r>
              <a:rPr lang="en-US" altLang="ko-KR" dirty="0" err="1"/>
              <a:t>image_id</a:t>
            </a:r>
            <a:r>
              <a:rPr lang="en-US" altLang="ko-KR" dirty="0"/>
              <a:t>) REFERENCES images(</a:t>
            </a:r>
            <a:r>
              <a:rPr lang="en-US" altLang="ko-KR" dirty="0" err="1"/>
              <a:t>image_id</a:t>
            </a:r>
            <a:r>
              <a:rPr lang="en-US" altLang="ko-KR" dirty="0"/>
              <a:t>) ,</a:t>
            </a:r>
          </a:p>
          <a:p>
            <a:pPr lvl="1"/>
            <a:r>
              <a:rPr lang="en-US" altLang="ko-KR" dirty="0"/>
              <a:t>PRIMARY KEY (</a:t>
            </a:r>
            <a:r>
              <a:rPr lang="en-US" altLang="ko-KR" dirty="0" err="1"/>
              <a:t>estimate_id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25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AF0F-23E3-41E3-A18C-CCDB1CD7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2403D-800F-45BC-96CD-865FDE97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9FE9-7A34-4EB6-BCBD-3FFDBBAE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23DA1-5986-45D8-990E-CA8BFBD7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CREATE TABLE priorities (</a:t>
            </a:r>
          </a:p>
          <a:p>
            <a:pPr lvl="1"/>
            <a:r>
              <a:rPr lang="en-US" altLang="ko-KR" dirty="0" err="1"/>
              <a:t>priority_id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 err="1"/>
              <a:t>image_id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,</a:t>
            </a:r>
          </a:p>
          <a:p>
            <a:pPr lvl="1"/>
            <a:r>
              <a:rPr lang="en-US" altLang="ko-KR" dirty="0"/>
              <a:t>priority </a:t>
            </a:r>
            <a:r>
              <a:rPr lang="en-US" altLang="ko-KR" dirty="0" err="1"/>
              <a:t>int</a:t>
            </a:r>
            <a:r>
              <a:rPr lang="en-US" altLang="ko-KR" dirty="0"/>
              <a:t> DEFAULT 1 ,</a:t>
            </a:r>
          </a:p>
          <a:p>
            <a:pPr lvl="1"/>
            <a:r>
              <a:rPr lang="en-US" altLang="ko-KR" dirty="0"/>
              <a:t>list text ,</a:t>
            </a:r>
          </a:p>
          <a:p>
            <a:pPr lvl="1"/>
            <a:r>
              <a:rPr lang="en-US" altLang="ko-KR" dirty="0"/>
              <a:t>FOREIGN KEY (</a:t>
            </a:r>
            <a:r>
              <a:rPr lang="en-US" altLang="ko-KR" dirty="0" err="1"/>
              <a:t>image_id</a:t>
            </a:r>
            <a:r>
              <a:rPr lang="en-US" altLang="ko-KR" dirty="0"/>
              <a:t>) references images (</a:t>
            </a:r>
            <a:r>
              <a:rPr lang="en-US" altLang="ko-KR" dirty="0" err="1"/>
              <a:t>image_id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PRIMARY KEY (</a:t>
            </a:r>
            <a:r>
              <a:rPr lang="en-US" altLang="ko-KR" dirty="0" err="1"/>
              <a:t>priority_id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35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47EB-5DD0-416C-B374-AFACE4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4C0C2-52E8-4011-889B-FE88E263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db</a:t>
            </a:r>
            <a:r>
              <a:rPr lang="en-US" altLang="ko-KR" dirty="0"/>
              <a:t> = '</a:t>
            </a:r>
            <a:r>
              <a:rPr lang="en-US" altLang="ko-KR" dirty="0" err="1"/>
              <a:t>mysql:dbname</a:t>
            </a:r>
            <a:r>
              <a:rPr lang="en-US" altLang="ko-KR" dirty="0"/>
              <a:t>=</a:t>
            </a:r>
            <a:r>
              <a:rPr lang="en-US" altLang="ko-KR" dirty="0" err="1"/>
              <a:t>calorie;host</a:t>
            </a:r>
            <a:r>
              <a:rPr lang="en-US" altLang="ko-KR" dirty="0"/>
              <a:t>=localhost';</a:t>
            </a:r>
          </a:p>
          <a:p>
            <a:r>
              <a:rPr lang="en-US" altLang="ko-KR" dirty="0"/>
              <a:t>$user = '</a:t>
            </a:r>
            <a:r>
              <a:rPr lang="en-US" altLang="ko-KR" dirty="0" err="1"/>
              <a:t>mysql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$password = 'fleatoiletcreatineboy9693opposite';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9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249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조진우</dc:creator>
  <cp:lastModifiedBy>조진우</cp:lastModifiedBy>
  <cp:revision>13</cp:revision>
  <dcterms:created xsi:type="dcterms:W3CDTF">2018-01-15T23:50:18Z</dcterms:created>
  <dcterms:modified xsi:type="dcterms:W3CDTF">2018-02-01T03:59:25Z</dcterms:modified>
</cp:coreProperties>
</file>