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0DD2F-BAEB-4D87-A107-67790A04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031C5-C840-42D4-A92F-051C4E85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7D887-F598-4B48-BF0B-D8706D71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E7E62-8DEF-4B6A-9EAF-E7044CC3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2B880-67A4-462D-93E6-F9A54F2E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0771F-CBA7-4D23-AC43-A100080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BAC6E-12A8-4D33-B1DF-D592877E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6AFE8-639C-451F-BB10-7A262B2F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A2E19-D0C7-4D9F-BD8B-FEC355F8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42B3-9ABE-455C-86C5-7896CD1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B860F-B8E4-4D5A-9737-9331F239C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AE3EA-ADFC-4B86-ACFE-0BC55F56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1AB49-2F4C-45FE-A6A7-1BCFE943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43D01-D5AE-4F36-8896-DAC94F14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1B120-FB45-49EE-96D2-55036F4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6F91D-2485-4A2A-BFD7-49D3D2C5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5B0E-6D48-4486-80A6-D8E6466C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35D99-2703-4FA5-B25D-F2D61135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95904-D95E-45AA-B8F1-532A501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35FA9-5577-4521-8BCC-E7C2CA4A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9BA55-B10C-4812-9DAD-4C133939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B8200-0738-455F-8E05-733B0FF4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03A3A-017D-4D1C-94D8-31A712F3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7AB0E-4E29-4F81-AC95-4AEFC193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E2629-0948-4909-825B-A7540A86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285B-ADA9-43A9-A2A8-19C5A1B9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D623-9821-4574-A3EB-AF281997C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45CC6-B292-4233-ACF9-3EA6B2704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69111-8CCA-46DC-92DD-0F9E4FD7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173E1-254F-4D73-BEB1-9A94292C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A7527-90AC-4F21-A5D3-51224E9C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E840-DDBC-4B6E-BFF1-51AE3643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186F3-5CAA-4084-81B0-960944DE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2082E-A555-4016-BBB1-96988AE3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70351-4AE4-44F4-9F01-D5D9557C4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97180-4546-461C-917E-C5441AF3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4CD47-1EB6-4BDF-A649-FF853D7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D711B-D830-477E-811D-00F57DB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30332-792B-4865-BFDC-3C6EBEB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5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EF4A-ADA2-4057-9D74-02F7EB61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241EC-D904-4E42-9471-01915EB7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AB7AD-71E9-4778-8884-43F33256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7F1C8-6EC6-430A-9AC6-664A2EC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BFE87-D076-42B3-81C6-AEE173C5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DF211-CB8C-42A3-8575-E26969FC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6E6B5-F90D-496D-8E9E-103AA440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74EB-BF2F-48FA-81C6-D7F18F60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E9DB4-7B57-49E3-9E90-48390404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B89B5-415B-4C1B-BB9D-50C45085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4A4FB-A714-4D7C-8865-1B012612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F3E51-90F3-4F02-A694-2CAA455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9E7D8-8648-4E47-AC07-40788B69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F025-8929-4760-AEF5-F22148F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0208F-9719-4117-9F6D-EFA63DA7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600E8-FC46-4D70-8045-DC04C817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969D4-FDFB-4CDD-853C-9ED81C8A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D6FF8-25BA-4AF6-8DA7-9D20C604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C223E-3499-4719-9E40-9F87F4D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5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68475-D8F5-47A7-A616-496FA97F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F0094-7D4C-4197-BFC0-5D5A191D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B6A85-522C-4F71-BDB6-68595AE06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FECA-21D4-4324-873E-1BFBE868E1F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415A1-D4E3-408D-8933-A427E83ED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D989-29C8-48F7-AAC0-8613BDA5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EA73-BAB8-4862-9631-D53CBF1DC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FA095-1C42-4C48-A57F-A9FED545D833}"/>
              </a:ext>
            </a:extLst>
          </p:cNvPr>
          <p:cNvSpPr/>
          <p:nvPr/>
        </p:nvSpPr>
        <p:spPr>
          <a:xfrm>
            <a:off x="1021607" y="1324303"/>
            <a:ext cx="4590918" cy="505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text 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B9CCB3-7EA7-4748-B066-45096B75080F}"/>
              </a:ext>
            </a:extLst>
          </p:cNvPr>
          <p:cNvCxnSpPr/>
          <p:nvPr/>
        </p:nvCxnSpPr>
        <p:spPr>
          <a:xfrm>
            <a:off x="6203205" y="586477"/>
            <a:ext cx="0" cy="6009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561BD-6F8A-4F7A-A05C-5D4C2AF9AC74}"/>
              </a:ext>
            </a:extLst>
          </p:cNvPr>
          <p:cNvSpPr/>
          <p:nvPr/>
        </p:nvSpPr>
        <p:spPr>
          <a:xfrm>
            <a:off x="6787581" y="1324303"/>
            <a:ext cx="4590918" cy="505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 text 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2D783-0A3B-44E4-A6A8-4925912083D4}"/>
              </a:ext>
            </a:extLst>
          </p:cNvPr>
          <p:cNvSpPr/>
          <p:nvPr/>
        </p:nvSpPr>
        <p:spPr>
          <a:xfrm>
            <a:off x="1021607" y="586478"/>
            <a:ext cx="2251313" cy="536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B6088-356D-4273-80B1-001AD5FE94FA}"/>
              </a:ext>
            </a:extLst>
          </p:cNvPr>
          <p:cNvSpPr/>
          <p:nvPr/>
        </p:nvSpPr>
        <p:spPr>
          <a:xfrm>
            <a:off x="3361212" y="586478"/>
            <a:ext cx="2251313" cy="536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combo 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796FC8-C97C-4BBC-BD0D-B820F016F136}"/>
              </a:ext>
            </a:extLst>
          </p:cNvPr>
          <p:cNvSpPr/>
          <p:nvPr/>
        </p:nvSpPr>
        <p:spPr>
          <a:xfrm>
            <a:off x="6787581" y="586478"/>
            <a:ext cx="2251313" cy="536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008EE-C788-4A1A-BDAE-72BBF5B67608}"/>
              </a:ext>
            </a:extLst>
          </p:cNvPr>
          <p:cNvSpPr/>
          <p:nvPr/>
        </p:nvSpPr>
        <p:spPr>
          <a:xfrm>
            <a:off x="9127186" y="586478"/>
            <a:ext cx="2251313" cy="536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combo box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태훈</dc:creator>
  <cp:lastModifiedBy>강 태훈</cp:lastModifiedBy>
  <cp:revision>1</cp:revision>
  <dcterms:created xsi:type="dcterms:W3CDTF">2022-02-12T11:13:51Z</dcterms:created>
  <dcterms:modified xsi:type="dcterms:W3CDTF">2022-02-12T11:14:13Z</dcterms:modified>
</cp:coreProperties>
</file>