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5" r:id="rId1"/>
  </p:sldMasterIdLst>
  <p:sldIdLst>
    <p:sldId id="256" r:id="rId2"/>
    <p:sldId id="266" r:id="rId3"/>
    <p:sldId id="262" r:id="rId4"/>
    <p:sldId id="261" r:id="rId5"/>
    <p:sldId id="263" r:id="rId6"/>
    <p:sldId id="264" r:id="rId7"/>
    <p:sldId id="265" r:id="rId8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05"/>
    <p:restoredTop sz="94694"/>
  </p:normalViewPr>
  <p:slideViewPr>
    <p:cSldViewPr snapToGrid="0">
      <p:cViewPr>
        <p:scale>
          <a:sx n="140" d="100"/>
          <a:sy n="140" d="100"/>
        </p:scale>
        <p:origin x="368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B35CC4-EB3E-0630-44C6-1139747E86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1845AA7-CA4B-6BF7-510A-DC47632FD6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3FF6E9-43C4-1A7C-FECC-A19D55565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FF152-F9E0-8F43-81F3-35B4E08A17CD}" type="datetimeFigureOut">
              <a:rPr kumimoji="1" lang="ko-Kore-KR" altLang="en-US" smtClean="0"/>
              <a:t>2022. 12. 28.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94D055-2965-DCBF-D93C-D0FDD977F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8A1BC1-D158-0510-0546-CE9C710EF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D3682-6C8B-5D4E-B3A2-FBDC283F53A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58810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18DEB6-82A4-7382-30E0-A88034DE4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5495C28-BD9E-F2C1-733E-2430D81526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1CB3B8-C75B-40E8-88EC-2B1115B90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FF152-F9E0-8F43-81F3-35B4E08A17CD}" type="datetimeFigureOut">
              <a:rPr kumimoji="1" lang="ko-Kore-KR" altLang="en-US" smtClean="0"/>
              <a:t>2022. 12. 28.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906312-3CB1-38A4-25CC-B618FE62A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6B1485-8372-428C-9B36-C01FD7F50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D3682-6C8B-5D4E-B3A2-FBDC283F53A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88587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0696B30-D700-D523-CC78-E7DD727916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FB19783-2703-4268-2DAB-069BAABA30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B07168-EAE7-C273-7347-C58B09B68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FF152-F9E0-8F43-81F3-35B4E08A17CD}" type="datetimeFigureOut">
              <a:rPr kumimoji="1" lang="ko-Kore-KR" altLang="en-US" smtClean="0"/>
              <a:t>2022. 12. 28.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E29081-3302-AC45-EE18-67F56EA8E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5A59A5-C8D5-7AC0-6378-C4819A932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D3682-6C8B-5D4E-B3A2-FBDC283F53A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06297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8F376C-64AD-3A97-788B-704C08A62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ED0BE4-AB38-3287-FB75-AA4849DC5A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C9AC15-3D5A-C6B5-8F32-F1B0E1A40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FF152-F9E0-8F43-81F3-35B4E08A17CD}" type="datetimeFigureOut">
              <a:rPr kumimoji="1" lang="ko-Kore-KR" altLang="en-US" smtClean="0"/>
              <a:t>2022. 12. 28.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6ED878-B387-4D43-EBF4-DF78AC311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80FDBE-4E84-C33E-064C-15C3766EE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D3682-6C8B-5D4E-B3A2-FBDC283F53A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49858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5CED15-0E32-AB31-C527-B327FED10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631F665-2011-6056-95A6-028371AC1C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3AF862-FF14-4B57-232F-FCF2A1370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FF152-F9E0-8F43-81F3-35B4E08A17CD}" type="datetimeFigureOut">
              <a:rPr kumimoji="1" lang="ko-Kore-KR" altLang="en-US" smtClean="0"/>
              <a:t>2022. 12. 28.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122188-59A8-2508-A0B4-006B3F121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2396AA-B15D-AD12-596B-48BCEBE11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D3682-6C8B-5D4E-B3A2-FBDC283F53A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52008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489C8E-166D-1375-BD98-DA5375CF2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DC2C8A-5B6F-FADF-6DDF-F49EBE779C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6229E27-F02D-E2DD-8ADE-F8E964661A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FF51EB5-B07F-9863-03FD-D9C6ECBEB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FF152-F9E0-8F43-81F3-35B4E08A17CD}" type="datetimeFigureOut">
              <a:rPr kumimoji="1" lang="ko-Kore-KR" altLang="en-US" smtClean="0"/>
              <a:t>2022. 12. 28.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96C83B1-BCC1-9C53-6A37-B91BB21F8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E5C56E0-3BAA-6855-63FA-1BA0610DF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D3682-6C8B-5D4E-B3A2-FBDC283F53A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12772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7E6D71-18B2-02C4-28B0-064C59665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2D9E94-1097-25B4-F5A5-12B50BE215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BACE3A0-CDEB-9D37-625D-4A49A8ED7C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241AB2D-6190-0DF5-F17D-AE33694DEB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F635B49-1B07-6CBE-D572-61A7B5D3CC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AFAB3E7-0B2B-2F10-1B52-4CDD9AB89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FF152-F9E0-8F43-81F3-35B4E08A17CD}" type="datetimeFigureOut">
              <a:rPr kumimoji="1" lang="ko-Kore-KR" altLang="en-US" smtClean="0"/>
              <a:t>2022. 12. 28.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4831FEA-D166-42A5-893E-A52283955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F8E3C3F-6A8A-70E3-E471-3942DD510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D3682-6C8B-5D4E-B3A2-FBDC283F53A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04542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BF5F54-DCE4-339E-DE9E-2E9163C8E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DB3BAFC-745B-EC48-8348-41A280C3E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FF152-F9E0-8F43-81F3-35B4E08A17CD}" type="datetimeFigureOut">
              <a:rPr kumimoji="1" lang="ko-Kore-KR" altLang="en-US" smtClean="0"/>
              <a:t>2022. 12. 28.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AF45A79-9C47-3E3C-4B71-199AD1008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C3BECB9-8626-7FA5-8B07-6C2BD9FF1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D3682-6C8B-5D4E-B3A2-FBDC283F53A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34209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D2D5E2F-32D5-8957-184A-FD84A6C95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FF152-F9E0-8F43-81F3-35B4E08A17CD}" type="datetimeFigureOut">
              <a:rPr kumimoji="1" lang="ko-Kore-KR" altLang="en-US" smtClean="0"/>
              <a:t>2022. 12. 28.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53F30C8-7031-174C-7481-5F4A2A860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AF99C09-A7ED-6F5B-EC8A-544AE32AE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D3682-6C8B-5D4E-B3A2-FBDC283F53A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09502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F722A5-948F-0B25-B4F9-35FD1FB1E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CC98EE-E6B1-8368-28AB-DAEF52E8FA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18249C9-C1A5-8DDF-57ED-E2BD22E517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0C57577-DAE4-420D-5A7A-B544FB863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FF152-F9E0-8F43-81F3-35B4E08A17CD}" type="datetimeFigureOut">
              <a:rPr kumimoji="1" lang="ko-Kore-KR" altLang="en-US" smtClean="0"/>
              <a:t>2022. 12. 28.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0F875D-44E6-C4B3-63A6-5213973B0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D2CC4A0-19EF-3082-006A-A25849AFC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D3682-6C8B-5D4E-B3A2-FBDC283F53A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92479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5ED4FB-721D-2DF0-D7CE-CFF9E2E4D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06D8877-4716-41BC-89AC-44C74BB66A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E1F76D-5290-19AE-6AAE-65B457199E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3162302-84E6-6BDD-E14C-078EF20E2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FF152-F9E0-8F43-81F3-35B4E08A17CD}" type="datetimeFigureOut">
              <a:rPr kumimoji="1" lang="ko-Kore-KR" altLang="en-US" smtClean="0"/>
              <a:t>2022. 12. 28.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CEA746E-7590-03B0-20AA-3708F8F87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5459220-727B-0389-1BEA-3DC81E229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D3682-6C8B-5D4E-B3A2-FBDC283F53A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4142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504435C-DAEB-7F00-7F38-A4A5BDFE1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A01F24-4E97-EE92-C8ED-9DF7AD3087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553AB5-B797-F8EE-AA3A-A0F2A48780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EFF152-F9E0-8F43-81F3-35B4E08A17CD}" type="datetimeFigureOut">
              <a:rPr kumimoji="1" lang="ko-Kore-KR" altLang="en-US" smtClean="0"/>
              <a:t>2022. 12. 28.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D081DE-6293-5C29-42DD-8CE5831B0D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459E63-AE8F-56B1-3893-EAFAABCE13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6D3682-6C8B-5D4E-B3A2-FBDC283F53A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35912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5848D38-7C79-1995-7AB5-346752DFD005}"/>
              </a:ext>
            </a:extLst>
          </p:cNvPr>
          <p:cNvSpPr txBox="1"/>
          <p:nvPr/>
        </p:nvSpPr>
        <p:spPr>
          <a:xfrm>
            <a:off x="3922517" y="4287679"/>
            <a:ext cx="37581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600" dirty="0"/>
              <a:t>Flutter Project</a:t>
            </a:r>
            <a:endParaRPr kumimoji="1" lang="ko-Kore-KR" altLang="en-US"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8A7D62-C15C-9ADF-952D-56B19C79ECF6}"/>
              </a:ext>
            </a:extLst>
          </p:cNvPr>
          <p:cNvSpPr txBox="1"/>
          <p:nvPr/>
        </p:nvSpPr>
        <p:spPr>
          <a:xfrm>
            <a:off x="5093703" y="5209773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dirty="0"/>
              <a:t>김진형</a:t>
            </a:r>
            <a:endParaRPr kumimoji="1" lang="ko-Kore-KR" altLang="en-US" sz="32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43A6CA4-F95C-D462-2BD2-53FED7C09B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4009" y="1100767"/>
            <a:ext cx="1995164" cy="200829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FC5799B-17BE-DCFF-EB77-C6FD0EC68546}"/>
              </a:ext>
            </a:extLst>
          </p:cNvPr>
          <p:cNvSpPr txBox="1"/>
          <p:nvPr/>
        </p:nvSpPr>
        <p:spPr>
          <a:xfrm>
            <a:off x="3672642" y="3293509"/>
            <a:ext cx="42578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ko-Kore-KR" sz="4800" b="1" dirty="0">
                <a:effectLst/>
                <a:latin typeface="Menlo" panose="020B0609030804020204" pitchFamily="49" charset="0"/>
              </a:rPr>
              <a:t>Schedule 24</a:t>
            </a:r>
          </a:p>
        </p:txBody>
      </p:sp>
    </p:spTree>
    <p:extLst>
      <p:ext uri="{BB962C8B-B14F-4D97-AF65-F5344CB8AC3E}">
        <p14:creationId xmlns:p14="http://schemas.microsoft.com/office/powerpoint/2010/main" val="1555115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BA8D259-AF88-1A0C-BE40-41444844D35D}"/>
              </a:ext>
            </a:extLst>
          </p:cNvPr>
          <p:cNvSpPr txBox="1"/>
          <p:nvPr/>
        </p:nvSpPr>
        <p:spPr>
          <a:xfrm>
            <a:off x="0" y="0"/>
            <a:ext cx="37581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3600" dirty="0"/>
              <a:t>목차</a:t>
            </a:r>
            <a:endParaRPr kumimoji="1" lang="ko-Kore-KR" altLang="en-US" sz="3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9B3CE9-0F8C-3DB1-594F-D04D9093AC66}"/>
              </a:ext>
            </a:extLst>
          </p:cNvPr>
          <p:cNvSpPr txBox="1"/>
          <p:nvPr/>
        </p:nvSpPr>
        <p:spPr>
          <a:xfrm>
            <a:off x="4216927" y="1103376"/>
            <a:ext cx="37581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4400" dirty="0"/>
              <a:t>목차</a:t>
            </a:r>
            <a:endParaRPr kumimoji="1" lang="ko-Kore-KR" altLang="en-US" sz="4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F18830-0313-762C-0E8A-BEFA5D26694A}"/>
              </a:ext>
            </a:extLst>
          </p:cNvPr>
          <p:cNvSpPr txBox="1"/>
          <p:nvPr/>
        </p:nvSpPr>
        <p:spPr>
          <a:xfrm>
            <a:off x="4994908" y="2154853"/>
            <a:ext cx="226542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kumimoji="1" lang="ko-KR" altLang="en-US" sz="2800" dirty="0"/>
              <a:t>사용 </a:t>
            </a:r>
            <a:r>
              <a:rPr kumimoji="1" lang="en-US" altLang="ko-KR" sz="2800" dirty="0"/>
              <a:t>Tools</a:t>
            </a:r>
          </a:p>
          <a:p>
            <a:endParaRPr kumimoji="1" lang="en-US" altLang="ko-KR" sz="2400" dirty="0"/>
          </a:p>
          <a:p>
            <a:r>
              <a:rPr kumimoji="1" lang="en-US" altLang="ko-KR" sz="2800" dirty="0"/>
              <a:t>2.</a:t>
            </a:r>
            <a:r>
              <a:rPr kumimoji="1" lang="ko-KR" altLang="en-US" sz="2800" dirty="0"/>
              <a:t> 기능구현</a:t>
            </a:r>
            <a:endParaRPr kumimoji="1" lang="ko-Kore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122787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BA8D259-AF88-1A0C-BE40-41444844D35D}"/>
              </a:ext>
            </a:extLst>
          </p:cNvPr>
          <p:cNvSpPr txBox="1"/>
          <p:nvPr/>
        </p:nvSpPr>
        <p:spPr>
          <a:xfrm>
            <a:off x="0" y="0"/>
            <a:ext cx="37581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3600" dirty="0"/>
              <a:t>사용 </a:t>
            </a:r>
            <a:r>
              <a:rPr kumimoji="1" lang="en-US" altLang="ko-KR" sz="3600" dirty="0"/>
              <a:t>Tools</a:t>
            </a:r>
            <a:endParaRPr kumimoji="1" lang="ko-Kore-KR" altLang="en-US" sz="36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30BB0F4-8A1C-CF47-7DCC-ADD36F46A9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070" y="2384479"/>
            <a:ext cx="2511552" cy="72985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12305A2-084B-B3B5-1C61-3E6EF95D55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7259" y="2177478"/>
            <a:ext cx="2569210" cy="114385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242E92B-DCD4-4EDE-6E19-4D61418D78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6635" y="2493374"/>
            <a:ext cx="1990344" cy="124396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D4E8462A-6B02-07D5-0417-147BB0601E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12370" y="3321335"/>
            <a:ext cx="2898648" cy="217398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C2574E4-9010-729A-BE49-EB6215A24A9A}"/>
              </a:ext>
            </a:extLst>
          </p:cNvPr>
          <p:cNvSpPr txBox="1"/>
          <p:nvPr/>
        </p:nvSpPr>
        <p:spPr>
          <a:xfrm>
            <a:off x="5080324" y="1457607"/>
            <a:ext cx="12520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200" dirty="0"/>
              <a:t>Server</a:t>
            </a:r>
            <a:endParaRPr kumimoji="1" lang="ko-Kore-KR" altLang="en-US" sz="3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1C98C23-0782-8F74-7471-CACFAB245449}"/>
              </a:ext>
            </a:extLst>
          </p:cNvPr>
          <p:cNvSpPr txBox="1"/>
          <p:nvPr/>
        </p:nvSpPr>
        <p:spPr>
          <a:xfrm>
            <a:off x="8735859" y="1456401"/>
            <a:ext cx="17452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200" dirty="0" err="1"/>
              <a:t>DataBase</a:t>
            </a:r>
            <a:endParaRPr kumimoji="1" lang="ko-Kore-KR" altLang="en-US" sz="3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8CA5191-3B75-FD44-0286-1B3E67C6339F}"/>
              </a:ext>
            </a:extLst>
          </p:cNvPr>
          <p:cNvSpPr txBox="1"/>
          <p:nvPr/>
        </p:nvSpPr>
        <p:spPr>
          <a:xfrm>
            <a:off x="1478933" y="1608801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3200" dirty="0"/>
              <a:t>앱구현</a:t>
            </a:r>
          </a:p>
        </p:txBody>
      </p:sp>
      <p:pic>
        <p:nvPicPr>
          <p:cNvPr id="18" name="그림 17" descr="텍스트이(가) 표시된 사진&#10;&#10;자동 생성된 설명">
            <a:extLst>
              <a:ext uri="{FF2B5EF4-FFF2-40B4-BE49-F238E27FC236}">
                <a16:creationId xmlns:a16="http://schemas.microsoft.com/office/drawing/2014/main" id="{A0D47046-17E8-F774-647E-16B44A177F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2804" y="2762253"/>
            <a:ext cx="3725373" cy="2404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651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BA8D259-AF88-1A0C-BE40-41444844D35D}"/>
              </a:ext>
            </a:extLst>
          </p:cNvPr>
          <p:cNvSpPr txBox="1"/>
          <p:nvPr/>
        </p:nvSpPr>
        <p:spPr>
          <a:xfrm>
            <a:off x="0" y="0"/>
            <a:ext cx="37581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3600" dirty="0"/>
              <a:t>기능구현</a:t>
            </a:r>
            <a:endParaRPr kumimoji="1" lang="ko-Kore-KR" altLang="en-US" sz="3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108B06-7171-74CB-6485-AE790176F74E}"/>
              </a:ext>
            </a:extLst>
          </p:cNvPr>
          <p:cNvSpPr txBox="1"/>
          <p:nvPr/>
        </p:nvSpPr>
        <p:spPr>
          <a:xfrm>
            <a:off x="2434669" y="970388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3200" dirty="0"/>
              <a:t>로그인화면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F64C871C-486A-99F1-CC3A-C2009FF87F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8607" y="1866201"/>
            <a:ext cx="1548635" cy="3360197"/>
          </a:xfrm>
          <a:prstGeom prst="rect">
            <a:avLst/>
          </a:prstGeom>
        </p:spPr>
      </p:pic>
      <p:pic>
        <p:nvPicPr>
          <p:cNvPr id="13" name="그림 12" descr="텍스트이(가) 표시된 사진&#10;&#10;자동 생성된 설명">
            <a:extLst>
              <a:ext uri="{FF2B5EF4-FFF2-40B4-BE49-F238E27FC236}">
                <a16:creationId xmlns:a16="http://schemas.microsoft.com/office/drawing/2014/main" id="{A897A658-AD30-4183-CE89-37A2C42A78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7587" y="128971"/>
            <a:ext cx="1209524" cy="262440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55FE781C-DC9E-81CA-DAD9-DA100422A7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7587" y="3546300"/>
            <a:ext cx="1261935" cy="2738119"/>
          </a:xfrm>
          <a:prstGeom prst="rect">
            <a:avLst/>
          </a:prstGeom>
        </p:spPr>
      </p:pic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990CCA16-9FAA-2A1E-31B9-F2B02813BCD2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4057095" y="1441171"/>
            <a:ext cx="2860492" cy="25892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C843A45E-889A-3211-7937-C9DC44351E92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4057095" y="4102111"/>
            <a:ext cx="2860492" cy="81324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C6970E4-B703-6E96-8280-C8821B5BCEFE}"/>
              </a:ext>
            </a:extLst>
          </p:cNvPr>
          <p:cNvSpPr txBox="1"/>
          <p:nvPr/>
        </p:nvSpPr>
        <p:spPr>
          <a:xfrm>
            <a:off x="8347727" y="1119264"/>
            <a:ext cx="31133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아이디 및 비밀번호가 </a:t>
            </a:r>
            <a:r>
              <a:rPr kumimoji="1" lang="ko-KR" altLang="en-US" dirty="0" err="1"/>
              <a:t>틀릴시</a:t>
            </a:r>
            <a:endParaRPr kumimoji="1" lang="en-US" altLang="ko-KR" dirty="0"/>
          </a:p>
          <a:p>
            <a:r>
              <a:rPr kumimoji="1" lang="ko-KR" altLang="en-US" dirty="0"/>
              <a:t>로그인 실패 알림 표출 </a:t>
            </a:r>
            <a:endParaRPr kumimoji="1" lang="ko-Kore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6653E58-CE15-F3AE-7E13-A8E2BED4B48E}"/>
              </a:ext>
            </a:extLst>
          </p:cNvPr>
          <p:cNvSpPr txBox="1"/>
          <p:nvPr/>
        </p:nvSpPr>
        <p:spPr>
          <a:xfrm>
            <a:off x="8562270" y="4592193"/>
            <a:ext cx="23679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로그인 </a:t>
            </a:r>
            <a:r>
              <a:rPr kumimoji="1" lang="ko-KR" altLang="en-US" dirty="0" err="1"/>
              <a:t>성공시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ko-KR" altLang="en-US" dirty="0"/>
              <a:t>캘린더 화면으로 이동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247357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BA8D259-AF88-1A0C-BE40-41444844D35D}"/>
              </a:ext>
            </a:extLst>
          </p:cNvPr>
          <p:cNvSpPr txBox="1"/>
          <p:nvPr/>
        </p:nvSpPr>
        <p:spPr>
          <a:xfrm>
            <a:off x="0" y="0"/>
            <a:ext cx="37581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3600" dirty="0"/>
              <a:t>기능구현</a:t>
            </a:r>
            <a:endParaRPr kumimoji="1" lang="ko-Kore-KR" altLang="en-US" sz="36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FB5F2D2-DB5E-F26F-7780-D065BA29E4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157" y="2007000"/>
            <a:ext cx="1310733" cy="2844000"/>
          </a:xfrm>
          <a:prstGeom prst="rect">
            <a:avLst/>
          </a:prstGeom>
        </p:spPr>
      </p:pic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1BEC92A8-5291-F0F1-64AA-3513B6276D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3591" y="323166"/>
            <a:ext cx="1310732" cy="2844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0DE44BB-28AE-C1B0-173C-35A918329B3D}"/>
              </a:ext>
            </a:extLst>
          </p:cNvPr>
          <p:cNvSpPr txBox="1"/>
          <p:nvPr/>
        </p:nvSpPr>
        <p:spPr>
          <a:xfrm>
            <a:off x="547452" y="1116519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3200" dirty="0"/>
              <a:t>회원가입</a:t>
            </a:r>
          </a:p>
        </p:txBody>
      </p:sp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A544C2AD-88C2-AFD9-EEF9-23EBD79000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35207" y="1879477"/>
            <a:ext cx="1310733" cy="2844001"/>
          </a:xfrm>
          <a:prstGeom prst="rect">
            <a:avLst/>
          </a:prstGeom>
        </p:spPr>
      </p:pic>
      <p:pic>
        <p:nvPicPr>
          <p:cNvPr id="20" name="그림 19" descr="텍스트이(가) 표시된 사진&#10;&#10;자동 생성된 설명">
            <a:extLst>
              <a:ext uri="{FF2B5EF4-FFF2-40B4-BE49-F238E27FC236}">
                <a16:creationId xmlns:a16="http://schemas.microsoft.com/office/drawing/2014/main" id="{94BF4EA1-01FD-4B4C-FA19-4F8BC588BC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87642" y="323165"/>
            <a:ext cx="1310733" cy="2844001"/>
          </a:xfrm>
          <a:prstGeom prst="rect">
            <a:avLst/>
          </a:prstGeom>
        </p:spPr>
      </p:pic>
      <p:pic>
        <p:nvPicPr>
          <p:cNvPr id="22" name="그림 21" descr="텍스트이(가) 표시된 사진&#10;&#10;자동 생성된 설명">
            <a:extLst>
              <a:ext uri="{FF2B5EF4-FFF2-40B4-BE49-F238E27FC236}">
                <a16:creationId xmlns:a16="http://schemas.microsoft.com/office/drawing/2014/main" id="{11F3CF69-91C9-2D02-DA74-C29F7717903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87642" y="3586242"/>
            <a:ext cx="1310733" cy="2844001"/>
          </a:xfrm>
          <a:prstGeom prst="rect">
            <a:avLst/>
          </a:prstGeom>
        </p:spPr>
      </p:pic>
      <p:pic>
        <p:nvPicPr>
          <p:cNvPr id="24" name="그림 23" descr="텍스트이(가) 표시된 사진&#10;&#10;자동 생성된 설명">
            <a:extLst>
              <a:ext uri="{FF2B5EF4-FFF2-40B4-BE49-F238E27FC236}">
                <a16:creationId xmlns:a16="http://schemas.microsoft.com/office/drawing/2014/main" id="{52A95BFD-7B27-7931-BF19-EA099603DCE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03590" y="3429000"/>
            <a:ext cx="1310733" cy="2844001"/>
          </a:xfrm>
          <a:prstGeom prst="rect">
            <a:avLst/>
          </a:prstGeom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C75C2807-4AF6-CBB8-FD7F-CEF5B4C9D648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1879072" y="1745166"/>
            <a:ext cx="2508570" cy="1250901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036566B7-9B82-0A4C-8D71-6CB4E37C0442}"/>
              </a:ext>
            </a:extLst>
          </p:cNvPr>
          <p:cNvCxnSpPr>
            <a:cxnSpLocks/>
            <a:stCxn id="20" idx="3"/>
            <a:endCxn id="10" idx="1"/>
          </p:cNvCxnSpPr>
          <p:nvPr/>
        </p:nvCxnSpPr>
        <p:spPr>
          <a:xfrm>
            <a:off x="5698375" y="1745166"/>
            <a:ext cx="1005216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1DD9DF10-BD24-4BCF-9CB5-E230EE72ABC4}"/>
              </a:ext>
            </a:extLst>
          </p:cNvPr>
          <p:cNvCxnSpPr>
            <a:cxnSpLocks/>
          </p:cNvCxnSpPr>
          <p:nvPr/>
        </p:nvCxnSpPr>
        <p:spPr>
          <a:xfrm>
            <a:off x="5698375" y="4641061"/>
            <a:ext cx="930504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04845E8A-2367-CC45-F5AD-25E341865C9C}"/>
              </a:ext>
            </a:extLst>
          </p:cNvPr>
          <p:cNvSpPr txBox="1"/>
          <p:nvPr/>
        </p:nvSpPr>
        <p:spPr>
          <a:xfrm>
            <a:off x="8206945" y="317146"/>
            <a:ext cx="317907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dirty="0"/>
              <a:t>ID</a:t>
            </a:r>
            <a:r>
              <a:rPr kumimoji="1" lang="ko-KR" altLang="en-US" sz="2000" dirty="0"/>
              <a:t> 중복확인시 </a:t>
            </a:r>
            <a:r>
              <a:rPr kumimoji="1" lang="en-US" altLang="ko-KR" sz="2000" dirty="0"/>
              <a:t>DB</a:t>
            </a:r>
            <a:r>
              <a:rPr kumimoji="1" lang="ko-KR" altLang="en-US" sz="2000" dirty="0"/>
              <a:t>에 같은 </a:t>
            </a:r>
            <a:endParaRPr kumimoji="1" lang="en-US" altLang="ko-KR" sz="2000" dirty="0"/>
          </a:p>
          <a:p>
            <a:r>
              <a:rPr kumimoji="1" lang="ko-KR" altLang="en-US" sz="2000" dirty="0"/>
              <a:t>아이디가 있으면 사용불가 </a:t>
            </a:r>
            <a:endParaRPr kumimoji="1" lang="en-US" altLang="ko-KR" sz="2000" dirty="0"/>
          </a:p>
          <a:p>
            <a:r>
              <a:rPr kumimoji="1" lang="ko-KR" altLang="en-US" sz="2000" dirty="0"/>
              <a:t>알림을 띄워준다</a:t>
            </a:r>
            <a:endParaRPr kumimoji="1" lang="ko-Kore-KR" altLang="en-US" sz="20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756BE97-5CF4-6B0F-FEEE-DC8F436605BA}"/>
              </a:ext>
            </a:extLst>
          </p:cNvPr>
          <p:cNvSpPr txBox="1"/>
          <p:nvPr/>
        </p:nvSpPr>
        <p:spPr>
          <a:xfrm>
            <a:off x="8206945" y="5270146"/>
            <a:ext cx="3320140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000" dirty="0"/>
              <a:t>비밀번호와 비밀번호확인의</a:t>
            </a:r>
            <a:endParaRPr kumimoji="1" lang="en-US" altLang="ko-KR" sz="2000" dirty="0"/>
          </a:p>
          <a:p>
            <a:r>
              <a:rPr kumimoji="1" lang="en-US" altLang="ko-KR" sz="2000" dirty="0" err="1"/>
              <a:t>TextFild</a:t>
            </a:r>
            <a:r>
              <a:rPr kumimoji="1" lang="ko-KR" altLang="en-US" sz="2000" dirty="0"/>
              <a:t>값이 </a:t>
            </a:r>
            <a:r>
              <a:rPr kumimoji="1" lang="ko-KR" altLang="en-US" sz="2000" dirty="0" err="1"/>
              <a:t>다를경우</a:t>
            </a:r>
            <a:r>
              <a:rPr kumimoji="1" lang="ko-KR" altLang="en-US" sz="2000" dirty="0"/>
              <a:t> </a:t>
            </a:r>
            <a:endParaRPr kumimoji="1" lang="en-US" altLang="ko-KR" sz="2000" dirty="0"/>
          </a:p>
          <a:p>
            <a:r>
              <a:rPr kumimoji="1" lang="ko-KR" altLang="en-US" sz="2000" dirty="0"/>
              <a:t>아래에 텍스트 변환</a:t>
            </a:r>
            <a:endParaRPr kumimoji="1" lang="en-US" altLang="ko-KR" sz="2000" dirty="0"/>
          </a:p>
          <a:p>
            <a:endParaRPr kumimoji="1" lang="en-US" altLang="ko-KR" sz="2000" dirty="0"/>
          </a:p>
          <a:p>
            <a:endParaRPr kumimoji="1" lang="ko-Kore-KR" altLang="en-US" sz="2000" dirty="0"/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FA653472-FF50-CDB3-5A52-C682C0F0A786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8014323" y="3301478"/>
            <a:ext cx="1420884" cy="1350732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EAC107AE-0CB8-642E-445F-03AD053862AC}"/>
              </a:ext>
            </a:extLst>
          </p:cNvPr>
          <p:cNvCxnSpPr>
            <a:cxnSpLocks/>
          </p:cNvCxnSpPr>
          <p:nvPr/>
        </p:nvCxnSpPr>
        <p:spPr>
          <a:xfrm flipH="1">
            <a:off x="5698375" y="2633472"/>
            <a:ext cx="1005215" cy="1343372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7056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BA8D259-AF88-1A0C-BE40-41444844D35D}"/>
              </a:ext>
            </a:extLst>
          </p:cNvPr>
          <p:cNvSpPr txBox="1"/>
          <p:nvPr/>
        </p:nvSpPr>
        <p:spPr>
          <a:xfrm>
            <a:off x="0" y="0"/>
            <a:ext cx="37581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3600" dirty="0"/>
              <a:t>기능구현</a:t>
            </a:r>
            <a:endParaRPr kumimoji="1" lang="ko-Kore-KR" altLang="en-US" sz="36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F8D5D95-3679-817F-434F-356C96E1AA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7452" y="2237386"/>
            <a:ext cx="1283240" cy="278434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200044F-3948-CA49-F167-1DB40AECCA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9936" y="372008"/>
            <a:ext cx="1260062" cy="273405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BBA5BE4-A64A-5524-9A7E-F57D05A4D3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4043" y="379704"/>
            <a:ext cx="1260062" cy="2734056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CA3D5DAC-C3FC-E33A-4FB3-5C07691A3B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44627" y="3629559"/>
            <a:ext cx="1260063" cy="273405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CACC04D-9188-3E7D-AAD5-868CD8DB8D22}"/>
              </a:ext>
            </a:extLst>
          </p:cNvPr>
          <p:cNvSpPr txBox="1"/>
          <p:nvPr/>
        </p:nvSpPr>
        <p:spPr>
          <a:xfrm>
            <a:off x="966001" y="1446648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dirty="0"/>
              <a:t>일정기입</a:t>
            </a:r>
            <a:endParaRPr kumimoji="1" lang="ko-Kore-KR" altLang="en-US" sz="3200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EBE8AF3D-E998-D3B1-1DB5-DC5BDE2C602A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2363795" y="1739036"/>
            <a:ext cx="1826141" cy="3087542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275096C8-3B2B-3F7B-34FC-359A6055E39B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>
            <a:off x="5449998" y="1739036"/>
            <a:ext cx="1994045" cy="7696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B378F248-C814-B6D3-36DB-F27983E8FD9D}"/>
              </a:ext>
            </a:extLst>
          </p:cNvPr>
          <p:cNvSpPr txBox="1"/>
          <p:nvPr/>
        </p:nvSpPr>
        <p:spPr>
          <a:xfrm>
            <a:off x="8810449" y="997696"/>
            <a:ext cx="28561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600" dirty="0"/>
              <a:t>Add Event</a:t>
            </a:r>
            <a:r>
              <a:rPr kumimoji="1" lang="ko-KR" altLang="en-US" sz="1600" dirty="0"/>
              <a:t> 버튼 클릭 후 </a:t>
            </a:r>
            <a:r>
              <a:rPr kumimoji="1" lang="ko-KR" altLang="en-US" sz="1600" dirty="0" err="1"/>
              <a:t>입력시</a:t>
            </a:r>
            <a:endParaRPr kumimoji="1" lang="en-US" altLang="ko-KR" sz="1600" dirty="0"/>
          </a:p>
          <a:p>
            <a:r>
              <a:rPr kumimoji="1" lang="ko-KR" altLang="en-US" sz="1600" dirty="0"/>
              <a:t>선택한 날짜에 이벤트 등록</a:t>
            </a:r>
            <a:endParaRPr kumimoji="1" lang="en-US" altLang="ko-KR" sz="1600" dirty="0"/>
          </a:p>
          <a:p>
            <a:r>
              <a:rPr kumimoji="1" lang="en-US" altLang="ko-KR" sz="1600" dirty="0"/>
              <a:t>(</a:t>
            </a:r>
            <a:r>
              <a:rPr kumimoji="1" lang="en-US" altLang="ko-Kore-KR" sz="1600" dirty="0"/>
              <a:t>SQLite</a:t>
            </a:r>
            <a:r>
              <a:rPr kumimoji="1" lang="ko-KR" altLang="en-US" sz="1600" dirty="0"/>
              <a:t>에 저장</a:t>
            </a:r>
            <a:r>
              <a:rPr kumimoji="1" lang="en-US" altLang="ko-KR" sz="1600" dirty="0"/>
              <a:t>)</a:t>
            </a:r>
            <a:endParaRPr kumimoji="1" lang="ko-Kore-KR" altLang="en-US" sz="1600" dirty="0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CC45E0CB-B6E4-36AB-3E4F-63C2C3D00D5F}"/>
              </a:ext>
            </a:extLst>
          </p:cNvPr>
          <p:cNvCxnSpPr>
            <a:cxnSpLocks/>
            <a:endCxn id="16" idx="0"/>
          </p:cNvCxnSpPr>
          <p:nvPr/>
        </p:nvCxnSpPr>
        <p:spPr>
          <a:xfrm flipH="1">
            <a:off x="6374659" y="2013359"/>
            <a:ext cx="1260581" cy="161620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DB2B3866-C930-8619-E26C-7E57483E1722}"/>
              </a:ext>
            </a:extLst>
          </p:cNvPr>
          <p:cNvSpPr txBox="1"/>
          <p:nvPr/>
        </p:nvSpPr>
        <p:spPr>
          <a:xfrm>
            <a:off x="7004690" y="4660984"/>
            <a:ext cx="32431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600" dirty="0"/>
              <a:t>삭제하려는 이벤트를 길게 </a:t>
            </a:r>
            <a:r>
              <a:rPr kumimoji="1" lang="ko-KR" altLang="en-US" sz="1600" dirty="0" err="1"/>
              <a:t>터치시</a:t>
            </a:r>
            <a:r>
              <a:rPr kumimoji="1" lang="ko-KR" altLang="en-US" sz="1600" dirty="0"/>
              <a:t> </a:t>
            </a:r>
            <a:endParaRPr kumimoji="1" lang="en-US" altLang="ko-KR" sz="1600" dirty="0"/>
          </a:p>
          <a:p>
            <a:r>
              <a:rPr kumimoji="1" lang="ko-KR" altLang="en-US" sz="1600" dirty="0"/>
              <a:t>일정삭제 가능</a:t>
            </a:r>
            <a:endParaRPr kumimoji="1" lang="en-US" altLang="ko-KR" sz="1600" dirty="0"/>
          </a:p>
          <a:p>
            <a:r>
              <a:rPr kumimoji="1" lang="en-US" altLang="ko-KR" sz="1600" dirty="0"/>
              <a:t>(</a:t>
            </a:r>
            <a:r>
              <a:rPr kumimoji="1" lang="en-US" altLang="ko-Kore-KR" sz="1600" dirty="0"/>
              <a:t>SQLite</a:t>
            </a:r>
            <a:r>
              <a:rPr kumimoji="1" lang="ko-KR" altLang="en-US" sz="1600" dirty="0"/>
              <a:t>에서 삭제</a:t>
            </a:r>
            <a:r>
              <a:rPr kumimoji="1" lang="en-US" altLang="ko-KR" sz="1600" dirty="0"/>
              <a:t>)</a:t>
            </a:r>
            <a:endParaRPr kumimoji="1" lang="ko-Kore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610637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BA8D259-AF88-1A0C-BE40-41444844D35D}"/>
              </a:ext>
            </a:extLst>
          </p:cNvPr>
          <p:cNvSpPr txBox="1"/>
          <p:nvPr/>
        </p:nvSpPr>
        <p:spPr>
          <a:xfrm>
            <a:off x="0" y="0"/>
            <a:ext cx="37581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3600" dirty="0"/>
              <a:t>기능구현</a:t>
            </a:r>
            <a:endParaRPr kumimoji="1" lang="ko-Kore-KR" altLang="en-US" sz="3600" dirty="0"/>
          </a:p>
        </p:txBody>
      </p:sp>
      <p:pic>
        <p:nvPicPr>
          <p:cNvPr id="2" name="그림 1" descr="텍스트, 전자기기이(가) 표시된 사진&#10;&#10;자동 생성된 설명">
            <a:extLst>
              <a:ext uri="{FF2B5EF4-FFF2-40B4-BE49-F238E27FC236}">
                <a16:creationId xmlns:a16="http://schemas.microsoft.com/office/drawing/2014/main" id="{E3D73DD1-DBE2-0A8D-BDCF-688A1729A4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5956" y="3868155"/>
            <a:ext cx="1260958" cy="2736000"/>
          </a:xfrm>
          <a:prstGeom prst="rect">
            <a:avLst/>
          </a:prstGeom>
        </p:spPr>
      </p:pic>
      <p:pic>
        <p:nvPicPr>
          <p:cNvPr id="3" name="그림 2" descr="텍스트, 전자기기이(가) 표시된 사진&#10;&#10;자동 생성된 설명">
            <a:extLst>
              <a:ext uri="{FF2B5EF4-FFF2-40B4-BE49-F238E27FC236}">
                <a16:creationId xmlns:a16="http://schemas.microsoft.com/office/drawing/2014/main" id="{43FD4578-88AA-B26B-A294-0B1DB24283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0543" y="3868155"/>
            <a:ext cx="1260958" cy="2736000"/>
          </a:xfrm>
          <a:prstGeom prst="rect">
            <a:avLst/>
          </a:prstGeom>
        </p:spPr>
      </p:pic>
      <p:pic>
        <p:nvPicPr>
          <p:cNvPr id="6" name="그림 5" descr="텍스트, 전자기기이(가) 표시된 사진&#10;&#10;자동 생성된 설명">
            <a:extLst>
              <a:ext uri="{FF2B5EF4-FFF2-40B4-BE49-F238E27FC236}">
                <a16:creationId xmlns:a16="http://schemas.microsoft.com/office/drawing/2014/main" id="{DAD9FF7B-F392-A913-966B-D49804D30C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0723" y="396549"/>
            <a:ext cx="1260958" cy="2736000"/>
          </a:xfrm>
          <a:prstGeom prst="rect">
            <a:avLst/>
          </a:prstGeom>
        </p:spPr>
      </p:pic>
      <p:pic>
        <p:nvPicPr>
          <p:cNvPr id="8" name="그림 7" descr="텍스트, 전자기기이(가) 표시된 사진&#10;&#10;자동 생성된 설명">
            <a:extLst>
              <a:ext uri="{FF2B5EF4-FFF2-40B4-BE49-F238E27FC236}">
                <a16:creationId xmlns:a16="http://schemas.microsoft.com/office/drawing/2014/main" id="{182B01BB-872A-9F5F-13A4-C0A2F93695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396549"/>
            <a:ext cx="1260958" cy="27360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4E406BA-5908-FDAB-5ABC-EA9DF9C3FD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8896" y="1373400"/>
            <a:ext cx="1894755" cy="4111200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EC2C6158-62EC-93A2-768F-8794CF4D5678}"/>
              </a:ext>
            </a:extLst>
          </p:cNvPr>
          <p:cNvCxnSpPr>
            <a:cxnSpLocks/>
          </p:cNvCxnSpPr>
          <p:nvPr/>
        </p:nvCxnSpPr>
        <p:spPr>
          <a:xfrm flipV="1">
            <a:off x="2326647" y="1009865"/>
            <a:ext cx="1454076" cy="745541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ED5D0DD7-FAE7-49E2-FF77-133313FE10F5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2536813" y="1876563"/>
            <a:ext cx="1209143" cy="3359592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684670E7-A054-1BC9-9189-206114D981B5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>
            <a:off x="5041681" y="1764549"/>
            <a:ext cx="1054319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F1164008-0E01-E9C1-1E71-FEF1D717F92F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>
            <a:off x="5006914" y="5236155"/>
            <a:ext cx="1123629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183E5DCE-917D-7A48-1A53-603732260BAC}"/>
              </a:ext>
            </a:extLst>
          </p:cNvPr>
          <p:cNvSpPr txBox="1"/>
          <p:nvPr/>
        </p:nvSpPr>
        <p:spPr>
          <a:xfrm>
            <a:off x="7521145" y="1339907"/>
            <a:ext cx="38245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600" dirty="0"/>
              <a:t>백업 버튼 </a:t>
            </a:r>
            <a:r>
              <a:rPr kumimoji="1" lang="ko-KR" altLang="en-US" sz="1600" dirty="0" err="1"/>
              <a:t>클릭시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SQLite</a:t>
            </a:r>
            <a:r>
              <a:rPr kumimoji="1" lang="ko-KR" altLang="en-US" sz="1600" dirty="0"/>
              <a:t>에 </a:t>
            </a:r>
            <a:r>
              <a:rPr kumimoji="1" lang="ko-KR" altLang="en-US" sz="1600" dirty="0" err="1"/>
              <a:t>저장되어있는</a:t>
            </a:r>
            <a:r>
              <a:rPr kumimoji="1" lang="ko-KR" altLang="en-US" sz="1600" dirty="0"/>
              <a:t> </a:t>
            </a:r>
            <a:endParaRPr kumimoji="1" lang="en-US" altLang="ko-KR" sz="1600" dirty="0"/>
          </a:p>
          <a:p>
            <a:r>
              <a:rPr kumimoji="1" lang="ko-KR" altLang="en-US" sz="1600" dirty="0"/>
              <a:t>일정들을 </a:t>
            </a:r>
            <a:r>
              <a:rPr kumimoji="1" lang="en-US" altLang="ko-KR" sz="1600" dirty="0"/>
              <a:t>MySQL</a:t>
            </a:r>
            <a:r>
              <a:rPr kumimoji="1" lang="ko-KR" altLang="en-US" sz="1600" dirty="0"/>
              <a:t>에 저장</a:t>
            </a:r>
            <a:endParaRPr kumimoji="1" lang="ko-Kore-KR" altLang="en-US" sz="16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4B42FC7-7454-9DF0-EF3F-FB6788AB7C6B}"/>
              </a:ext>
            </a:extLst>
          </p:cNvPr>
          <p:cNvSpPr txBox="1"/>
          <p:nvPr/>
        </p:nvSpPr>
        <p:spPr>
          <a:xfrm>
            <a:off x="7648595" y="4899825"/>
            <a:ext cx="42402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600" dirty="0"/>
              <a:t>가져오기 버튼 </a:t>
            </a:r>
            <a:r>
              <a:rPr kumimoji="1" lang="ko-KR" altLang="en-US" sz="1600" dirty="0" err="1"/>
              <a:t>클릭시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MySQL</a:t>
            </a:r>
            <a:r>
              <a:rPr kumimoji="1" lang="ko-KR" altLang="en-US" sz="1600" dirty="0"/>
              <a:t>에 </a:t>
            </a:r>
            <a:r>
              <a:rPr kumimoji="1" lang="ko-KR" altLang="en-US" sz="1600" dirty="0" err="1"/>
              <a:t>저장되어있는</a:t>
            </a:r>
            <a:endParaRPr kumimoji="1" lang="en-US" altLang="ko-KR" sz="1600" dirty="0"/>
          </a:p>
          <a:p>
            <a:r>
              <a:rPr kumimoji="1" lang="ko-KR" altLang="en-US" sz="1600" dirty="0"/>
              <a:t>일정들을 </a:t>
            </a:r>
            <a:r>
              <a:rPr kumimoji="1" lang="en-US" altLang="ko-KR" sz="1600" dirty="0"/>
              <a:t>SQLite</a:t>
            </a:r>
            <a:r>
              <a:rPr kumimoji="1" lang="ko-KR" altLang="en-US" sz="1600" dirty="0"/>
              <a:t>에 저장</a:t>
            </a:r>
            <a:endParaRPr kumimoji="1" lang="ko-Kore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508714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356</TotalTime>
  <Words>101</Words>
  <Application>Microsoft Macintosh PowerPoint</Application>
  <PresentationFormat>와이드스크린</PresentationFormat>
  <Paragraphs>39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Menlo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김진형</dc:creator>
  <cp:lastModifiedBy>김진형</cp:lastModifiedBy>
  <cp:revision>3</cp:revision>
  <cp:lastPrinted>2022-12-28T12:49:52Z</cp:lastPrinted>
  <dcterms:created xsi:type="dcterms:W3CDTF">2022-12-28T08:13:01Z</dcterms:created>
  <dcterms:modified xsi:type="dcterms:W3CDTF">2022-12-28T14:10:22Z</dcterms:modified>
</cp:coreProperties>
</file>