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xlsx" ContentType="application/vnd.openxmlformats-officedocument.spreadsheetml.sheet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6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7.xml" ContentType="application/vnd.openxmlformats-officedocument.presentationml.slide+xml"/>
  <Override PartName="/ppt/notesSlides/notesSlide37.xml" ContentType="application/vnd.openxmlformats-officedocument.presentationml.notesSlide+xml"/>
  <Override PartName="/ppt/slides/slide38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39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40.xml" ContentType="application/vnd.openxmlformats-officedocument.presentationml.notesSlide+xml"/>
  <Override PartName="/ppt/slides/slide41.xml" ContentType="application/vnd.openxmlformats-officedocument.presentationml.slide+xml"/>
  <Override PartName="/ppt/notesSlides/notesSlide41.xml" ContentType="application/vnd.openxmlformats-officedocument.presentationml.notesSlide+xml"/>
  <Override PartName="/ppt/slides/slide42.xml" ContentType="application/vnd.openxmlformats-officedocument.presentationml.slide+xml"/>
  <Override PartName="/ppt/notesSlides/notesSlide42.xml" ContentType="application/vnd.openxmlformats-officedocument.presentationml.notesSlide+xml"/>
  <Override PartName="/ppt/slides/slide43.xml" ContentType="application/vnd.openxmlformats-officedocument.presentationml.slide+xml"/>
  <Override PartName="/ppt/notesSlides/notesSlide43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44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46.xml" ContentType="application/vnd.openxmlformats-officedocument.presentationml.slide+xml"/>
  <Override PartName="/ppt/notesSlides/notesSlide46.xml" ContentType="application/vnd.openxmlformats-officedocument.presentationml.notesSlide+xml"/>
  <Override PartName="/ppt/slides/slide47.xml" ContentType="application/vnd.openxmlformats-officedocument.presentationml.slide+xml"/>
  <Override PartName="/ppt/notesSlides/notesSlide47.xml" ContentType="application/vnd.openxmlformats-officedocument.presentationml.notesSlide+xml"/>
  <Override PartName="/ppt/slides/slide48.xml" ContentType="application/vnd.openxmlformats-officedocument.presentationml.slide+xml"/>
  <Override PartName="/ppt/notesSlides/notesSlide48.xml" ContentType="application/vnd.openxmlformats-officedocument.presentationml.notesSlide+xml"/>
  <Override PartName="/ppt/slides/slide49.xml" ContentType="application/vnd.openxmlformats-officedocument.presentationml.slide+xml"/>
  <Override PartName="/ppt/notesSlides/notesSlide49.xml" ContentType="application/vnd.openxmlformats-officedocument.presentationml.notesSlide+xml"/>
  <Override PartName="/ppt/slides/slide50.xml" ContentType="application/vnd.openxmlformats-officedocument.presentationml.slide+xml"/>
  <Override PartName="/ppt/notesSlides/notesSlide50.xml" ContentType="application/vnd.openxmlformats-officedocument.presentationml.notesSlide+xml"/>
  <Override PartName="/ppt/slides/slide51.xml" ContentType="application/vnd.openxmlformats-officedocument.presentationml.slide+xml"/>
  <Override PartName="/ppt/notesSlides/notesSlide51.xml" ContentType="application/vnd.openxmlformats-officedocument.presentationml.notesSlide+xml"/>
  <Override PartName="/ppt/slides/slide52.xml" ContentType="application/vnd.openxmlformats-officedocument.presentationml.slide+xml"/>
  <Override PartName="/ppt/notesSlides/notesSlide52.xml" ContentType="application/vnd.openxmlformats-officedocument.presentationml.notesSlide+xml"/>
  <Override PartName="/ppt/slides/slide53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54.xml" ContentType="application/vnd.openxmlformats-officedocument.presentationml.slide+xml"/>
  <Override PartName="/ppt/notesSlides/notesSlide54.xml" ContentType="application/vnd.openxmlformats-officedocument.presentationml.notesSlide+xml"/>
  <Override PartName="/ppt/slides/slide55.xml" ContentType="application/vnd.openxmlformats-officedocument.presentationml.slide+xml"/>
  <Override PartName="/ppt/notesSlides/notesSlide55.xml" ContentType="application/vnd.openxmlformats-officedocument.presentationml.notesSlide+xml"/>
  <Override PartName="/ppt/slides/slide56.xml" ContentType="application/vnd.openxmlformats-officedocument.presentationml.slide+xml"/>
  <Override PartName="/ppt/notesSlides/notesSlide56.xml" ContentType="application/vnd.openxmlformats-officedocument.presentationml.notesSlide+xml"/>
  <Override PartName="/ppt/slides/slide57.xml" ContentType="application/vnd.openxmlformats-officedocument.presentationml.slide+xml"/>
  <Override PartName="/ppt/notesSlides/notesSlide57.xml" ContentType="application/vnd.openxmlformats-officedocument.presentationml.notesSlide+xml"/>
  <Override PartName="/ppt/slides/slide58.xml" ContentType="application/vnd.openxmlformats-officedocument.presentationml.slide+xml"/>
  <Override PartName="/ppt/notesSlides/notesSlide58.xml" ContentType="application/vnd.openxmlformats-officedocument.presentationml.notesSlide+xml"/>
  <Override PartName="/ppt/slides/slide59.xml" ContentType="application/vnd.openxmlformats-officedocument.presentationml.slide+xml"/>
  <Override PartName="/ppt/notesSlides/notesSlide59.xml" ContentType="application/vnd.openxmlformats-officedocument.presentationml.notesSlide+xml"/>
  <Override PartName="/ppt/slides/slide60.xml" ContentType="application/vnd.openxmlformats-officedocument.presentationml.slide+xml"/>
  <Override PartName="/ppt/notesSlides/notesSlide60.xml" ContentType="application/vnd.openxmlformats-officedocument.presentationml.notesSlide+xml"/>
  <Override PartName="/ppt/slides/slide61.xml" ContentType="application/vnd.openxmlformats-officedocument.presentationml.slide+xml"/>
  <Override PartName="/ppt/notesSlides/notesSlide61.xml" ContentType="application/vnd.openxmlformats-officedocument.presentationml.notesSlide+xml"/>
  <Override PartName="/ppt/slides/slide62.xml" ContentType="application/vnd.openxmlformats-officedocument.presentationml.slide+xml"/>
  <Override PartName="/ppt/notesSlides/notesSlide62.xml" ContentType="application/vnd.openxmlformats-officedocument.presentationml.notesSlide+xml"/>
  <Override PartName="/ppt/slides/slide63.xml" ContentType="application/vnd.openxmlformats-officedocument.presentationml.slide+xml"/>
  <Override PartName="/ppt/notesSlides/notesSlide63.xml" ContentType="application/vnd.openxmlformats-officedocument.presentationml.notesSlide+xml"/>
  <Override PartName="/ppt/slides/slide64.xml" ContentType="application/vnd.openxmlformats-officedocument.presentationml.slide+xml"/>
  <Override PartName="/ppt/notesSlides/notesSlide64.xml" ContentType="application/vnd.openxmlformats-officedocument.presentationml.notesSlide+xml"/>
  <Override PartName="/ppt/slides/slide65.xml" ContentType="application/vnd.openxmlformats-officedocument.presentationml.slide+xml"/>
  <Override PartName="/ppt/notesSlides/notesSlide65.xml" ContentType="application/vnd.openxmlformats-officedocument.presentationml.notesSlide+xml"/>
  <Override PartName="/ppt/slides/slide66.xml" ContentType="application/vnd.openxmlformats-officedocument.presentationml.slide+xml"/>
  <Override PartName="/ppt/notesSlides/notesSlide66.xml" ContentType="application/vnd.openxmlformats-officedocument.presentationml.notesSlide+xml"/>
  <Override PartName="/ppt/slides/slide67.xml" ContentType="application/vnd.openxmlformats-officedocument.presentationml.slide+xml"/>
  <Override PartName="/ppt/notesSlides/notesSlide67.xml" ContentType="application/vnd.openxmlformats-officedocument.presentationml.notesSlide+xml"/>
  <Override PartName="/ppt/slides/slide68.xml" ContentType="application/vnd.openxmlformats-officedocument.presentationml.slide+xml"/>
  <Override PartName="/ppt/notesSlides/notesSlide68.xml" ContentType="application/vnd.openxmlformats-officedocument.presentationml.notesSlide+xml"/>
  <Override PartName="/ppt/slides/slide69.xml" ContentType="application/vnd.openxmlformats-officedocument.presentationml.slide+xml"/>
  <Override PartName="/ppt/notesSlides/notesSlide69.xml" ContentType="application/vnd.openxmlformats-officedocument.presentationml.notesSlide+xml"/>
  <Override PartName="/ppt/slides/slide70.xml" ContentType="application/vnd.openxmlformats-officedocument.presentationml.slide+xml"/>
  <Override PartName="/ppt/notesSlides/notesSlide70.xml" ContentType="application/vnd.openxmlformats-officedocument.presentationml.notesSlide+xml"/>
  <Override PartName="/ppt/slides/slide71.xml" ContentType="application/vnd.openxmlformats-officedocument.presentationml.slide+xml"/>
  <Override PartName="/ppt/notesSlides/notesSlide71.xml" ContentType="application/vnd.openxmlformats-officedocument.presentationml.notesSlide+xml"/>
  <Override PartName="/ppt/slides/slide72.xml" ContentType="application/vnd.openxmlformats-officedocument.presentationml.slide+xml"/>
  <Override PartName="/ppt/notesSlides/notesSlide72.xml" ContentType="application/vnd.openxmlformats-officedocument.presentationml.notesSlide+xml"/>
  <Override PartName="/ppt/slides/slide73.xml" ContentType="application/vnd.openxmlformats-officedocument.presentationml.slide+xml"/>
  <Override PartName="/ppt/notesSlides/notesSlide73.xml" ContentType="application/vnd.openxmlformats-officedocument.presentationml.notesSlide+xml"/>
  <Override PartName="/ppt/slides/slide74.xml" ContentType="application/vnd.openxmlformats-officedocument.presentationml.slide+xml"/>
  <Override PartName="/ppt/notesSlides/notesSlide74.xml" ContentType="application/vnd.openxmlformats-officedocument.presentationml.notesSlide+xml"/>
  <Override PartName="/ppt/slides/slide75.xml" ContentType="application/vnd.openxmlformats-officedocument.presentationml.slide+xml"/>
  <Override PartName="/ppt/notesSlides/notesSlide75.xml" ContentType="application/vnd.openxmlformats-officedocument.presentationml.notesSlide+xml"/>
  <Override PartName="/ppt/slides/slide76.xml" ContentType="application/vnd.openxmlformats-officedocument.presentationml.slide+xml"/>
  <Override PartName="/ppt/notesSlides/notesSlide76.xml" ContentType="application/vnd.openxmlformats-officedocument.presentationml.notesSlide+xml"/>
  <Override PartName="/ppt/slides/slide77.xml" ContentType="application/vnd.openxmlformats-officedocument.presentationml.slide+xml"/>
  <Override PartName="/ppt/notesSlides/notesSlide77.xml" ContentType="application/vnd.openxmlformats-officedocument.presentationml.notesSlide+xml"/>
  <Override PartName="/ppt/slides/slide78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79.xml" ContentType="application/vnd.openxmlformats-officedocument.presentationml.notesSlide+xml"/>
  <Override PartName="/ppt/slides/slide80.xml" ContentType="application/vnd.openxmlformats-officedocument.presentationml.slide+xml"/>
  <Override PartName="/ppt/notesSlides/notesSlide80.xml" ContentType="application/vnd.openxmlformats-officedocument.presentationml.notesSlide+xml"/>
  <Override PartName="/ppt/slides/slide81.xml" ContentType="application/vnd.openxmlformats-officedocument.presentationml.slide+xml"/>
  <Override PartName="/ppt/notesSlides/notesSlide81.xml" ContentType="application/vnd.openxmlformats-officedocument.presentationml.notesSlide+xml"/>
  <Override PartName="/ppt/slides/slide82.xml" ContentType="application/vnd.openxmlformats-officedocument.presentationml.slide+xml"/>
  <Override PartName="/ppt/notesSlides/notesSlide82.xml" ContentType="application/vnd.openxmlformats-officedocument.presentationml.notesSlide+xml"/>
  <Override PartName="/ppt/slides/slide83.xml" ContentType="application/vnd.openxmlformats-officedocument.presentationml.slide+xml"/>
  <Override PartName="/ppt/notesSlides/notesSlide83.xml" ContentType="application/vnd.openxmlformats-officedocument.presentationml.notesSlide+xml"/>
  <Override PartName="/ppt/slides/slide84.xml" ContentType="application/vnd.openxmlformats-officedocument.presentationml.slide+xml"/>
  <Override PartName="/ppt/notesSlides/notesSlide84.xml" ContentType="application/vnd.openxmlformats-officedocument.presentationml.notesSlide+xml"/>
  <Override PartName="/ppt/slides/slide85.xml" ContentType="application/vnd.openxmlformats-officedocument.presentationml.slide+xml"/>
  <Override PartName="/ppt/notesSlides/notesSlide85.xml" ContentType="application/vnd.openxmlformats-officedocument.presentationml.notesSlide+xml"/>
  <Override PartName="/ppt/slides/slide86.xml" ContentType="application/vnd.openxmlformats-officedocument.presentationml.slide+xml"/>
  <Override PartName="/ppt/notesSlides/notesSlide86.xml" ContentType="application/vnd.openxmlformats-officedocument.presentationml.notesSlide+xml"/>
  <Override PartName="/ppt/slides/slide87.xml" ContentType="application/vnd.openxmlformats-officedocument.presentationml.slide+xml"/>
  <Override PartName="/ppt/notesSlides/notesSlide87.xml" ContentType="application/vnd.openxmlformats-officedocument.presentationml.notesSlide+xml"/>
  <Override PartName="/ppt/slides/slide88.xml" ContentType="application/vnd.openxmlformats-officedocument.presentationml.slide+xml"/>
  <Override PartName="/ppt/notesSlides/notesSlide88.xml" ContentType="application/vnd.openxmlformats-officedocument.presentationml.notesSlide+xml"/>
  <Override PartName="/ppt/slides/slide89.xml" ContentType="application/vnd.openxmlformats-officedocument.presentationml.slide+xml"/>
  <Override PartName="/ppt/notesSlides/notesSlide89.xml" ContentType="application/vnd.openxmlformats-officedocument.presentationml.notesSlide+xml"/>
  <Override PartName="/ppt/slides/slide90.xml" ContentType="application/vnd.openxmlformats-officedocument.presentationml.slide+xml"/>
  <Override PartName="/ppt/notesSlides/notesSlide90.xml" ContentType="application/vnd.openxmlformats-officedocument.presentationml.notesSlide+xml"/>
  <Override PartName="/ppt/slides/slide91.xml" ContentType="application/vnd.openxmlformats-officedocument.presentationml.slide+xml"/>
  <Override PartName="/ppt/notesSlides/notesSlide91.xml" ContentType="application/vnd.openxmlformats-officedocument.presentationml.notesSlide+xml"/>
  <Override PartName="/ppt/slides/slide92.xml" ContentType="application/vnd.openxmlformats-officedocument.presentationml.slide+xml"/>
  <Override PartName="/ppt/notesSlides/notesSlide92.xml" ContentType="application/vnd.openxmlformats-officedocument.presentationml.notesSlide+xml"/>
  <Override PartName="/ppt/slides/slide93.xml" ContentType="application/vnd.openxmlformats-officedocument.presentationml.slide+xml"/>
  <Override PartName="/ppt/notesSlides/notesSlide93.xml" ContentType="application/vnd.openxmlformats-officedocument.presentationml.notesSlide+xml"/>
  <Override PartName="/ppt/slides/slide94.xml" ContentType="application/vnd.openxmlformats-officedocument.presentationml.slide+xml"/>
  <Override PartName="/ppt/notesSlides/notesSlide94.xml" ContentType="application/vnd.openxmlformats-officedocument.presentationml.notesSlide+xml"/>
  <Override PartName="/ppt/slides/slide95.xml" ContentType="application/vnd.openxmlformats-officedocument.presentationml.slide+xml"/>
  <Override PartName="/ppt/notesSlides/notesSlide95.xml" ContentType="application/vnd.openxmlformats-officedocument.presentationml.notesSlide+xml"/>
  <Override PartName="/ppt/slides/slide96.xml" ContentType="application/vnd.openxmlformats-officedocument.presentationml.slide+xml"/>
  <Override PartName="/ppt/notesSlides/notesSlide96.xml" ContentType="application/vnd.openxmlformats-officedocument.presentationml.notesSlide+xml"/>
  <Override PartName="/ppt/slides/slide97.xml" ContentType="application/vnd.openxmlformats-officedocument.presentationml.slide+xml"/>
  <Override PartName="/ppt/notesSlides/notesSlide97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16"/>
    <p:sldMasterId id="2147483665" r:id="rId18"/>
  </p:sldMasterIdLst>
  <p:notesMasterIdLst>
    <p:notesMasterId r:id="rId20"/>
  </p:notesMasterIdLst>
  <p:sldIdLst>
    <p:sldId id="256" r:id="rId22"/>
    <p:sldId id="257" r:id="rId24"/>
    <p:sldId id="258" r:id="rId25"/>
    <p:sldId id="259" r:id="rId27"/>
    <p:sldId id="260" r:id="rId29"/>
    <p:sldId id="261" r:id="rId31"/>
    <p:sldId id="262" r:id="rId33"/>
    <p:sldId id="263" r:id="rId35"/>
    <p:sldId id="264" r:id="rId37"/>
    <p:sldId id="265" r:id="rId39"/>
    <p:sldId id="266" r:id="rId41"/>
    <p:sldId id="267" r:id="rId43"/>
    <p:sldId id="268" r:id="rId45"/>
    <p:sldId id="269" r:id="rId47"/>
    <p:sldId id="270" r:id="rId49"/>
    <p:sldId id="271" r:id="rId51"/>
    <p:sldId id="272" r:id="rId53"/>
    <p:sldId id="273" r:id="rId55"/>
    <p:sldId id="274" r:id="rId57"/>
    <p:sldId id="275" r:id="rId59"/>
    <p:sldId id="276" r:id="rId61"/>
    <p:sldId id="277" r:id="rId63"/>
    <p:sldId id="278" r:id="rId65"/>
    <p:sldId id="279" r:id="rId67"/>
    <p:sldId id="280" r:id="rId69"/>
    <p:sldId id="281" r:id="rId71"/>
    <p:sldId id="282" r:id="rId73"/>
    <p:sldId id="283" r:id="rId75"/>
    <p:sldId id="284" r:id="rId77"/>
    <p:sldId id="285" r:id="rId79"/>
    <p:sldId id="286" r:id="rId81"/>
    <p:sldId id="287" r:id="rId83"/>
    <p:sldId id="288" r:id="rId85"/>
    <p:sldId id="289" r:id="rId87"/>
    <p:sldId id="290" r:id="rId89"/>
    <p:sldId id="291" r:id="rId91"/>
    <p:sldId id="292" r:id="rId93"/>
    <p:sldId id="293" r:id="rId95"/>
    <p:sldId id="294" r:id="rId97"/>
    <p:sldId id="295" r:id="rId99"/>
    <p:sldId id="296" r:id="rId101"/>
    <p:sldId id="297" r:id="rId103"/>
    <p:sldId id="298" r:id="rId105"/>
    <p:sldId id="299" r:id="rId107"/>
    <p:sldId id="300" r:id="rId109"/>
    <p:sldId id="301" r:id="rId111"/>
    <p:sldId id="302" r:id="rId113"/>
    <p:sldId id="303" r:id="rId115"/>
    <p:sldId id="304" r:id="rId117"/>
    <p:sldId id="305" r:id="rId119"/>
    <p:sldId id="306" r:id="rId121"/>
    <p:sldId id="307" r:id="rId123"/>
    <p:sldId id="308" r:id="rId125"/>
    <p:sldId id="309" r:id="rId127"/>
    <p:sldId id="310" r:id="rId129"/>
    <p:sldId id="311" r:id="rId131"/>
    <p:sldId id="312" r:id="rId133"/>
    <p:sldId id="313" r:id="rId135"/>
    <p:sldId id="314" r:id="rId137"/>
    <p:sldId id="315" r:id="rId139"/>
    <p:sldId id="316" r:id="rId141"/>
    <p:sldId id="317" r:id="rId143"/>
    <p:sldId id="318" r:id="rId145"/>
    <p:sldId id="319" r:id="rId147"/>
    <p:sldId id="320" r:id="rId149"/>
    <p:sldId id="321" r:id="rId151"/>
    <p:sldId id="322" r:id="rId153"/>
    <p:sldId id="323" r:id="rId155"/>
    <p:sldId id="324" r:id="rId157"/>
    <p:sldId id="325" r:id="rId159"/>
    <p:sldId id="326" r:id="rId161"/>
    <p:sldId id="327" r:id="rId163"/>
    <p:sldId id="328" r:id="rId165"/>
    <p:sldId id="329" r:id="rId167"/>
    <p:sldId id="330" r:id="rId169"/>
    <p:sldId id="331" r:id="rId171"/>
    <p:sldId id="332" r:id="rId173"/>
    <p:sldId id="333" r:id="rId175"/>
    <p:sldId id="334" r:id="rId177"/>
    <p:sldId id="335" r:id="rId179"/>
    <p:sldId id="336" r:id="rId181"/>
    <p:sldId id="337" r:id="rId183"/>
    <p:sldId id="338" r:id="rId185"/>
    <p:sldId id="339" r:id="rId187"/>
    <p:sldId id="340" r:id="rId189"/>
    <p:sldId id="341" r:id="rId191"/>
    <p:sldId id="342" r:id="rId193"/>
    <p:sldId id="343" r:id="rId195"/>
    <p:sldId id="344" r:id="rId197"/>
    <p:sldId id="345" r:id="rId199"/>
    <p:sldId id="346" r:id="rId201"/>
    <p:sldId id="347" r:id="rId203"/>
    <p:sldId id="348" r:id="rId205"/>
    <p:sldId id="349" r:id="rId207"/>
    <p:sldId id="350" r:id="rId209"/>
    <p:sldId id="351" r:id="rId211"/>
    <p:sldId id="352" r:id="rId213"/>
  </p:sldIdLst>
  <p:sldSz cx="9144000" cy="51435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9" userDrawn="0">
          <p15:clr>
            <a:srgbClr val="A4A3A4"/>
          </p15:clr>
        </p15:guide>
        <p15:guide id="2" pos="2879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xmlns:r="http://schemas.openxmlformats.org/officeDocument/2006/relationships" def="{0DE0029A-59B4-4B8A-9DF3-8D6C79FE9413}">
  <a:tblStyle styleId="{0DE0029A-59B4-4B8A-9DF3-8D6C79FE941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400696A-2B65-4057-803C-9756D1D3E6B5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 lastView="sldView">
  <p:slideViewPr>
    <p:cSldViewPr snapToGrid="0" snapToObjects="1" showGuides="1">
      <p:cViewPr varScale="1">
        <p:scale>
          <a:sx n="100" d="100"/>
          <a:sy n="100" d="100"/>
        </p:scale>
        <p:origin x="0" y="0"/>
      </p:cViewPr>
      <p:guideLst>
        <p:guide orient="horz" pos="1619"/>
        <p:guide pos="2879"/>
      </p:guideLst>
    </p:cSldViewPr>
  </p:slideViewPr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6" Type="http://schemas.openxmlformats.org/officeDocument/2006/relationships/slideMaster" Target="slideMasters/slideMaster1.xml"></Relationship><Relationship Id="rId17" Type="http://schemas.openxmlformats.org/officeDocument/2006/relationships/theme" Target="theme/theme1.xml"></Relationship><Relationship Id="rId18" Type="http://schemas.openxmlformats.org/officeDocument/2006/relationships/slideMaster" Target="slideMasters/slideMaster2.xml"></Relationship><Relationship Id="rId20" Type="http://schemas.openxmlformats.org/officeDocument/2006/relationships/notesMaster" Target="notesMasters/notesMaster1.xml"></Relationship><Relationship Id="rId22" Type="http://schemas.openxmlformats.org/officeDocument/2006/relationships/slide" Target="slides/slide1.xml"></Relationship><Relationship Id="rId24" Type="http://schemas.openxmlformats.org/officeDocument/2006/relationships/slide" Target="slides/slide2.xml"></Relationship><Relationship Id="rId25" Type="http://schemas.openxmlformats.org/officeDocument/2006/relationships/slide" Target="slides/slide3.xml"></Relationship><Relationship Id="rId27" Type="http://schemas.openxmlformats.org/officeDocument/2006/relationships/slide" Target="slides/slide4.xml"></Relationship><Relationship Id="rId29" Type="http://schemas.openxmlformats.org/officeDocument/2006/relationships/slide" Target="slides/slide5.xml"></Relationship><Relationship Id="rId31" Type="http://schemas.openxmlformats.org/officeDocument/2006/relationships/slide" Target="slides/slide6.xml"></Relationship><Relationship Id="rId33" Type="http://schemas.openxmlformats.org/officeDocument/2006/relationships/slide" Target="slides/slide7.xml"></Relationship><Relationship Id="rId35" Type="http://schemas.openxmlformats.org/officeDocument/2006/relationships/slide" Target="slides/slide8.xml"></Relationship><Relationship Id="rId37" Type="http://schemas.openxmlformats.org/officeDocument/2006/relationships/slide" Target="slides/slide9.xml"></Relationship><Relationship Id="rId39" Type="http://schemas.openxmlformats.org/officeDocument/2006/relationships/slide" Target="slides/slide10.xml"></Relationship><Relationship Id="rId41" Type="http://schemas.openxmlformats.org/officeDocument/2006/relationships/slide" Target="slides/slide11.xml"></Relationship><Relationship Id="rId43" Type="http://schemas.openxmlformats.org/officeDocument/2006/relationships/slide" Target="slides/slide12.xml"></Relationship><Relationship Id="rId45" Type="http://schemas.openxmlformats.org/officeDocument/2006/relationships/slide" Target="slides/slide13.xml"></Relationship><Relationship Id="rId47" Type="http://schemas.openxmlformats.org/officeDocument/2006/relationships/slide" Target="slides/slide14.xml"></Relationship><Relationship Id="rId49" Type="http://schemas.openxmlformats.org/officeDocument/2006/relationships/slide" Target="slides/slide15.xml"></Relationship><Relationship Id="rId51" Type="http://schemas.openxmlformats.org/officeDocument/2006/relationships/slide" Target="slides/slide16.xml"></Relationship><Relationship Id="rId53" Type="http://schemas.openxmlformats.org/officeDocument/2006/relationships/slide" Target="slides/slide17.xml"></Relationship><Relationship Id="rId55" Type="http://schemas.openxmlformats.org/officeDocument/2006/relationships/slide" Target="slides/slide18.xml"></Relationship><Relationship Id="rId57" Type="http://schemas.openxmlformats.org/officeDocument/2006/relationships/slide" Target="slides/slide19.xml"></Relationship><Relationship Id="rId59" Type="http://schemas.openxmlformats.org/officeDocument/2006/relationships/slide" Target="slides/slide20.xml"></Relationship><Relationship Id="rId61" Type="http://schemas.openxmlformats.org/officeDocument/2006/relationships/slide" Target="slides/slide21.xml"></Relationship><Relationship Id="rId63" Type="http://schemas.openxmlformats.org/officeDocument/2006/relationships/slide" Target="slides/slide22.xml"></Relationship><Relationship Id="rId65" Type="http://schemas.openxmlformats.org/officeDocument/2006/relationships/slide" Target="slides/slide23.xml"></Relationship><Relationship Id="rId67" Type="http://schemas.openxmlformats.org/officeDocument/2006/relationships/slide" Target="slides/slide24.xml"></Relationship><Relationship Id="rId69" Type="http://schemas.openxmlformats.org/officeDocument/2006/relationships/slide" Target="slides/slide25.xml"></Relationship><Relationship Id="rId71" Type="http://schemas.openxmlformats.org/officeDocument/2006/relationships/slide" Target="slides/slide26.xml"></Relationship><Relationship Id="rId73" Type="http://schemas.openxmlformats.org/officeDocument/2006/relationships/slide" Target="slides/slide27.xml"></Relationship><Relationship Id="rId75" Type="http://schemas.openxmlformats.org/officeDocument/2006/relationships/slide" Target="slides/slide28.xml"></Relationship><Relationship Id="rId77" Type="http://schemas.openxmlformats.org/officeDocument/2006/relationships/slide" Target="slides/slide29.xml"></Relationship><Relationship Id="rId79" Type="http://schemas.openxmlformats.org/officeDocument/2006/relationships/slide" Target="slides/slide30.xml"></Relationship><Relationship Id="rId81" Type="http://schemas.openxmlformats.org/officeDocument/2006/relationships/slide" Target="slides/slide31.xml"></Relationship><Relationship Id="rId83" Type="http://schemas.openxmlformats.org/officeDocument/2006/relationships/slide" Target="slides/slide32.xml"></Relationship><Relationship Id="rId85" Type="http://schemas.openxmlformats.org/officeDocument/2006/relationships/slide" Target="slides/slide33.xml"></Relationship><Relationship Id="rId87" Type="http://schemas.openxmlformats.org/officeDocument/2006/relationships/slide" Target="slides/slide34.xml"></Relationship><Relationship Id="rId89" Type="http://schemas.openxmlformats.org/officeDocument/2006/relationships/slide" Target="slides/slide35.xml"></Relationship><Relationship Id="rId91" Type="http://schemas.openxmlformats.org/officeDocument/2006/relationships/slide" Target="slides/slide36.xml"></Relationship><Relationship Id="rId93" Type="http://schemas.openxmlformats.org/officeDocument/2006/relationships/slide" Target="slides/slide37.xml"></Relationship><Relationship Id="rId95" Type="http://schemas.openxmlformats.org/officeDocument/2006/relationships/slide" Target="slides/slide38.xml"></Relationship><Relationship Id="rId97" Type="http://schemas.openxmlformats.org/officeDocument/2006/relationships/slide" Target="slides/slide39.xml"></Relationship><Relationship Id="rId99" Type="http://schemas.openxmlformats.org/officeDocument/2006/relationships/slide" Target="slides/slide40.xml"></Relationship><Relationship Id="rId101" Type="http://schemas.openxmlformats.org/officeDocument/2006/relationships/slide" Target="slides/slide41.xml"></Relationship><Relationship Id="rId103" Type="http://schemas.openxmlformats.org/officeDocument/2006/relationships/slide" Target="slides/slide42.xml"></Relationship><Relationship Id="rId105" Type="http://schemas.openxmlformats.org/officeDocument/2006/relationships/slide" Target="slides/slide43.xml"></Relationship><Relationship Id="rId107" Type="http://schemas.openxmlformats.org/officeDocument/2006/relationships/slide" Target="slides/slide44.xml"></Relationship><Relationship Id="rId109" Type="http://schemas.openxmlformats.org/officeDocument/2006/relationships/slide" Target="slides/slide45.xml"></Relationship><Relationship Id="rId111" Type="http://schemas.openxmlformats.org/officeDocument/2006/relationships/slide" Target="slides/slide46.xml"></Relationship><Relationship Id="rId113" Type="http://schemas.openxmlformats.org/officeDocument/2006/relationships/slide" Target="slides/slide47.xml"></Relationship><Relationship Id="rId115" Type="http://schemas.openxmlformats.org/officeDocument/2006/relationships/slide" Target="slides/slide48.xml"></Relationship><Relationship Id="rId117" Type="http://schemas.openxmlformats.org/officeDocument/2006/relationships/slide" Target="slides/slide49.xml"></Relationship><Relationship Id="rId119" Type="http://schemas.openxmlformats.org/officeDocument/2006/relationships/slide" Target="slides/slide50.xml"></Relationship><Relationship Id="rId121" Type="http://schemas.openxmlformats.org/officeDocument/2006/relationships/slide" Target="slides/slide51.xml"></Relationship><Relationship Id="rId123" Type="http://schemas.openxmlformats.org/officeDocument/2006/relationships/slide" Target="slides/slide52.xml"></Relationship><Relationship Id="rId125" Type="http://schemas.openxmlformats.org/officeDocument/2006/relationships/slide" Target="slides/slide53.xml"></Relationship><Relationship Id="rId127" Type="http://schemas.openxmlformats.org/officeDocument/2006/relationships/slide" Target="slides/slide54.xml"></Relationship><Relationship Id="rId129" Type="http://schemas.openxmlformats.org/officeDocument/2006/relationships/slide" Target="slides/slide55.xml"></Relationship><Relationship Id="rId131" Type="http://schemas.openxmlformats.org/officeDocument/2006/relationships/slide" Target="slides/slide56.xml"></Relationship><Relationship Id="rId133" Type="http://schemas.openxmlformats.org/officeDocument/2006/relationships/slide" Target="slides/slide57.xml"></Relationship><Relationship Id="rId135" Type="http://schemas.openxmlformats.org/officeDocument/2006/relationships/slide" Target="slides/slide58.xml"></Relationship><Relationship Id="rId137" Type="http://schemas.openxmlformats.org/officeDocument/2006/relationships/slide" Target="slides/slide59.xml"></Relationship><Relationship Id="rId139" Type="http://schemas.openxmlformats.org/officeDocument/2006/relationships/slide" Target="slides/slide60.xml"></Relationship><Relationship Id="rId141" Type="http://schemas.openxmlformats.org/officeDocument/2006/relationships/slide" Target="slides/slide61.xml"></Relationship><Relationship Id="rId143" Type="http://schemas.openxmlformats.org/officeDocument/2006/relationships/slide" Target="slides/slide62.xml"></Relationship><Relationship Id="rId145" Type="http://schemas.openxmlformats.org/officeDocument/2006/relationships/slide" Target="slides/slide63.xml"></Relationship><Relationship Id="rId147" Type="http://schemas.openxmlformats.org/officeDocument/2006/relationships/slide" Target="slides/slide64.xml"></Relationship><Relationship Id="rId149" Type="http://schemas.openxmlformats.org/officeDocument/2006/relationships/slide" Target="slides/slide65.xml"></Relationship><Relationship Id="rId151" Type="http://schemas.openxmlformats.org/officeDocument/2006/relationships/slide" Target="slides/slide66.xml"></Relationship><Relationship Id="rId153" Type="http://schemas.openxmlformats.org/officeDocument/2006/relationships/slide" Target="slides/slide67.xml"></Relationship><Relationship Id="rId155" Type="http://schemas.openxmlformats.org/officeDocument/2006/relationships/slide" Target="slides/slide68.xml"></Relationship><Relationship Id="rId157" Type="http://schemas.openxmlformats.org/officeDocument/2006/relationships/slide" Target="slides/slide69.xml"></Relationship><Relationship Id="rId159" Type="http://schemas.openxmlformats.org/officeDocument/2006/relationships/slide" Target="slides/slide70.xml"></Relationship><Relationship Id="rId161" Type="http://schemas.openxmlformats.org/officeDocument/2006/relationships/slide" Target="slides/slide71.xml"></Relationship><Relationship Id="rId163" Type="http://schemas.openxmlformats.org/officeDocument/2006/relationships/slide" Target="slides/slide72.xml"></Relationship><Relationship Id="rId165" Type="http://schemas.openxmlformats.org/officeDocument/2006/relationships/slide" Target="slides/slide73.xml"></Relationship><Relationship Id="rId167" Type="http://schemas.openxmlformats.org/officeDocument/2006/relationships/slide" Target="slides/slide74.xml"></Relationship><Relationship Id="rId169" Type="http://schemas.openxmlformats.org/officeDocument/2006/relationships/slide" Target="slides/slide75.xml"></Relationship><Relationship Id="rId171" Type="http://schemas.openxmlformats.org/officeDocument/2006/relationships/slide" Target="slides/slide76.xml"></Relationship><Relationship Id="rId173" Type="http://schemas.openxmlformats.org/officeDocument/2006/relationships/slide" Target="slides/slide77.xml"></Relationship><Relationship Id="rId175" Type="http://schemas.openxmlformats.org/officeDocument/2006/relationships/slide" Target="slides/slide78.xml"></Relationship><Relationship Id="rId177" Type="http://schemas.openxmlformats.org/officeDocument/2006/relationships/slide" Target="slides/slide79.xml"></Relationship><Relationship Id="rId179" Type="http://schemas.openxmlformats.org/officeDocument/2006/relationships/slide" Target="slides/slide80.xml"></Relationship><Relationship Id="rId181" Type="http://schemas.openxmlformats.org/officeDocument/2006/relationships/slide" Target="slides/slide81.xml"></Relationship><Relationship Id="rId183" Type="http://schemas.openxmlformats.org/officeDocument/2006/relationships/slide" Target="slides/slide82.xml"></Relationship><Relationship Id="rId185" Type="http://schemas.openxmlformats.org/officeDocument/2006/relationships/slide" Target="slides/slide83.xml"></Relationship><Relationship Id="rId187" Type="http://schemas.openxmlformats.org/officeDocument/2006/relationships/slide" Target="slides/slide84.xml"></Relationship><Relationship Id="rId189" Type="http://schemas.openxmlformats.org/officeDocument/2006/relationships/slide" Target="slides/slide85.xml"></Relationship><Relationship Id="rId191" Type="http://schemas.openxmlformats.org/officeDocument/2006/relationships/slide" Target="slides/slide86.xml"></Relationship><Relationship Id="rId193" Type="http://schemas.openxmlformats.org/officeDocument/2006/relationships/slide" Target="slides/slide87.xml"></Relationship><Relationship Id="rId195" Type="http://schemas.openxmlformats.org/officeDocument/2006/relationships/slide" Target="slides/slide88.xml"></Relationship><Relationship Id="rId197" Type="http://schemas.openxmlformats.org/officeDocument/2006/relationships/slide" Target="slides/slide89.xml"></Relationship><Relationship Id="rId199" Type="http://schemas.openxmlformats.org/officeDocument/2006/relationships/slide" Target="slides/slide90.xml"></Relationship><Relationship Id="rId201" Type="http://schemas.openxmlformats.org/officeDocument/2006/relationships/slide" Target="slides/slide91.xml"></Relationship><Relationship Id="rId203" Type="http://schemas.openxmlformats.org/officeDocument/2006/relationships/slide" Target="slides/slide92.xml"></Relationship><Relationship Id="rId205" Type="http://schemas.openxmlformats.org/officeDocument/2006/relationships/slide" Target="slides/slide93.xml"></Relationship><Relationship Id="rId207" Type="http://schemas.openxmlformats.org/officeDocument/2006/relationships/slide" Target="slides/slide94.xml"></Relationship><Relationship Id="rId209" Type="http://schemas.openxmlformats.org/officeDocument/2006/relationships/slide" Target="slides/slide95.xml"></Relationship><Relationship Id="rId211" Type="http://schemas.openxmlformats.org/officeDocument/2006/relationships/slide" Target="slides/slide96.xml"></Relationship><Relationship Id="rId213" Type="http://schemas.openxmlformats.org/officeDocument/2006/relationships/slide" Target="slides/slide97.xml"></Relationship><Relationship Id="rId216" Type="http://schemas.openxmlformats.org/officeDocument/2006/relationships/viewProps" Target="viewProps.xml"></Relationship><Relationship Id="rId21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9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2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0.xml"></Relationship></Relationships>
</file>

<file path=ppt/notesSlides/_rels/notesSlide2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1.xml"></Relationship></Relationships>
</file>

<file path=ppt/notesSlides/_rels/notesSlide2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2.xml"></Relationship></Relationships>
</file>

<file path=ppt/notesSlides/_rels/notesSlide2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3.xml"></Relationship></Relationships>
</file>

<file path=ppt/notesSlides/_rels/notesSlide2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4.xml"></Relationship></Relationships>
</file>

<file path=ppt/notesSlides/_rels/notesSlide2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5.xml"></Relationship></Relationships>
</file>

<file path=ppt/notesSlides/_rels/notesSlide2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6.xml"></Relationship></Relationships>
</file>

<file path=ppt/notesSlides/_rels/notesSlide2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7.xml"></Relationship></Relationships>
</file>

<file path=ppt/notesSlides/_rels/notesSlide2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8.xml"></Relationship></Relationships>
</file>

<file path=ppt/notesSlides/_rels/notesSlide2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9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3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0.xml"></Relationship></Relationships>
</file>

<file path=ppt/notesSlides/_rels/notesSlide3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1.xml"></Relationship></Relationships>
</file>

<file path=ppt/notesSlides/_rels/notesSlide3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2.xml"></Relationship></Relationships>
</file>

<file path=ppt/notesSlides/_rels/notesSlide3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3.xml"></Relationship></Relationships>
</file>

<file path=ppt/notesSlides/_rels/notesSlide3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4.xml"></Relationship></Relationships>
</file>

<file path=ppt/notesSlides/_rels/notesSlide3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5.xml"></Relationship></Relationships>
</file>

<file path=ppt/notesSlides/_rels/notesSlide3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6.xml"></Relationship></Relationships>
</file>

<file path=ppt/notesSlides/_rels/notesSlide3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7.xml"></Relationship></Relationships>
</file>

<file path=ppt/notesSlides/_rels/notesSlide3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8.xml"></Relationship></Relationships>
</file>

<file path=ppt/notesSlides/_rels/notesSlide3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9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4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0.xml"></Relationship></Relationships>
</file>

<file path=ppt/notesSlides/_rels/notesSlide4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1.xml"></Relationship></Relationships>
</file>

<file path=ppt/notesSlides/_rels/notesSlide4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2.xml"></Relationship></Relationships>
</file>

<file path=ppt/notesSlides/_rels/notesSlide4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3.xml"></Relationship></Relationships>
</file>

<file path=ppt/notesSlides/_rels/notesSlide4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4.xml"></Relationship></Relationships>
</file>

<file path=ppt/notesSlides/_rels/notesSlide4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5.xml"></Relationship></Relationships>
</file>

<file path=ppt/notesSlides/_rels/notesSlide4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6.xml"></Relationship></Relationships>
</file>

<file path=ppt/notesSlides/_rels/notesSlide4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7.xml"></Relationship></Relationships>
</file>

<file path=ppt/notesSlides/_rels/notesSlide4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8.xml"></Relationship></Relationships>
</file>

<file path=ppt/notesSlides/_rels/notesSlide4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9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5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0.xml"></Relationship></Relationships>
</file>

<file path=ppt/notesSlides/_rels/notesSlide5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1.xml"></Relationship></Relationships>
</file>

<file path=ppt/notesSlides/_rels/notesSlide5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2.xml"></Relationship></Relationships>
</file>

<file path=ppt/notesSlides/_rels/notesSlide5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3.xml"></Relationship></Relationships>
</file>

<file path=ppt/notesSlides/_rels/notesSlide5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4.xml"></Relationship></Relationships>
</file>

<file path=ppt/notesSlides/_rels/notesSlide5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5.xml"></Relationship></Relationships>
</file>

<file path=ppt/notesSlides/_rels/notesSlide5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6.xml"></Relationship></Relationships>
</file>

<file path=ppt/notesSlides/_rels/notesSlide5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7.xml"></Relationship></Relationships>
</file>

<file path=ppt/notesSlides/_rels/notesSlide5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8.xml"></Relationship></Relationships>
</file>

<file path=ppt/notesSlides/_rels/notesSlide5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9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6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0.xml"></Relationship></Relationships>
</file>

<file path=ppt/notesSlides/_rels/notesSlide6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1.xml"></Relationship></Relationships>
</file>

<file path=ppt/notesSlides/_rels/notesSlide6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2.xml"></Relationship></Relationships>
</file>

<file path=ppt/notesSlides/_rels/notesSlide6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3.xml"></Relationship></Relationships>
</file>

<file path=ppt/notesSlides/_rels/notesSlide6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4.xml"></Relationship></Relationships>
</file>

<file path=ppt/notesSlides/_rels/notesSlide6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5.xml"></Relationship></Relationships>
</file>

<file path=ppt/notesSlides/_rels/notesSlide6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6.xml"></Relationship></Relationships>
</file>

<file path=ppt/notesSlides/_rels/notesSlide6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7.xml"></Relationship></Relationships>
</file>

<file path=ppt/notesSlides/_rels/notesSlide6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8.xml"></Relationship></Relationships>
</file>

<file path=ppt/notesSlides/_rels/notesSlide6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9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7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0.xml"></Relationship></Relationships>
</file>

<file path=ppt/notesSlides/_rels/notesSlide7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1.xml"></Relationship></Relationships>
</file>

<file path=ppt/notesSlides/_rels/notesSlide7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2.xml"></Relationship></Relationships>
</file>

<file path=ppt/notesSlides/_rels/notesSlide7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3.xml"></Relationship></Relationships>
</file>

<file path=ppt/notesSlides/_rels/notesSlide7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4.xml"></Relationship></Relationships>
</file>

<file path=ppt/notesSlides/_rels/notesSlide7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5.xml"></Relationship></Relationships>
</file>

<file path=ppt/notesSlides/_rels/notesSlide7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6.xml"></Relationship></Relationships>
</file>

<file path=ppt/notesSlides/_rels/notesSlide7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7.xml"></Relationship></Relationships>
</file>

<file path=ppt/notesSlides/_rels/notesSlide7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8.xml"></Relationship></Relationships>
</file>

<file path=ppt/notesSlides/_rels/notesSlide7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9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.xml"></Relationship></Relationships>
</file>

<file path=ppt/notesSlides/_rels/notesSlide8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0.xml"></Relationship></Relationships>
</file>

<file path=ppt/notesSlides/_rels/notesSlide8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1.xml"></Relationship></Relationships>
</file>

<file path=ppt/notesSlides/_rels/notesSlide8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2.xml"></Relationship></Relationships>
</file>

<file path=ppt/notesSlides/_rels/notesSlide8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3.xml"></Relationship></Relationships>
</file>

<file path=ppt/notesSlides/_rels/notesSlide8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4.xml"></Relationship></Relationships>
</file>

<file path=ppt/notesSlides/_rels/notesSlide8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5.xml"></Relationship></Relationships>
</file>

<file path=ppt/notesSlides/_rels/notesSlide8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6.xml"></Relationship></Relationships>
</file>

<file path=ppt/notesSlides/_rels/notesSlide8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7.xml"></Relationship></Relationships>
</file>

<file path=ppt/notesSlides/_rels/notesSlide8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8.xml"></Relationship></Relationships>
</file>

<file path=ppt/notesSlides/_rels/notesSlide8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9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_rels/notesSlide9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0.xml"></Relationship></Relationships>
</file>

<file path=ppt/notesSlides/_rels/notesSlide9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1.xml"></Relationship></Relationships>
</file>

<file path=ppt/notesSlides/_rels/notesSlide9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2.xml"></Relationship></Relationships>
</file>

<file path=ppt/notesSlides/_rels/notesSlide9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3.xml"></Relationship></Relationships>
</file>

<file path=ppt/notesSlides/_rels/notesSlide9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4.xml"></Relationship></Relationships>
</file>

<file path=ppt/notesSlides/_rels/notesSlide9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5.xml"></Relationship></Relationships>
</file>

<file path=ppt/notesSlides/_rels/notesSlide9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6.xml"></Relationship></Relationships>
</file>

<file path=ppt/notesSlides/_rels/notesSlide9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7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a2e0c399f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10a2e0c399f_2_28:notes"/>
          <p:cNvSpPr/>
          <p:nvPr>
            <p:ph idx="2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0b3c13a7bd_0_239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84" name="Google Shape;284;g10b3c13a7bd_0_239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g10b3c13a7bd_0_239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10b3c13a7bd_0_239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g10b3c13a7bd_0_239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88" name="Google Shape;288;g10b3c13a7bd_0_239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b3c13a7bd_0_335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305" name="Google Shape;305;g10b3c13a7bd_0_335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g10b3c13a7bd_0_335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10b3c13a7bd_0_335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8" name="Google Shape;308;g10b3c13a7bd_0_335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309" name="Google Shape;309;g10b3c13a7bd_0_335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0b3c13a7bd_0_380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342" name="Google Shape;342;g10b3c13a7bd_0_380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3" name="Google Shape;343;g10b3c13a7bd_0_380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10b3c13a7bd_0_380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5" name="Google Shape;345;g10b3c13a7bd_0_380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346" name="Google Shape;346;g10b3c13a7bd_0_380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0b3c13a7bd_0_436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370" name="Google Shape;370;g10b3c13a7bd_0_436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g10b3c13a7bd_0_436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g10b3c13a7bd_0_436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g10b3c13a7bd_0_436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374" name="Google Shape;374;g10b3c13a7bd_0_436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0b3c13a7bd_0_466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392" name="Google Shape;392;g10b3c13a7bd_0_466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3" name="Google Shape;393;g10b3c13a7bd_0_466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g10b3c13a7bd_0_466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5" name="Google Shape;395;g10b3c13a7bd_0_466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396" name="Google Shape;396;g10b3c13a7bd_0_466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0b3c13a7bd_0_487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412" name="Google Shape;412;g10b3c13a7bd_0_487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3" name="Google Shape;413;g10b3c13a7bd_0_487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g10b3c13a7bd_0_487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5" name="Google Shape;415;g10b3c13a7bd_0_487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416" name="Google Shape;416;g10b3c13a7bd_0_487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0b3c13a7bd_0_526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438" name="Google Shape;438;g10b3c13a7bd_0_526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9" name="Google Shape;439;g10b3c13a7bd_0_526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g10b3c13a7bd_0_526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1" name="Google Shape;441;g10b3c13a7bd_0_526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442" name="Google Shape;442;g10b3c13a7bd_0_526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0b3c13a7bd_0_561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463" name="Google Shape;463;g10b3c13a7bd_0_561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4" name="Google Shape;464;g10b3c13a7bd_0_561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g10b3c13a7bd_0_561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6" name="Google Shape;466;g10b3c13a7bd_0_561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467" name="Google Shape;467;g10b3c13a7bd_0_561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0b3c13a7bd_0_611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499" name="Google Shape;499;g10b3c13a7bd_0_611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0" name="Google Shape;500;g10b3c13a7bd_0_611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g10b3c13a7bd_0_611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2" name="Google Shape;502;g10b3c13a7bd_0_611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503" name="Google Shape;503;g10b3c13a7bd_0_611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0b3c13a7bd_0_672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539" name="Google Shape;539;g10b3c13a7bd_0_672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0" name="Google Shape;540;g10b3c13a7bd_0_672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g10b3c13a7bd_0_672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2" name="Google Shape;542;g10b3c13a7bd_0_672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543" name="Google Shape;543;g10b3c13a7bd_0_672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a2e0c399f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10a2e0c399f_2_34:notes"/>
          <p:cNvSpPr/>
          <p:nvPr>
            <p:ph idx="2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0b3c13a7bd_0_731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573" name="Google Shape;573;g10b3c13a7bd_0_731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4" name="Google Shape;574;g10b3c13a7bd_0_731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5" name="Google Shape;575;g10b3c13a7bd_0_731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6" name="Google Shape;576;g10b3c13a7bd_0_731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577" name="Google Shape;577;g10b3c13a7bd_0_731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0b3c13a7bd_0_764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589" name="Google Shape;589;g10b3c13a7bd_0_764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0" name="Google Shape;590;g10b3c13a7bd_0_764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1" name="Google Shape;591;g10b3c13a7bd_0_764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2" name="Google Shape;592;g10b3c13a7bd_0_764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593" name="Google Shape;593;g10b3c13a7bd_0_764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0b3c13a7bd_0_822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624" name="Google Shape;624;g10b3c13a7bd_0_822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5" name="Google Shape;625;g10b3c13a7bd_0_822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6" name="Google Shape;626;g10b3c13a7bd_0_822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7" name="Google Shape;627;g10b3c13a7bd_0_822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628" name="Google Shape;628;g10b3c13a7bd_0_822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0b3c13a7bd_0_867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656" name="Google Shape;656;g10b3c13a7bd_0_867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7" name="Google Shape;657;g10b3c13a7bd_0_867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8" name="Google Shape;658;g10b3c13a7bd_0_867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9" name="Google Shape;659;g10b3c13a7bd_0_867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660" name="Google Shape;660;g10b3c13a7bd_0_867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0b3c13a7bd_0_921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684" name="Google Shape;684;g10b3c13a7bd_0_921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5" name="Google Shape;685;g10b3c13a7bd_0_921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6" name="Google Shape;686;g10b3c13a7bd_0_921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7" name="Google Shape;687;g10b3c13a7bd_0_921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688" name="Google Shape;688;g10b3c13a7bd_0_921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0b3c13a7bd_0_948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701" name="Google Shape;701;g10b3c13a7bd_0_948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2" name="Google Shape;702;g10b3c13a7bd_0_948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3" name="Google Shape;703;g10b3c13a7bd_0_948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4" name="Google Shape;704;g10b3c13a7bd_0_948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705" name="Google Shape;705;g10b3c13a7bd_0_948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0b3c13a7bd_0_1089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734" name="Google Shape;734;g10b3c13a7bd_0_1089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5" name="Google Shape;735;g10b3c13a7bd_0_1089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6" name="Google Shape;736;g10b3c13a7bd_0_1089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7" name="Google Shape;737;g10b3c13a7bd_0_1089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738" name="Google Shape;738;g10b3c13a7bd_0_1089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10b3c13a7bd_0_1119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765" name="Google Shape;765;g10b3c13a7bd_0_1119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6" name="Google Shape;766;g10b3c13a7bd_0_1119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7" name="Google Shape;767;g10b3c13a7bd_0_1119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8" name="Google Shape;768;g10b3c13a7bd_0_1119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769" name="Google Shape;769;g10b3c13a7bd_0_1119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10b3c13a7bd_0_1159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796" name="Google Shape;796;g10b3c13a7bd_0_1159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7" name="Google Shape;797;g10b3c13a7bd_0_1159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8" name="Google Shape;798;g10b3c13a7bd_0_1159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9" name="Google Shape;799;g10b3c13a7bd_0_1159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800" name="Google Shape;800;g10b3c13a7bd_0_1159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0b3c13a7bd_0_1202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820" name="Google Shape;820;g10b3c13a7bd_0_1202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1" name="Google Shape;821;g10b3c13a7bd_0_1202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2" name="Google Shape;822;g10b3c13a7bd_0_1202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3" name="Google Shape;823;g10b3c13a7bd_0_1202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824" name="Google Shape;824;g10b3c13a7bd_0_1202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a2e0c399f_2_39:notes"/>
          <p:cNvSpPr txBox="1"/>
          <p:nvPr>
            <p:ph idx="2" type="hdr"/>
          </p:nvPr>
        </p:nvSpPr>
        <p:spPr>
          <a:xfrm>
            <a:off x="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92" name="Google Shape;92;g10a2e0c399f_2_39:notes"/>
          <p:cNvSpPr txBox="1"/>
          <p:nvPr>
            <p:ph idx="10" type="dt"/>
          </p:nvPr>
        </p:nvSpPr>
        <p:spPr>
          <a:xfrm>
            <a:off x="388493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g10a2e0c399f_2_39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0a2e0c399f_2_39:notes"/>
          <p:cNvSpPr txBox="1"/>
          <p:nvPr>
            <p:ph idx="1"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g10a2e0c399f_2_39:notes"/>
          <p:cNvSpPr txBox="1"/>
          <p:nvPr>
            <p:ph idx="11" type="ftr"/>
          </p:nvPr>
        </p:nvSpPr>
        <p:spPr>
          <a:xfrm>
            <a:off x="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96" name="Google Shape;96;g10a2e0c399f_2_39:notes"/>
          <p:cNvSpPr txBox="1"/>
          <p:nvPr>
            <p:ph idx="12" type="sldNum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10b3c13a7bd_0_1232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844" name="Google Shape;844;g10b3c13a7bd_0_1232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5" name="Google Shape;845;g10b3c13a7bd_0_1232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6" name="Google Shape;846;g10b3c13a7bd_0_1232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7" name="Google Shape;847;g10b3c13a7bd_0_1232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848" name="Google Shape;848;g10b3c13a7bd_0_1232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10b3c13a7bd_0_1267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877" name="Google Shape;877;g10b3c13a7bd_0_1267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8" name="Google Shape;878;g10b3c13a7bd_0_1267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9" name="Google Shape;879;g10b3c13a7bd_0_1267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0" name="Google Shape;880;g10b3c13a7bd_0_1267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881" name="Google Shape;881;g10b3c13a7bd_0_1267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10b3c13a7bd_0_1301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894" name="Google Shape;894;g10b3c13a7bd_0_1301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5" name="Google Shape;895;g10b3c13a7bd_0_1301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6" name="Google Shape;896;g10b3c13a7bd_0_1301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7" name="Google Shape;897;g10b3c13a7bd_0_1301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898" name="Google Shape;898;g10b3c13a7bd_0_1301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10b3c13a7bd_0_1330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921" name="Google Shape;921;g10b3c13a7bd_0_1330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2" name="Google Shape;922;g10b3c13a7bd_0_1330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3" name="Google Shape;923;g10b3c13a7bd_0_1330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4" name="Google Shape;924;g10b3c13a7bd_0_1330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925" name="Google Shape;925;g10b3c13a7bd_0_1330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10b4661b94d_0_0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939" name="Google Shape;939;g10b4661b94d_0_0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0" name="Google Shape;940;g10b4661b94d_0_0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1" name="Google Shape;941;g10b4661b94d_0_0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2" name="Google Shape;942;g10b4661b94d_0_0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943" name="Google Shape;943;g10b4661b94d_0_0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0b4661b94d_0_25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961" name="Google Shape;961;g10b4661b94d_0_25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2" name="Google Shape;962;g10b4661b94d_0_25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3" name="Google Shape;963;g10b4661b94d_0_25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4" name="Google Shape;964;g10b4661b94d_0_25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965" name="Google Shape;965;g10b4661b94d_0_25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10b4661b94d_0_65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992" name="Google Shape;992;g10b4661b94d_0_65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3" name="Google Shape;993;g10b4661b94d_0_65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4" name="Google Shape;994;g10b4661b94d_0_65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5" name="Google Shape;995;g10b4661b94d_0_65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996" name="Google Shape;996;g10b4661b94d_0_65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10b4661b94d_0_107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021" name="Google Shape;1021;g10b4661b94d_0_107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2" name="Google Shape;1022;g10b4661b94d_0_107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3" name="Google Shape;1023;g10b4661b94d_0_107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4" name="Google Shape;1024;g10b4661b94d_0_107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025" name="Google Shape;1025;g10b4661b94d_0_107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10b4661b94d_0_157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058" name="Google Shape;1058;g10b4661b94d_0_157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9" name="Google Shape;1059;g10b4661b94d_0_157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0" name="Google Shape;1060;g10b4661b94d_0_157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1" name="Google Shape;1061;g10b4661b94d_0_157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062" name="Google Shape;1062;g10b4661b94d_0_157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d19104026c_0_312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096" name="Google Shape;1096;gd19104026c_0_312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7" name="Google Shape;1097;gd19104026c_0_312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8" name="Google Shape;1098;gd19104026c_0_312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9" name="Google Shape;1099;gd19104026c_0_312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100" name="Google Shape;1100;gd19104026c_0_312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b3c13a7bd_0_15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22" name="Google Shape;122;g10b3c13a7bd_0_15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g10b3c13a7bd_0_15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0b3c13a7bd_0_15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g10b3c13a7bd_0_15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26" name="Google Shape;126;g10b3c13a7bd_0_15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d19104026c_0_343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128" name="Google Shape;1128;gd19104026c_0_343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9" name="Google Shape;1129;gd19104026c_0_343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0" name="Google Shape;1130;gd19104026c_0_343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1" name="Google Shape;1131;gd19104026c_0_343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132" name="Google Shape;1132;gd19104026c_0_343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d19104026c_0_390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176" name="Google Shape;1176;gd19104026c_0_390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7" name="Google Shape;1177;gd19104026c_0_390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8" name="Google Shape;1178;gd19104026c_0_390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9" name="Google Shape;1179;gd19104026c_0_390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180" name="Google Shape;1180;gd19104026c_0_390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d19104026c_0_441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228" name="Google Shape;1228;gd19104026c_0_441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9" name="Google Shape;1229;gd19104026c_0_441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0" name="Google Shape;1230;gd19104026c_0_441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1" name="Google Shape;1231;gd19104026c_0_441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232" name="Google Shape;1232;gd19104026c_0_441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d19104026c_0_470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258" name="Google Shape;1258;gd19104026c_0_470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9" name="Google Shape;1259;gd19104026c_0_470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0" name="Google Shape;1260;gd19104026c_0_470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1" name="Google Shape;1261;gd19104026c_0_470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262" name="Google Shape;1262;gd19104026c_0_470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d19104026c_0_516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305" name="Google Shape;1305;gd19104026c_0_516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6" name="Google Shape;1306;gd19104026c_0_516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7" name="Google Shape;1307;gd19104026c_0_516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8" name="Google Shape;1308;gd19104026c_0_516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309" name="Google Shape;1309;gd19104026c_0_516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d19104026c_0_534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324" name="Google Shape;1324;gd19104026c_0_534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5" name="Google Shape;1325;gd19104026c_0_534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6" name="Google Shape;1326;gd19104026c_0_534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7" name="Google Shape;1327;gd19104026c_0_534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328" name="Google Shape;1328;gd19104026c_0_534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19104026c_0_556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347" name="Google Shape;1347;gd19104026c_0_556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8" name="Google Shape;1348;gd19104026c_0_556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9" name="Google Shape;1349;gd19104026c_0_556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0" name="Google Shape;1350;gd19104026c_0_556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351" name="Google Shape;1351;gd19104026c_0_556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d19104026c_0_585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377" name="Google Shape;1377;gd19104026c_0_585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8" name="Google Shape;1378;gd19104026c_0_585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9" name="Google Shape;1379;gd19104026c_0_585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0" name="Google Shape;1380;gd19104026c_0_585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381" name="Google Shape;1381;gd19104026c_0_585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d19104026c_0_624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417" name="Google Shape;1417;gd19104026c_0_624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8" name="Google Shape;1418;gd19104026c_0_624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9" name="Google Shape;1419;gd19104026c_0_624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0" name="Google Shape;1420;gd19104026c_0_624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421" name="Google Shape;1421;gd19104026c_0_624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d19104026c_0_657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451" name="Google Shape;1451;gd19104026c_0_657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2" name="Google Shape;1452;gd19104026c_0_657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3" name="Google Shape;1453;gd19104026c_0_657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4" name="Google Shape;1454;gd19104026c_0_657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455" name="Google Shape;1455;gd19104026c_0_657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b3c13a7bd_0_59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51" name="Google Shape;151;g10b3c13a7bd_0_59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g10b3c13a7bd_0_59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0b3c13a7bd_0_59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g10b3c13a7bd_0_59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55" name="Google Shape;155;g10b3c13a7bd_0_59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d19104026c_0_672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467" name="Google Shape;1467;gd19104026c_0_672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8" name="Google Shape;1468;gd19104026c_0_672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9" name="Google Shape;1469;gd19104026c_0_672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0" name="Google Shape;1470;gd19104026c_0_672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471" name="Google Shape;1471;gd19104026c_0_672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d19104026c_0_706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502" name="Google Shape;1502;gd19104026c_0_706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3" name="Google Shape;1503;gd19104026c_0_706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4" name="Google Shape;1504;gd19104026c_0_706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5" name="Google Shape;1505;gd19104026c_0_706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506" name="Google Shape;1506;gd19104026c_0_706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d19104026c_0_735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532" name="Google Shape;1532;gd19104026c_0_735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3" name="Google Shape;1533;gd19104026c_0_735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4" name="Google Shape;1534;gd19104026c_0_735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5" name="Google Shape;1535;gd19104026c_0_735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536" name="Google Shape;1536;gd19104026c_0_735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d19104026c_0_760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558" name="Google Shape;1558;gd19104026c_0_760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9" name="Google Shape;1559;gd19104026c_0_760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0" name="Google Shape;1560;gd19104026c_0_760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1" name="Google Shape;1561;gd19104026c_0_760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562" name="Google Shape;1562;gd19104026c_0_760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gd19104026c_0_790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590" name="Google Shape;1590;gd19104026c_0_790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1" name="Google Shape;1591;gd19104026c_0_790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2" name="Google Shape;1592;gd19104026c_0_790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3" name="Google Shape;1593;gd19104026c_0_790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594" name="Google Shape;1594;gd19104026c_0_790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gd19104026c_0_833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634" name="Google Shape;1634;gd19104026c_0_833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5" name="Google Shape;1635;gd19104026c_0_833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6" name="Google Shape;1636;gd19104026c_0_833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7" name="Google Shape;1637;gd19104026c_0_833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638" name="Google Shape;1638;gd19104026c_0_833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6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gd19104026c_0_876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678" name="Google Shape;1678;gd19104026c_0_876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9" name="Google Shape;1679;gd19104026c_0_876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0" name="Google Shape;1680;gd19104026c_0_876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1" name="Google Shape;1681;gd19104026c_0_876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682" name="Google Shape;1682;gd19104026c_0_876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d19104026c_0_901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704" name="Google Shape;1704;gd19104026c_0_901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5" name="Google Shape;1705;gd19104026c_0_901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6" name="Google Shape;1706;gd19104026c_0_901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7" name="Google Shape;1707;gd19104026c_0_901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708" name="Google Shape;1708;gd19104026c_0_901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gd19104026c_0_937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741" name="Google Shape;1741;gd19104026c_0_937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2" name="Google Shape;1742;gd19104026c_0_937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3" name="Google Shape;1743;gd19104026c_0_937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4" name="Google Shape;1744;gd19104026c_0_937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745" name="Google Shape;1745;gd19104026c_0_937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10b4661b94d_0_241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797" name="Google Shape;1797;g10b4661b94d_0_241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8" name="Google Shape;1798;g10b4661b94d_0_241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9" name="Google Shape;1799;g10b4661b94d_0_241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0" name="Google Shape;1800;g10b4661b94d_0_241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801" name="Google Shape;1801;g10b4661b94d_0_241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b3c13a7bd_0_95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67" name="Google Shape;167;g10b3c13a7bd_0_95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10b3c13a7bd_0_95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0b3c13a7bd_0_95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g10b3c13a7bd_0_95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71" name="Google Shape;171;g10b3c13a7bd_0_95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6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g10b4661b94d_0_298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828" name="Google Shape;1828;g10b4661b94d_0_298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9" name="Google Shape;1829;g10b4661b94d_0_298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0" name="Google Shape;1830;g10b4661b94d_0_298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1" name="Google Shape;1831;g10b4661b94d_0_298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832" name="Google Shape;1832;g10b4661b94d_0_298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10b4661b94d_0_353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853" name="Google Shape;1853;g10b4661b94d_0_353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4" name="Google Shape;1854;g10b4661b94d_0_353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5" name="Google Shape;1855;g10b4661b94d_0_353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6" name="Google Shape;1856;g10b4661b94d_0_353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857" name="Google Shape;1857;g10b4661b94d_0_353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10b4661b94d_0_385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886" name="Google Shape;1886;g10b4661b94d_0_385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7" name="Google Shape;1887;g10b4661b94d_0_385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8" name="Google Shape;1888;g10b4661b94d_0_385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9" name="Google Shape;1889;g10b4661b94d_0_385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890" name="Google Shape;1890;g10b4661b94d_0_385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g10b4661b94d_0_424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911" name="Google Shape;1911;g10b4661b94d_0_424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2" name="Google Shape;1912;g10b4661b94d_0_424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3" name="Google Shape;1913;g10b4661b94d_0_424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4" name="Google Shape;1914;g10b4661b94d_0_424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915" name="Google Shape;1915;g10b4661b94d_0_424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10b4661b94d_0_448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932" name="Google Shape;1932;g10b4661b94d_0_448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3" name="Google Shape;1933;g10b4661b94d_0_448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4" name="Google Shape;1934;g10b4661b94d_0_448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5" name="Google Shape;1935;g10b4661b94d_0_448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936" name="Google Shape;1936;g10b4661b94d_0_448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g10b4661b94d_0_497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950" name="Google Shape;1950;g10b4661b94d_0_497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1" name="Google Shape;1951;g10b4661b94d_0_497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2" name="Google Shape;1952;g10b4661b94d_0_497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3" name="Google Shape;1953;g10b4661b94d_0_497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954" name="Google Shape;1954;g10b4661b94d_0_497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0b4661b94d_0_575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984" name="Google Shape;1984;g10b4661b94d_0_575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5" name="Google Shape;1985;g10b4661b94d_0_575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6" name="Google Shape;1986;g10b4661b94d_0_575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7" name="Google Shape;1987;g10b4661b94d_0_575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988" name="Google Shape;1988;g10b4661b94d_0_575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5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10b4661b94d_0_607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017" name="Google Shape;2017;g10b4661b94d_0_607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8" name="Google Shape;2018;g10b4661b94d_0_607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9" name="Google Shape;2019;g10b4661b94d_0_607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0" name="Google Shape;2020;g10b4661b94d_0_607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021" name="Google Shape;2021;g10b4661b94d_0_607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0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g10b4661b94d_0_653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042" name="Google Shape;2042;g10b4661b94d_0_653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3" name="Google Shape;2043;g10b4661b94d_0_653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4" name="Google Shape;2044;g10b4661b94d_0_653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5" name="Google Shape;2045;g10b4661b94d_0_653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046" name="Google Shape;2046;g10b4661b94d_0_653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7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g10b4661b94d_0_689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079" name="Google Shape;2079;g10b4661b94d_0_689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0" name="Google Shape;2080;g10b4661b94d_0_689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1" name="Google Shape;2081;g10b4661b94d_0_689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2" name="Google Shape;2082;g10b4661b94d_0_689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083" name="Google Shape;2083;g10b4661b94d_0_689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b3c13a7bd_0_158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03" name="Google Shape;203;g10b3c13a7bd_0_158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10b3c13a7bd_0_158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0b3c13a7bd_0_158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g10b3c13a7bd_0_158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07" name="Google Shape;207;g10b3c13a7bd_0_158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5" name="Shape 2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Google Shape;2116;g10b4661b94d_0_726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117" name="Google Shape;2117;g10b4661b94d_0_726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8" name="Google Shape;2118;g10b4661b94d_0_726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9" name="Google Shape;2119;g10b4661b94d_0_726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0" name="Google Shape;2120;g10b4661b94d_0_726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121" name="Google Shape;2121;g10b4661b94d_0_726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g10b4661b94d_0_784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143" name="Google Shape;2143;g10b4661b94d_0_784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4" name="Google Shape;2144;g10b4661b94d_0_784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5" name="Google Shape;2145;g10b4661b94d_0_784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6" name="Google Shape;2146;g10b4661b94d_0_784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147" name="Google Shape;2147;g10b4661b94d_0_784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3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g10b4661b94d_0_820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175" name="Google Shape;2175;g10b4661b94d_0_820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6" name="Google Shape;2176;g10b4661b94d_0_820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7" name="Google Shape;2177;g10b4661b94d_0_820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8" name="Google Shape;2178;g10b4661b94d_0_820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179" name="Google Shape;2179;g10b4661b94d_0_820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g10b4661b94d_0_982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223" name="Google Shape;2223;g10b4661b94d_0_982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4" name="Google Shape;2224;g10b4661b94d_0_982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5" name="Google Shape;2225;g10b4661b94d_0_982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6" name="Google Shape;2226;g10b4661b94d_0_982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227" name="Google Shape;2227;g10b4661b94d_0_982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3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g10b4661b94d_0_1063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275" name="Google Shape;2275;g10b4661b94d_0_1063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6" name="Google Shape;2276;g10b4661b94d_0_1063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7" name="Google Shape;2277;g10b4661b94d_0_1063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8" name="Google Shape;2278;g10b4661b94d_0_1063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279" name="Google Shape;2279;g10b4661b94d_0_1063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3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0b4661b94d_0_1133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305" name="Google Shape;2305;g10b4661b94d_0_1133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6" name="Google Shape;2306;g10b4661b94d_0_1133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7" name="Google Shape;2307;g10b4661b94d_0_1133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8" name="Google Shape;2308;g10b4661b94d_0_1133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309" name="Google Shape;2309;g10b4661b94d_0_1133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0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g10b4661b94d_0_1196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352" name="Google Shape;2352;g10b4661b94d_0_1196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3" name="Google Shape;2353;g10b4661b94d_0_1196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4" name="Google Shape;2354;g10b4661b94d_0_1196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5" name="Google Shape;2355;g10b4661b94d_0_1196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356" name="Google Shape;2356;g10b4661b94d_0_1196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9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10b4661b94d_0_1247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371" name="Google Shape;2371;g10b4661b94d_0_1247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2" name="Google Shape;2372;g10b4661b94d_0_1247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3" name="Google Shape;2373;g10b4661b94d_0_1247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4" name="Google Shape;2374;g10b4661b94d_0_1247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375" name="Google Shape;2375;g10b4661b94d_0_1247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2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10b4661b94d_0_1271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394" name="Google Shape;2394;g10b4661b94d_0_1271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5" name="Google Shape;2395;g10b4661b94d_0_1271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6" name="Google Shape;2396;g10b4661b94d_0_1271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7" name="Google Shape;2397;g10b4661b94d_0_1271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398" name="Google Shape;2398;g10b4661b94d_0_1271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2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g10b4661b94d_0_1306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424" name="Google Shape;2424;g10b4661b94d_0_1306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5" name="Google Shape;2425;g10b4661b94d_0_1306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6" name="Google Shape;2426;g10b4661b94d_0_1306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7" name="Google Shape;2427;g10b4661b94d_0_1306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428" name="Google Shape;2428;g10b4661b94d_0_1306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b3c13a7bd_0_197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38" name="Google Shape;238;g10b3c13a7bd_0_197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g10b3c13a7bd_0_197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10b3c13a7bd_0_197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g10b3c13a7bd_0_197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42" name="Google Shape;242;g10b3c13a7bd_0_197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2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Google Shape;2463;g10b4661b94d_0_1345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464" name="Google Shape;2464;g10b4661b94d_0_1345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5" name="Google Shape;2465;g10b4661b94d_0_1345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6" name="Google Shape;2466;g10b4661b94d_0_1345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7" name="Google Shape;2467;g10b4661b94d_0_1345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468" name="Google Shape;2468;g10b4661b94d_0_1345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6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g10b4661b94d_0_1378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498" name="Google Shape;2498;g10b4661b94d_0_1378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9" name="Google Shape;2499;g10b4661b94d_0_1378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0" name="Google Shape;2500;g10b4661b94d_0_1378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1" name="Google Shape;2501;g10b4661b94d_0_1378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502" name="Google Shape;2502;g10b4661b94d_0_1378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2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Google Shape;2513;g10b4661b94d_0_1393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514" name="Google Shape;2514;g10b4661b94d_0_1393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5" name="Google Shape;2515;g10b4661b94d_0_1393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6" name="Google Shape;2516;g10b4661b94d_0_1393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7" name="Google Shape;2517;g10b4661b94d_0_1393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518" name="Google Shape;2518;g10b4661b94d_0_1393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7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8" name="Google Shape;2548;g10a562855af_0_2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549" name="Google Shape;2549;g10a562855af_0_2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0" name="Google Shape;2550;g10a562855af_0_2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1" name="Google Shape;2551;g10a562855af_0_2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2" name="Google Shape;2552;g10a562855af_0_2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553" name="Google Shape;2553;g10a562855af_0_2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7" name="Shape 2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8" name="Google Shape;2578;g10a562855af_0_52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579" name="Google Shape;2579;g10a562855af_0_52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0" name="Google Shape;2580;g10a562855af_0_52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1" name="Google Shape;2581;g10a562855af_0_52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2" name="Google Shape;2582;g10a562855af_0_52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583" name="Google Shape;2583;g10a562855af_0_52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3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g10a562855af_0_91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605" name="Google Shape;2605;g10a562855af_0_91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6" name="Google Shape;2606;g10a562855af_0_91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7" name="Google Shape;2607;g10a562855af_0_91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8" name="Google Shape;2608;g10a562855af_0_91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609" name="Google Shape;2609;g10a562855af_0_91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5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10a562855af_0_129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637" name="Google Shape;2637;g10a562855af_0_129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8" name="Google Shape;2638;g10a562855af_0_129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9" name="Google Shape;2639;g10a562855af_0_129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0" name="Google Shape;2640;g10a562855af_0_129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641" name="Google Shape;2641;g10a562855af_0_129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9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0" name="Google Shape;2680;gd19104026c_0_0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681" name="Google Shape;2681;gd19104026c_0_0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2" name="Google Shape;2682;gd19104026c_0_0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3" name="Google Shape;2683;gd19104026c_0_0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4" name="Google Shape;2684;gd19104026c_0_0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685" name="Google Shape;2685;gd19104026c_0_0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3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gd19104026c_0_73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725" name="Google Shape;2725;gd19104026c_0_73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6" name="Google Shape;2726;gd19104026c_0_73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7" name="Google Shape;2727;gd19104026c_0_73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8" name="Google Shape;2728;gd19104026c_0_73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729" name="Google Shape;2729;gd19104026c_0_73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9" name="Shape 2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0" name="Google Shape;2750;gd19104026c_0_132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751" name="Google Shape;2751;gd19104026c_0_132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2" name="Google Shape;2752;gd19104026c_0_132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3" name="Google Shape;2753;gd19104026c_0_132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4" name="Google Shape;2754;gd19104026c_0_132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755" name="Google Shape;2755;gd19104026c_0_132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b3c13a7bd_0_271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60" name="Google Shape;260;g10b3c13a7bd_0_271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g10b3c13a7bd_0_271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10b3c13a7bd_0_271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g10b3c13a7bd_0_271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64" name="Google Shape;264;g10b3c13a7bd_0_271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6" name="Shape 2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7" name="Google Shape;2787;gd19104026c_0_175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788" name="Google Shape;2788;gd19104026c_0_175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9" name="Google Shape;2789;gd19104026c_0_175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0" name="Google Shape;2790;gd19104026c_0_175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91" name="Google Shape;2791;gd19104026c_0_175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792" name="Google Shape;2792;gd19104026c_0_175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2" name="Shape 2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3" name="Google Shape;2843;gd19104026c_0_992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844" name="Google Shape;2844;gd19104026c_0_992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5" name="Google Shape;2845;gd19104026c_0_992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6" name="Google Shape;2846;gd19104026c_0_992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7" name="Google Shape;2847;gd19104026c_0_992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848" name="Google Shape;2848;gd19104026c_0_992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0" name="Shape 2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1" name="Google Shape;2871;gd19104026c_0_1066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872" name="Google Shape;2872;gd19104026c_0_1066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3" name="Google Shape;2873;gd19104026c_0_1066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4" name="Google Shape;2874;gd19104026c_0_1066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5" name="Google Shape;2875;gd19104026c_0_1066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876" name="Google Shape;2876;gd19104026c_0_1066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9" name="Shape 2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0" name="Google Shape;2900;gd19104026c_0_1101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901" name="Google Shape;2901;gd19104026c_0_1101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02" name="Google Shape;2902;gd19104026c_0_1101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3" name="Google Shape;2903;gd19104026c_0_1101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04" name="Google Shape;2904;gd19104026c_0_1101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905" name="Google Shape;2905;gd19104026c_0_1101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0" name="Shape 2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1" name="Google Shape;2931;gd19104026c_0_1135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932" name="Google Shape;2932;gd19104026c_0_1135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3" name="Google Shape;2933;gd19104026c_0_1135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4" name="Google Shape;2934;gd19104026c_0_1135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5" name="Google Shape;2935;gd19104026c_0_1135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936" name="Google Shape;2936;gd19104026c_0_1135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2" name="Shape 2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3" name="Google Shape;2963;gd19104026c_0_1265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964" name="Google Shape;2964;gd19104026c_0_1265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5" name="Google Shape;2965;gd19104026c_0_1265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6" name="Google Shape;2966;gd19104026c_0_1265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7" name="Google Shape;2967;gd19104026c_0_1265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968" name="Google Shape;2968;gd19104026c_0_1265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0" name="Shape 2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1" name="Google Shape;2991;gd19104026c_0_1230:notes"/>
          <p:cNvSpPr txBox="1"/>
          <p:nvPr>
            <p:ph idx="2" type="hdr"/>
          </p:nvPr>
        </p:nvSpPr>
        <p:spPr>
          <a:xfrm>
            <a:off x="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992" name="Google Shape;2992;gd19104026c_0_1230:notes"/>
          <p:cNvSpPr txBox="1"/>
          <p:nvPr>
            <p:ph idx="10" type="dt"/>
          </p:nvPr>
        </p:nvSpPr>
        <p:spPr>
          <a:xfrm>
            <a:off x="3884930" y="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3" name="Google Shape;2993;gd19104026c_0_1230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4" name="Google Shape;2994;gd19104026c_0_1230:notes"/>
          <p:cNvSpPr txBox="1"/>
          <p:nvPr>
            <p:ph idx="1" type="body"/>
          </p:nvPr>
        </p:nvSpPr>
        <p:spPr>
          <a:xfrm>
            <a:off x="685800" y="4343400"/>
            <a:ext cx="54870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5" name="Google Shape;2995;gd19104026c_0_1230:notes"/>
          <p:cNvSpPr txBox="1"/>
          <p:nvPr>
            <p:ph idx="11" type="ftr"/>
          </p:nvPr>
        </p:nvSpPr>
        <p:spPr>
          <a:xfrm>
            <a:off x="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996" name="Google Shape;2996;gd19104026c_0_1230:notes"/>
          <p:cNvSpPr txBox="1"/>
          <p:nvPr>
            <p:ph idx="12" type="sldNum"/>
          </p:nvPr>
        </p:nvSpPr>
        <p:spPr>
          <a:xfrm>
            <a:off x="3884930" y="8685530"/>
            <a:ext cx="2972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ko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5" name="Shape 3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6" name="Google Shape;3026;g10a2e0c399f_2_1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7" name="Google Shape;3027;g10a2e0c399f_2_1063:notes"/>
          <p:cNvSpPr/>
          <p:nvPr>
            <p:ph idx="2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-16510"/>
            <a:ext cx="9144635" cy="260350"/>
          </a:xfrm>
          <a:prstGeom prst="rect">
            <a:avLst/>
          </a:prstGeom>
          <a:solidFill>
            <a:srgbClr val="4DACF3"/>
          </a:solidFill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344170" y="-3175"/>
            <a:ext cx="2865755" cy="2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algun Gothic"/>
              <a:buNone/>
              <a:defRPr b="0" i="0" sz="3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14"/>
          <p:cNvSpPr/>
          <p:nvPr/>
        </p:nvSpPr>
        <p:spPr>
          <a:xfrm>
            <a:off x="222885" y="64770"/>
            <a:ext cx="108585" cy="10858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sz="1000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sz="1000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sz="1000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sz="1000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sz="1000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sz="1000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sz="1000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sz="1000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sz="1000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479425" y="795655"/>
            <a:ext cx="8366760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>
  <p:cSld name="제목만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235585" y="1360170"/>
            <a:ext cx="8496300" cy="937895"/>
          </a:xfrm>
          <a:prstGeom prst="rect">
            <a:avLst/>
          </a:prstGeom>
          <a:noFill/>
          <a:ln>
            <a:noFill/>
          </a:ln>
        </p:spPr>
        <p:txBody>
          <a:bodyPr anchorCtr="0" anchor="t" bIns="38725" lIns="78100" spcFirstLastPara="1" rIns="78100" wrap="square" tIns="387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algun Gothic"/>
              <a:buNone/>
              <a:defRPr b="0" i="0" sz="3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64" name="Google Shape;64;p15"/>
          <p:cNvCxnSpPr/>
          <p:nvPr/>
        </p:nvCxnSpPr>
        <p:spPr>
          <a:xfrm>
            <a:off x="332740" y="668655"/>
            <a:ext cx="1830705" cy="635"/>
          </a:xfrm>
          <a:prstGeom prst="straightConnector1">
            <a:avLst/>
          </a:prstGeom>
          <a:noFill/>
          <a:ln cap="flat" cmpd="sng" w="28575">
            <a:solidFill>
              <a:srgbClr val="4DACF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15"/>
          <p:cNvCxnSpPr/>
          <p:nvPr/>
        </p:nvCxnSpPr>
        <p:spPr>
          <a:xfrm>
            <a:off x="332740" y="2766695"/>
            <a:ext cx="1830705" cy="635"/>
          </a:xfrm>
          <a:prstGeom prst="straightConnector1">
            <a:avLst/>
          </a:prstGeom>
          <a:noFill/>
          <a:ln cap="flat" cmpd="sng" w="28575">
            <a:solidFill>
              <a:srgbClr val="4DACF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sz="1000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sz="1000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sz="1000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sz="1000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sz="1000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sz="1000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sz="1000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sz="1000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sz="1000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0" y="0"/>
            <a:ext cx="9144635" cy="5144135"/>
          </a:xfrm>
          <a:prstGeom prst="rect">
            <a:avLst/>
          </a:prstGeom>
          <a:solidFill>
            <a:srgbClr val="4DACF3"/>
          </a:solidFill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1" name="Google Shape;71;p16"/>
          <p:cNvCxnSpPr/>
          <p:nvPr/>
        </p:nvCxnSpPr>
        <p:spPr>
          <a:xfrm>
            <a:off x="332740" y="668655"/>
            <a:ext cx="1830705" cy="63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" name="Google Shape;72;p16"/>
          <p:cNvCxnSpPr/>
          <p:nvPr/>
        </p:nvCxnSpPr>
        <p:spPr>
          <a:xfrm>
            <a:off x="332740" y="2766695"/>
            <a:ext cx="1830705" cy="63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Arial"/>
              <a:buNone/>
              <a:defRPr b="0" sz="1000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Arial"/>
              <a:buNone/>
              <a:defRPr b="0" sz="1000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Arial"/>
              <a:buNone/>
              <a:defRPr b="0" sz="1000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Arial"/>
              <a:buNone/>
              <a:defRPr b="0" sz="1000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Arial"/>
              <a:buNone/>
              <a:defRPr b="0" sz="1000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Arial"/>
              <a:buNone/>
              <a:defRPr b="0" sz="1000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Arial"/>
              <a:buNone/>
              <a:defRPr b="0" sz="1000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Arial"/>
              <a:buNone/>
              <a:defRPr b="0" sz="1000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Arial"/>
              <a:buNone/>
              <a:defRPr b="0" sz="1000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6" name="Google Shape;76;p16"/>
          <p:cNvSpPr txBox="1"/>
          <p:nvPr>
            <p:ph type="ctrTitle"/>
          </p:nvPr>
        </p:nvSpPr>
        <p:spPr>
          <a:xfrm>
            <a:off x="273050" y="934085"/>
            <a:ext cx="4398645" cy="1157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algun Gothic"/>
              <a:buNone/>
              <a:defRPr b="0" i="0" sz="3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273050" y="2304415"/>
            <a:ext cx="2313940" cy="335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457200" y="4697730"/>
            <a:ext cx="1830070" cy="344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3200400" y="4697730"/>
            <a:ext cx="2744470" cy="344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858000" y="4697730"/>
            <a:ext cx="1830070" cy="344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1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13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14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15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16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17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18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19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slideLayout" Target="../slideLayouts/slideLayout12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20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21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22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23.xml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24.xml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25.xml"></Relationship></Relationships>
</file>

<file path=ppt/slides/_rels/slide2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26.xml"></Relationship></Relationships>
</file>

<file path=ppt/slides/_rels/slide2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27.xml"></Relationship></Relationships>
</file>

<file path=ppt/slides/_rels/slide2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28.xml"></Relationship></Relationships>
</file>

<file path=ppt/slides/_rels/slide2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29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3.xml"></Relationship></Relationships>
</file>

<file path=ppt/slides/_rels/slide3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30.xml"></Relationship></Relationships>
</file>

<file path=ppt/slides/_rels/slide3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31.xml"></Relationship></Relationships>
</file>

<file path=ppt/slides/_rels/slide3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32.xml"></Relationship></Relationships>
</file>

<file path=ppt/slides/_rels/slide3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33.xml"></Relationship></Relationships>
</file>

<file path=ppt/slides/_rels/slide3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34.xml"></Relationship></Relationships>
</file>

<file path=ppt/slides/_rels/slide3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35.xml"></Relationship></Relationships>
</file>

<file path=ppt/slides/_rels/slide3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36.xml"></Relationship></Relationships>
</file>

<file path=ppt/slides/_rels/slide3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37.xml"></Relationship></Relationships>
</file>

<file path=ppt/slides/_rels/slide3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38.xml"></Relationship></Relationships>
</file>

<file path=ppt/slides/_rels/slide3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39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4.xml"></Relationship></Relationships>
</file>

<file path=ppt/slides/_rels/slide4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40.xml"></Relationship></Relationships>
</file>

<file path=ppt/slides/_rels/slide4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41.xml"></Relationship></Relationships>
</file>

<file path=ppt/slides/_rels/slide4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42.xml"></Relationship></Relationships>
</file>

<file path=ppt/slides/_rels/slide4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43.xml"></Relationship></Relationships>
</file>

<file path=ppt/slides/_rels/slide4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44.xml"></Relationship></Relationships>
</file>

<file path=ppt/slides/_rels/slide4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45.xml"></Relationship></Relationships>
</file>

<file path=ppt/slides/_rels/slide4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46.xml"></Relationship></Relationships>
</file>

<file path=ppt/slides/_rels/slide4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47.xml"></Relationship></Relationships>
</file>

<file path=ppt/slides/_rels/slide4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48.xml"></Relationship></Relationships>
</file>

<file path=ppt/slides/_rels/slide4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49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5.xml"></Relationship></Relationships>
</file>

<file path=ppt/slides/_rels/slide5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50.xml"></Relationship></Relationships>
</file>

<file path=ppt/slides/_rels/slide5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51.xml"></Relationship></Relationships>
</file>

<file path=ppt/slides/_rels/slide5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52.xml"></Relationship></Relationships>
</file>

<file path=ppt/slides/_rels/slide5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53.xml"></Relationship></Relationships>
</file>

<file path=ppt/slides/_rels/slide5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54.xml"></Relationship></Relationships>
</file>

<file path=ppt/slides/_rels/slide5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55.xml"></Relationship></Relationships>
</file>

<file path=ppt/slides/_rels/slide5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56.xml"></Relationship></Relationships>
</file>

<file path=ppt/slides/_rels/slide5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57.xml"></Relationship></Relationships>
</file>

<file path=ppt/slides/_rels/slide5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58.xml"></Relationship></Relationships>
</file>

<file path=ppt/slides/_rels/slide5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59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6.xml"></Relationship></Relationships>
</file>

<file path=ppt/slides/_rels/slide6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60.xml"></Relationship></Relationships>
</file>

<file path=ppt/slides/_rels/slide6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61.xml"></Relationship></Relationships>
</file>

<file path=ppt/slides/_rels/slide6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62.xml"></Relationship></Relationships>
</file>

<file path=ppt/slides/_rels/slide6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63.xml"></Relationship></Relationships>
</file>

<file path=ppt/slides/_rels/slide6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64.xml"></Relationship></Relationships>
</file>

<file path=ppt/slides/_rels/slide6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65.xml"></Relationship></Relationships>
</file>

<file path=ppt/slides/_rels/slide6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66.xml"></Relationship></Relationships>
</file>

<file path=ppt/slides/_rels/slide6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67.xml"></Relationship></Relationships>
</file>

<file path=ppt/slides/_rels/slide6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68.xml"></Relationship></Relationships>
</file>

<file path=ppt/slides/_rels/slide6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69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7.xml"></Relationship></Relationships>
</file>

<file path=ppt/slides/_rels/slide7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70.xml"></Relationship></Relationships>
</file>

<file path=ppt/slides/_rels/slide7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71.xml"></Relationship></Relationships>
</file>

<file path=ppt/slides/_rels/slide7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72.xml"></Relationship></Relationships>
</file>

<file path=ppt/slides/_rels/slide7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73.xml"></Relationship></Relationships>
</file>

<file path=ppt/slides/_rels/slide7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74.xml"></Relationship></Relationships>
</file>

<file path=ppt/slides/_rels/slide7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75.xml"></Relationship></Relationships>
</file>

<file path=ppt/slides/_rels/slide7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76.xml"></Relationship></Relationships>
</file>

<file path=ppt/slides/_rels/slide7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77.xml"></Relationship></Relationships>
</file>

<file path=ppt/slides/_rels/slide7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78.xml"></Relationship></Relationships>
</file>

<file path=ppt/slides/_rels/slide7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79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8.xml"></Relationship></Relationships>
</file>

<file path=ppt/slides/_rels/slide8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80.xml"></Relationship></Relationships>
</file>

<file path=ppt/slides/_rels/slide8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81.xml"></Relationship></Relationships>
</file>

<file path=ppt/slides/_rels/slide8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82.xml"></Relationship></Relationships>
</file>

<file path=ppt/slides/_rels/slide8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83.xml"></Relationship></Relationships>
</file>

<file path=ppt/slides/_rels/slide8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84.xml"></Relationship></Relationships>
</file>

<file path=ppt/slides/_rels/slide8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85.xml"></Relationship></Relationships>
</file>

<file path=ppt/slides/_rels/slide8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86.xml"></Relationship></Relationships>
</file>

<file path=ppt/slides/_rels/slide8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87.xml"></Relationship></Relationships>
</file>

<file path=ppt/slides/_rels/slide8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88.xml"></Relationship></Relationships>
</file>

<file path=ppt/slides/_rels/slide8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89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9.xml"></Relationship></Relationships>
</file>

<file path=ppt/slides/_rels/slide9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90.xml"></Relationship></Relationships>
</file>

<file path=ppt/slides/_rels/slide9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91.xml"></Relationship></Relationships>
</file>

<file path=ppt/slides/_rels/slide9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92.xml"></Relationship></Relationships>
</file>

<file path=ppt/slides/_rels/slide9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93.xml"></Relationship></Relationships>
</file>

<file path=ppt/slides/_rels/slide9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94.xml"></Relationship></Relationships>
</file>

<file path=ppt/slides/_rels/slide9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95.xml"></Relationship></Relationships>
</file>

<file path=ppt/slides/_rels/slide9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96.xml"></Relationship></Relationships>
</file>

<file path=ppt/slides/_rels/slide9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notesSlide" Target="../notesSlides/notesSlide97.xml"></Relationship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1936115" y="930275"/>
            <a:ext cx="5278800" cy="67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8725" lIns="78100" spcFirstLastPara="1" rIns="78100" wrap="square" tIns="38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Malgun Gothic"/>
              <a:buNone/>
            </a:pPr>
            <a:r>
              <a:rPr b="1" i="0" lang="ko" sz="3900" u="none" cap="none" strike="noStrike">
                <a:latin typeface="Malgun Gothic"/>
                <a:ea typeface="Malgun Gothic"/>
                <a:cs typeface="Malgun Gothic"/>
                <a:sym typeface="Malgun Gothic"/>
              </a:rPr>
              <a:t>    프로세스 흐름도</a:t>
            </a:r>
            <a:endParaRPr b="1" i="0" sz="39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3" name="Google Shape;83;p17"/>
          <p:cNvGraphicFramePr/>
          <p:nvPr/>
        </p:nvGraphicFramePr>
        <p:xfrm>
          <a:off x="4902480" y="370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{0DE0029A-59B4-4B8A-9DF3-8D6C79FE9413}</a:tableStyleId>
              </a:tblPr>
              <a:tblGrid>
                <a:gridCol w="1943725"/>
                <a:gridCol w="1943725"/>
              </a:tblGrid>
              <a:tr h="3683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i="0" lang="ko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문서관리번호</a:t>
                      </a:r>
                      <a:endParaRPr b="0" i="0"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i="0" lang="ko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    성    일</a:t>
                      </a:r>
                      <a:endParaRPr b="0" i="0"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i="0" lang="ko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2021. 12. </a:t>
                      </a:r>
                      <a:r>
                        <a:rPr lang="ko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31</a:t>
                      </a:r>
                      <a:endParaRPr b="0" i="0"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i="0" lang="ko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           안</a:t>
                      </a:r>
                      <a:endParaRPr b="0" i="0"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i="0" lang="ko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     반     본</a:t>
                      </a:r>
                      <a:endParaRPr b="0" i="0"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1" name="Google Shape;291;p26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A04-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 페이지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292" name="Google Shape;292;p26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p26"/>
          <p:cNvSpPr/>
          <p:nvPr/>
        </p:nvSpPr>
        <p:spPr>
          <a:xfrm>
            <a:off x="7042945" y="3033763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유예기간 7일 존재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4" name="Google Shape;294;p26"/>
          <p:cNvCxnSpPr>
            <a:stCxn id="295" idx="3"/>
            <a:endCxn id="296" idx="1"/>
          </p:cNvCxnSpPr>
          <p:nvPr/>
        </p:nvCxnSpPr>
        <p:spPr>
          <a:xfrm>
            <a:off x="1880290" y="2571740"/>
            <a:ext cx="477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5" name="Google Shape;295;p26"/>
          <p:cNvSpPr/>
          <p:nvPr/>
        </p:nvSpPr>
        <p:spPr>
          <a:xfrm>
            <a:off x="703090" y="23510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마이 페이지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p26"/>
          <p:cNvSpPr/>
          <p:nvPr/>
        </p:nvSpPr>
        <p:spPr>
          <a:xfrm>
            <a:off x="2357853" y="23510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회원 탈퇴 페이지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p26"/>
          <p:cNvSpPr/>
          <p:nvPr/>
        </p:nvSpPr>
        <p:spPr>
          <a:xfrm>
            <a:off x="4012590" y="23510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비밀번호 입력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p26"/>
          <p:cNvSpPr/>
          <p:nvPr/>
        </p:nvSpPr>
        <p:spPr>
          <a:xfrm>
            <a:off x="5667340" y="23510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캡챠 확인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9" name="Google Shape;299;p26"/>
          <p:cNvCxnSpPr>
            <a:stCxn id="296" idx="3"/>
            <a:endCxn id="297" idx="1"/>
          </p:cNvCxnSpPr>
          <p:nvPr/>
        </p:nvCxnSpPr>
        <p:spPr>
          <a:xfrm>
            <a:off x="3535053" y="2571740"/>
            <a:ext cx="477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0" name="Google Shape;300;p26"/>
          <p:cNvCxnSpPr>
            <a:stCxn id="297" idx="3"/>
            <a:endCxn id="298" idx="1"/>
          </p:cNvCxnSpPr>
          <p:nvPr/>
        </p:nvCxnSpPr>
        <p:spPr>
          <a:xfrm>
            <a:off x="5189790" y="2571740"/>
            <a:ext cx="477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1" name="Google Shape;301;p26"/>
          <p:cNvSpPr/>
          <p:nvPr/>
        </p:nvSpPr>
        <p:spPr>
          <a:xfrm>
            <a:off x="7322090" y="23510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탈퇴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2" name="Google Shape;302;p26"/>
          <p:cNvCxnSpPr>
            <a:stCxn id="298" idx="3"/>
            <a:endCxn id="301" idx="1"/>
          </p:cNvCxnSpPr>
          <p:nvPr/>
        </p:nvCxnSpPr>
        <p:spPr>
          <a:xfrm>
            <a:off x="6844540" y="2571740"/>
            <a:ext cx="477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7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2" name="Google Shape;312;p27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A05-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cxnSp>
        <p:nvCxnSpPr>
          <p:cNvPr id="313" name="Google Shape;313;p27"/>
          <p:cNvCxnSpPr>
            <a:stCxn id="314" idx="3"/>
            <a:endCxn id="315" idx="1"/>
          </p:cNvCxnSpPr>
          <p:nvPr/>
        </p:nvCxnSpPr>
        <p:spPr>
          <a:xfrm flipH="1" rot="10800000">
            <a:off x="1675665" y="1634765"/>
            <a:ext cx="1259100" cy="1395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4" name="Google Shape;314;p27"/>
          <p:cNvSpPr/>
          <p:nvPr/>
        </p:nvSpPr>
        <p:spPr>
          <a:xfrm>
            <a:off x="498465" y="28094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알림창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p27"/>
          <p:cNvSpPr/>
          <p:nvPr/>
        </p:nvSpPr>
        <p:spPr>
          <a:xfrm>
            <a:off x="2934665" y="14141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콜라보 알림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" name="Google Shape;316;p27"/>
          <p:cNvSpPr/>
          <p:nvPr/>
        </p:nvSpPr>
        <p:spPr>
          <a:xfrm>
            <a:off x="2934665" y="36466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메신저, 회의 초대 알림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p27"/>
          <p:cNvSpPr/>
          <p:nvPr/>
        </p:nvSpPr>
        <p:spPr>
          <a:xfrm>
            <a:off x="2934665" y="30884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일정 알림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8" name="Google Shape;318;p27"/>
          <p:cNvSpPr/>
          <p:nvPr/>
        </p:nvSpPr>
        <p:spPr>
          <a:xfrm>
            <a:off x="2934665" y="25303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프로젝트 업무 알림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p27"/>
          <p:cNvSpPr/>
          <p:nvPr/>
        </p:nvSpPr>
        <p:spPr>
          <a:xfrm>
            <a:off x="2934665" y="19722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리퀘스트 알림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0" name="Google Shape;320;p27"/>
          <p:cNvSpPr/>
          <p:nvPr/>
        </p:nvSpPr>
        <p:spPr>
          <a:xfrm>
            <a:off x="2934665" y="42047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유료기한 알림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1" name="Google Shape;321;p27"/>
          <p:cNvCxnSpPr>
            <a:stCxn id="314" idx="3"/>
            <a:endCxn id="319" idx="1"/>
          </p:cNvCxnSpPr>
          <p:nvPr/>
        </p:nvCxnSpPr>
        <p:spPr>
          <a:xfrm flipH="1" rot="10800000">
            <a:off x="1675665" y="2192765"/>
            <a:ext cx="1259100" cy="837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2" name="Google Shape;322;p27"/>
          <p:cNvCxnSpPr>
            <a:stCxn id="314" idx="3"/>
            <a:endCxn id="318" idx="1"/>
          </p:cNvCxnSpPr>
          <p:nvPr/>
        </p:nvCxnSpPr>
        <p:spPr>
          <a:xfrm flipH="1" rot="10800000">
            <a:off x="1675665" y="2751065"/>
            <a:ext cx="1259100" cy="279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3" name="Google Shape;323;p27"/>
          <p:cNvCxnSpPr>
            <a:stCxn id="314" idx="3"/>
            <a:endCxn id="317" idx="1"/>
          </p:cNvCxnSpPr>
          <p:nvPr/>
        </p:nvCxnSpPr>
        <p:spPr>
          <a:xfrm>
            <a:off x="1675665" y="3030065"/>
            <a:ext cx="1259100" cy="279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4" name="Google Shape;324;p27"/>
          <p:cNvCxnSpPr>
            <a:stCxn id="314" idx="3"/>
            <a:endCxn id="316" idx="1"/>
          </p:cNvCxnSpPr>
          <p:nvPr/>
        </p:nvCxnSpPr>
        <p:spPr>
          <a:xfrm>
            <a:off x="1675665" y="3030065"/>
            <a:ext cx="1259100" cy="837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5" name="Google Shape;325;p27"/>
          <p:cNvCxnSpPr>
            <a:stCxn id="314" idx="3"/>
            <a:endCxn id="320" idx="1"/>
          </p:cNvCxnSpPr>
          <p:nvPr/>
        </p:nvCxnSpPr>
        <p:spPr>
          <a:xfrm>
            <a:off x="1675665" y="3030065"/>
            <a:ext cx="1259100" cy="1395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6" name="Google Shape;326;p27"/>
          <p:cNvSpPr/>
          <p:nvPr/>
        </p:nvSpPr>
        <p:spPr>
          <a:xfrm>
            <a:off x="777145" y="1634763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등록순 표시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p27"/>
          <p:cNvSpPr/>
          <p:nvPr/>
        </p:nvSpPr>
        <p:spPr>
          <a:xfrm>
            <a:off x="690220" y="3673263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읽은 알림 표시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8" name="Google Shape;328;p27"/>
          <p:cNvSpPr/>
          <p:nvPr/>
        </p:nvSpPr>
        <p:spPr>
          <a:xfrm>
            <a:off x="5256028" y="28094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클릭&amp;우클릭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9" name="Google Shape;329;p27"/>
          <p:cNvCxnSpPr>
            <a:stCxn id="315" idx="3"/>
            <a:endCxn id="328" idx="1"/>
          </p:cNvCxnSpPr>
          <p:nvPr/>
        </p:nvCxnSpPr>
        <p:spPr>
          <a:xfrm>
            <a:off x="4111865" y="1634753"/>
            <a:ext cx="1144200" cy="1395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0" name="Google Shape;330;p27"/>
          <p:cNvCxnSpPr>
            <a:stCxn id="319" idx="3"/>
            <a:endCxn id="328" idx="1"/>
          </p:cNvCxnSpPr>
          <p:nvPr/>
        </p:nvCxnSpPr>
        <p:spPr>
          <a:xfrm>
            <a:off x="4111865" y="2192878"/>
            <a:ext cx="1144200" cy="837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1" name="Google Shape;331;p27"/>
          <p:cNvCxnSpPr>
            <a:stCxn id="318" idx="3"/>
            <a:endCxn id="328" idx="1"/>
          </p:cNvCxnSpPr>
          <p:nvPr/>
        </p:nvCxnSpPr>
        <p:spPr>
          <a:xfrm>
            <a:off x="4111865" y="2751003"/>
            <a:ext cx="1144200" cy="279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2" name="Google Shape;332;p27"/>
          <p:cNvCxnSpPr>
            <a:stCxn id="317" idx="3"/>
            <a:endCxn id="328" idx="1"/>
          </p:cNvCxnSpPr>
          <p:nvPr/>
        </p:nvCxnSpPr>
        <p:spPr>
          <a:xfrm flipH="1" rot="10800000">
            <a:off x="4111865" y="3030128"/>
            <a:ext cx="1144200" cy="279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3" name="Google Shape;333;p27"/>
          <p:cNvCxnSpPr>
            <a:stCxn id="316" idx="3"/>
            <a:endCxn id="328" idx="1"/>
          </p:cNvCxnSpPr>
          <p:nvPr/>
        </p:nvCxnSpPr>
        <p:spPr>
          <a:xfrm flipH="1" rot="10800000">
            <a:off x="4111865" y="3029953"/>
            <a:ext cx="1144200" cy="837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4" name="Google Shape;334;p27"/>
          <p:cNvCxnSpPr>
            <a:stCxn id="320" idx="3"/>
            <a:endCxn id="328" idx="1"/>
          </p:cNvCxnSpPr>
          <p:nvPr/>
        </p:nvCxnSpPr>
        <p:spPr>
          <a:xfrm flipH="1" rot="10800000">
            <a:off x="4111865" y="3030078"/>
            <a:ext cx="1144200" cy="1395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5" name="Google Shape;335;p27"/>
          <p:cNvSpPr/>
          <p:nvPr/>
        </p:nvSpPr>
        <p:spPr>
          <a:xfrm>
            <a:off x="7374278" y="21928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상세 페이지 이동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p27"/>
          <p:cNvSpPr/>
          <p:nvPr/>
        </p:nvSpPr>
        <p:spPr>
          <a:xfrm>
            <a:off x="7374278" y="34259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알림 삭제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37" name="Google Shape;337;p27"/>
          <p:cNvCxnSpPr>
            <a:stCxn id="328" idx="3"/>
            <a:endCxn id="335" idx="1"/>
          </p:cNvCxnSpPr>
          <p:nvPr/>
        </p:nvCxnSpPr>
        <p:spPr>
          <a:xfrm flipH="1" rot="10800000">
            <a:off x="6433228" y="2413565"/>
            <a:ext cx="941100" cy="616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8" name="Google Shape;338;p27"/>
          <p:cNvCxnSpPr>
            <a:stCxn id="328" idx="3"/>
            <a:endCxn id="336" idx="1"/>
          </p:cNvCxnSpPr>
          <p:nvPr/>
        </p:nvCxnSpPr>
        <p:spPr>
          <a:xfrm>
            <a:off x="6433228" y="3030065"/>
            <a:ext cx="941100" cy="616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9" name="Google Shape;339;p27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8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49" name="Google Shape;349;p28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A06-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 ~ UB-A06-002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바로가기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350" name="Google Shape;350;p28"/>
          <p:cNvSpPr/>
          <p:nvPr/>
        </p:nvSpPr>
        <p:spPr>
          <a:xfrm>
            <a:off x="498465" y="28094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드랍다운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1" name="Google Shape;351;p28"/>
          <p:cNvSpPr/>
          <p:nvPr/>
        </p:nvSpPr>
        <p:spPr>
          <a:xfrm>
            <a:off x="2290840" y="21929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업무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p28"/>
          <p:cNvSpPr/>
          <p:nvPr/>
        </p:nvSpPr>
        <p:spPr>
          <a:xfrm>
            <a:off x="2290840" y="34259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초대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53" name="Google Shape;353;p28"/>
          <p:cNvCxnSpPr>
            <a:stCxn id="350" idx="3"/>
            <a:endCxn id="351" idx="1"/>
          </p:cNvCxnSpPr>
          <p:nvPr/>
        </p:nvCxnSpPr>
        <p:spPr>
          <a:xfrm flipH="1" rot="10800000">
            <a:off x="1675665" y="2413565"/>
            <a:ext cx="615300" cy="616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4" name="Google Shape;354;p28"/>
          <p:cNvCxnSpPr>
            <a:stCxn id="350" idx="3"/>
            <a:endCxn id="352" idx="1"/>
          </p:cNvCxnSpPr>
          <p:nvPr/>
        </p:nvCxnSpPr>
        <p:spPr>
          <a:xfrm>
            <a:off x="1675665" y="3030065"/>
            <a:ext cx="615300" cy="616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5" name="Google Shape;355;p28"/>
          <p:cNvSpPr/>
          <p:nvPr/>
        </p:nvSpPr>
        <p:spPr>
          <a:xfrm>
            <a:off x="4083215" y="21928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내 작업 대시보드 이동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6" name="Google Shape;356;p28"/>
          <p:cNvSpPr/>
          <p:nvPr/>
        </p:nvSpPr>
        <p:spPr>
          <a:xfrm>
            <a:off x="4083215" y="34259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멤버 초대폼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57" name="Google Shape;357;p28"/>
          <p:cNvCxnSpPr>
            <a:stCxn id="352" idx="3"/>
            <a:endCxn id="356" idx="1"/>
          </p:cNvCxnSpPr>
          <p:nvPr/>
        </p:nvCxnSpPr>
        <p:spPr>
          <a:xfrm>
            <a:off x="3468040" y="3646603"/>
            <a:ext cx="6153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8" name="Google Shape;358;p28"/>
          <p:cNvCxnSpPr>
            <a:stCxn id="351" idx="3"/>
            <a:endCxn id="355" idx="1"/>
          </p:cNvCxnSpPr>
          <p:nvPr/>
        </p:nvCxnSpPr>
        <p:spPr>
          <a:xfrm>
            <a:off x="3468040" y="2413553"/>
            <a:ext cx="6153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9" name="Google Shape;359;p28"/>
          <p:cNvSpPr/>
          <p:nvPr/>
        </p:nvSpPr>
        <p:spPr>
          <a:xfrm>
            <a:off x="5875590" y="28094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초대 멤버 선택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0" name="Google Shape;360;p28"/>
          <p:cNvSpPr/>
          <p:nvPr/>
        </p:nvSpPr>
        <p:spPr>
          <a:xfrm>
            <a:off x="7667965" y="34259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초대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1" name="Google Shape;361;p28"/>
          <p:cNvSpPr/>
          <p:nvPr/>
        </p:nvSpPr>
        <p:spPr>
          <a:xfrm>
            <a:off x="5596445" y="1910838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복수 선택 가능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2" name="Google Shape;362;p28"/>
          <p:cNvSpPr/>
          <p:nvPr/>
        </p:nvSpPr>
        <p:spPr>
          <a:xfrm>
            <a:off x="5875590" y="40424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프로젝트 선택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3" name="Google Shape;363;p28"/>
          <p:cNvCxnSpPr>
            <a:stCxn id="356" idx="3"/>
            <a:endCxn id="359" idx="1"/>
          </p:cNvCxnSpPr>
          <p:nvPr/>
        </p:nvCxnSpPr>
        <p:spPr>
          <a:xfrm flipH="1" rot="10800000">
            <a:off x="5260415" y="3030090"/>
            <a:ext cx="615300" cy="616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4" name="Google Shape;364;p28"/>
          <p:cNvCxnSpPr>
            <a:stCxn id="356" idx="3"/>
            <a:endCxn id="362" idx="1"/>
          </p:cNvCxnSpPr>
          <p:nvPr/>
        </p:nvCxnSpPr>
        <p:spPr>
          <a:xfrm>
            <a:off x="5260415" y="3646590"/>
            <a:ext cx="615300" cy="616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5" name="Google Shape;365;p28"/>
          <p:cNvCxnSpPr>
            <a:stCxn id="362" idx="3"/>
            <a:endCxn id="360" idx="1"/>
          </p:cNvCxnSpPr>
          <p:nvPr/>
        </p:nvCxnSpPr>
        <p:spPr>
          <a:xfrm flipH="1" rot="10800000">
            <a:off x="7052790" y="3646615"/>
            <a:ext cx="615300" cy="616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6" name="Google Shape;366;p28"/>
          <p:cNvCxnSpPr>
            <a:stCxn id="359" idx="3"/>
            <a:endCxn id="360" idx="1"/>
          </p:cNvCxnSpPr>
          <p:nvPr/>
        </p:nvCxnSpPr>
        <p:spPr>
          <a:xfrm>
            <a:off x="7052790" y="3030065"/>
            <a:ext cx="615300" cy="616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7" name="Google Shape;367;p28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9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7" name="Google Shape;377;p29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A06-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03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통합검색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378" name="Google Shape;378;p29"/>
          <p:cNvSpPr/>
          <p:nvPr/>
        </p:nvSpPr>
        <p:spPr>
          <a:xfrm>
            <a:off x="543903" y="28431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통합검색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9" name="Google Shape;379;p29"/>
          <p:cNvSpPr/>
          <p:nvPr/>
        </p:nvSpPr>
        <p:spPr>
          <a:xfrm>
            <a:off x="2817378" y="22266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닉네임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0" name="Google Shape;380;p29"/>
          <p:cNvSpPr/>
          <p:nvPr/>
        </p:nvSpPr>
        <p:spPr>
          <a:xfrm>
            <a:off x="2817378" y="34596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프로젝트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81" name="Google Shape;381;p29"/>
          <p:cNvCxnSpPr>
            <a:stCxn id="378" idx="3"/>
            <a:endCxn id="379" idx="1"/>
          </p:cNvCxnSpPr>
          <p:nvPr/>
        </p:nvCxnSpPr>
        <p:spPr>
          <a:xfrm flipH="1" rot="10800000">
            <a:off x="1721103" y="2447265"/>
            <a:ext cx="1096200" cy="616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2" name="Google Shape;382;p29"/>
          <p:cNvCxnSpPr>
            <a:stCxn id="378" idx="3"/>
            <a:endCxn id="380" idx="1"/>
          </p:cNvCxnSpPr>
          <p:nvPr/>
        </p:nvCxnSpPr>
        <p:spPr>
          <a:xfrm>
            <a:off x="1721103" y="3063765"/>
            <a:ext cx="1096200" cy="616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3" name="Google Shape;383;p29"/>
          <p:cNvSpPr/>
          <p:nvPr/>
        </p:nvSpPr>
        <p:spPr>
          <a:xfrm>
            <a:off x="5120128" y="22160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이메일 보내기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84" name="Google Shape;384;p29"/>
          <p:cNvCxnSpPr>
            <a:stCxn id="379" idx="3"/>
            <a:endCxn id="383" idx="1"/>
          </p:cNvCxnSpPr>
          <p:nvPr/>
        </p:nvCxnSpPr>
        <p:spPr>
          <a:xfrm flipH="1" rot="10800000">
            <a:off x="3994578" y="2436753"/>
            <a:ext cx="1125600" cy="10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5" name="Google Shape;385;p29"/>
          <p:cNvSpPr/>
          <p:nvPr/>
        </p:nvSpPr>
        <p:spPr>
          <a:xfrm>
            <a:off x="2538220" y="1424363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공개, 비공개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6" name="Google Shape;386;p29"/>
          <p:cNvSpPr/>
          <p:nvPr/>
        </p:nvSpPr>
        <p:spPr>
          <a:xfrm>
            <a:off x="2538220" y="4053088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퍼블릭, 프로텍트, 프라이빗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7" name="Google Shape;387;p29"/>
          <p:cNvSpPr/>
          <p:nvPr/>
        </p:nvSpPr>
        <p:spPr>
          <a:xfrm>
            <a:off x="7422878" y="22213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이메일 페이지 이동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88" name="Google Shape;388;p29"/>
          <p:cNvCxnSpPr>
            <a:stCxn id="383" idx="3"/>
            <a:endCxn id="387" idx="1"/>
          </p:cNvCxnSpPr>
          <p:nvPr/>
        </p:nvCxnSpPr>
        <p:spPr>
          <a:xfrm>
            <a:off x="6297328" y="2436740"/>
            <a:ext cx="1125600" cy="5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9" name="Google Shape;389;p29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0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99" name="Google Shape;399;p30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A07-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홈 대시보드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400" name="Google Shape;400;p30"/>
          <p:cNvSpPr/>
          <p:nvPr/>
        </p:nvSpPr>
        <p:spPr>
          <a:xfrm>
            <a:off x="543903" y="28431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홈 대시보드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1" name="Google Shape;401;p30"/>
          <p:cNvSpPr/>
          <p:nvPr/>
        </p:nvSpPr>
        <p:spPr>
          <a:xfrm>
            <a:off x="4012603" y="22779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본인 프로젝트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2" name="Google Shape;402;p30"/>
          <p:cNvSpPr/>
          <p:nvPr/>
        </p:nvSpPr>
        <p:spPr>
          <a:xfrm>
            <a:off x="4012603" y="35110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최근 작업 문서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03" name="Google Shape;403;p30"/>
          <p:cNvCxnSpPr>
            <a:stCxn id="400" idx="3"/>
            <a:endCxn id="401" idx="1"/>
          </p:cNvCxnSpPr>
          <p:nvPr/>
        </p:nvCxnSpPr>
        <p:spPr>
          <a:xfrm flipH="1" rot="10800000">
            <a:off x="1721103" y="2498565"/>
            <a:ext cx="2291400" cy="565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4" name="Google Shape;404;p30"/>
          <p:cNvCxnSpPr>
            <a:stCxn id="400" idx="3"/>
            <a:endCxn id="402" idx="1"/>
          </p:cNvCxnSpPr>
          <p:nvPr/>
        </p:nvCxnSpPr>
        <p:spPr>
          <a:xfrm>
            <a:off x="1721103" y="3063765"/>
            <a:ext cx="2291400" cy="667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5" name="Google Shape;405;p30"/>
          <p:cNvSpPr/>
          <p:nvPr/>
        </p:nvSpPr>
        <p:spPr>
          <a:xfrm>
            <a:off x="7528403" y="22779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프로젝트 생성 페이지 이동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06" name="Google Shape;406;p30"/>
          <p:cNvCxnSpPr>
            <a:stCxn id="401" idx="3"/>
            <a:endCxn id="405" idx="1"/>
          </p:cNvCxnSpPr>
          <p:nvPr/>
        </p:nvCxnSpPr>
        <p:spPr>
          <a:xfrm>
            <a:off x="5189803" y="2498603"/>
            <a:ext cx="23385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7" name="Google Shape;407;p30"/>
          <p:cNvSpPr/>
          <p:nvPr/>
        </p:nvSpPr>
        <p:spPr>
          <a:xfrm>
            <a:off x="7528403" y="35214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해당 문서 페이지 이동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08" name="Google Shape;408;p30"/>
          <p:cNvCxnSpPr>
            <a:stCxn id="402" idx="3"/>
            <a:endCxn id="407" idx="1"/>
          </p:cNvCxnSpPr>
          <p:nvPr/>
        </p:nvCxnSpPr>
        <p:spPr>
          <a:xfrm>
            <a:off x="5189803" y="3731653"/>
            <a:ext cx="2338500" cy="10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9" name="Google Shape;409;p30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1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9" name="Google Shape;419;p31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A08-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작업 대시보드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420" name="Google Shape;420;p31"/>
          <p:cNvSpPr/>
          <p:nvPr/>
        </p:nvSpPr>
        <p:spPr>
          <a:xfrm>
            <a:off x="579278" y="24017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내 작업 대시보드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21" name="Google Shape;421;p31"/>
          <p:cNvCxnSpPr>
            <a:stCxn id="420" idx="3"/>
            <a:endCxn id="422" idx="1"/>
          </p:cNvCxnSpPr>
          <p:nvPr/>
        </p:nvCxnSpPr>
        <p:spPr>
          <a:xfrm flipH="1" rot="10800000">
            <a:off x="1756478" y="1926715"/>
            <a:ext cx="2226900" cy="695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3" name="Google Shape;423;p31"/>
          <p:cNvCxnSpPr>
            <a:stCxn id="420" idx="3"/>
            <a:endCxn id="424" idx="1"/>
          </p:cNvCxnSpPr>
          <p:nvPr/>
        </p:nvCxnSpPr>
        <p:spPr>
          <a:xfrm>
            <a:off x="1756478" y="2622415"/>
            <a:ext cx="2226900" cy="661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5" name="Google Shape;425;p31"/>
          <p:cNvSpPr/>
          <p:nvPr/>
        </p:nvSpPr>
        <p:spPr>
          <a:xfrm>
            <a:off x="7526728" y="22779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전체 업무수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26" name="Google Shape;426;p31"/>
          <p:cNvCxnSpPr>
            <a:stCxn id="422" idx="3"/>
            <a:endCxn id="427" idx="1"/>
          </p:cNvCxnSpPr>
          <p:nvPr/>
        </p:nvCxnSpPr>
        <p:spPr>
          <a:xfrm>
            <a:off x="5160603" y="1926678"/>
            <a:ext cx="2366100" cy="6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8" name="Google Shape;428;p31"/>
          <p:cNvSpPr/>
          <p:nvPr/>
        </p:nvSpPr>
        <p:spPr>
          <a:xfrm>
            <a:off x="7526728" y="39733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리퀘스트 개수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29" name="Google Shape;429;p31"/>
          <p:cNvCxnSpPr>
            <a:stCxn id="424" idx="3"/>
            <a:endCxn id="428" idx="1"/>
          </p:cNvCxnSpPr>
          <p:nvPr/>
        </p:nvCxnSpPr>
        <p:spPr>
          <a:xfrm>
            <a:off x="5160590" y="3284278"/>
            <a:ext cx="2366100" cy="909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2" name="Google Shape;422;p31"/>
          <p:cNvSpPr/>
          <p:nvPr/>
        </p:nvSpPr>
        <p:spPr>
          <a:xfrm>
            <a:off x="3983403" y="17060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내 업무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4" name="Google Shape;424;p31"/>
          <p:cNvSpPr/>
          <p:nvPr/>
        </p:nvSpPr>
        <p:spPr>
          <a:xfrm>
            <a:off x="3983390" y="30636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대시보드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7" name="Google Shape;427;p31"/>
          <p:cNvSpPr/>
          <p:nvPr/>
        </p:nvSpPr>
        <p:spPr>
          <a:xfrm>
            <a:off x="7526728" y="17127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해당 업무 페이지 이동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0" name="Google Shape;430;p31"/>
          <p:cNvSpPr/>
          <p:nvPr/>
        </p:nvSpPr>
        <p:spPr>
          <a:xfrm>
            <a:off x="7526728" y="28430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완료 업무수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p31"/>
          <p:cNvSpPr/>
          <p:nvPr/>
        </p:nvSpPr>
        <p:spPr>
          <a:xfrm>
            <a:off x="7526728" y="34082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이슈 개수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32" name="Google Shape;432;p31"/>
          <p:cNvCxnSpPr>
            <a:stCxn id="424" idx="3"/>
            <a:endCxn id="431" idx="1"/>
          </p:cNvCxnSpPr>
          <p:nvPr/>
        </p:nvCxnSpPr>
        <p:spPr>
          <a:xfrm>
            <a:off x="5160590" y="3284278"/>
            <a:ext cx="2366100" cy="344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3" name="Google Shape;433;p31"/>
          <p:cNvCxnSpPr>
            <a:stCxn id="424" idx="3"/>
            <a:endCxn id="430" idx="1"/>
          </p:cNvCxnSpPr>
          <p:nvPr/>
        </p:nvCxnSpPr>
        <p:spPr>
          <a:xfrm flipH="1" rot="10800000">
            <a:off x="5160590" y="3063778"/>
            <a:ext cx="2366100" cy="220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4" name="Google Shape;434;p31"/>
          <p:cNvCxnSpPr>
            <a:stCxn id="424" idx="3"/>
            <a:endCxn id="425" idx="1"/>
          </p:cNvCxnSpPr>
          <p:nvPr/>
        </p:nvCxnSpPr>
        <p:spPr>
          <a:xfrm flipH="1" rot="10800000">
            <a:off x="5160590" y="2498578"/>
            <a:ext cx="2366100" cy="785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35" name="Google Shape;435;p31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2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45" name="Google Shape;445;p32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A09-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 ~ UB-A09-003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작업 히스토리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446" name="Google Shape;446;p32"/>
          <p:cNvSpPr/>
          <p:nvPr/>
        </p:nvSpPr>
        <p:spPr>
          <a:xfrm>
            <a:off x="1128140" y="26579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히스토리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7" name="Google Shape;447;p32"/>
          <p:cNvSpPr/>
          <p:nvPr/>
        </p:nvSpPr>
        <p:spPr>
          <a:xfrm>
            <a:off x="3746078" y="14532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히스토리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8" name="Google Shape;448;p32"/>
          <p:cNvSpPr/>
          <p:nvPr/>
        </p:nvSpPr>
        <p:spPr>
          <a:xfrm>
            <a:off x="3746078" y="38625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히스토리 이동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49" name="Google Shape;449;p32"/>
          <p:cNvCxnSpPr>
            <a:stCxn id="446" idx="3"/>
            <a:endCxn id="447" idx="1"/>
          </p:cNvCxnSpPr>
          <p:nvPr/>
        </p:nvCxnSpPr>
        <p:spPr>
          <a:xfrm flipH="1" rot="10800000">
            <a:off x="2305340" y="1674065"/>
            <a:ext cx="1440600" cy="1204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0" name="Google Shape;450;p32"/>
          <p:cNvCxnSpPr>
            <a:stCxn id="446" idx="3"/>
            <a:endCxn id="448" idx="1"/>
          </p:cNvCxnSpPr>
          <p:nvPr/>
        </p:nvCxnSpPr>
        <p:spPr>
          <a:xfrm>
            <a:off x="2305340" y="2878565"/>
            <a:ext cx="1440600" cy="1204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1" name="Google Shape;451;p32"/>
          <p:cNvSpPr/>
          <p:nvPr/>
        </p:nvSpPr>
        <p:spPr>
          <a:xfrm>
            <a:off x="6897028" y="30992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진행 상태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" name="Google Shape;452;p32"/>
          <p:cNvSpPr/>
          <p:nvPr/>
        </p:nvSpPr>
        <p:spPr>
          <a:xfrm>
            <a:off x="6617870" y="4401550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삭제된 게시판은 이동 불가능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p32"/>
          <p:cNvSpPr/>
          <p:nvPr/>
        </p:nvSpPr>
        <p:spPr>
          <a:xfrm>
            <a:off x="3746078" y="26579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히스토리 조건검색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54" name="Google Shape;454;p32"/>
          <p:cNvCxnSpPr>
            <a:stCxn id="446" idx="3"/>
            <a:endCxn id="453" idx="1"/>
          </p:cNvCxnSpPr>
          <p:nvPr/>
        </p:nvCxnSpPr>
        <p:spPr>
          <a:xfrm>
            <a:off x="2305340" y="2878565"/>
            <a:ext cx="1440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5" name="Google Shape;455;p32"/>
          <p:cNvSpPr/>
          <p:nvPr/>
        </p:nvSpPr>
        <p:spPr>
          <a:xfrm>
            <a:off x="6897040" y="22166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프로젝트명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56" name="Google Shape;456;p32"/>
          <p:cNvCxnSpPr>
            <a:stCxn id="453" idx="3"/>
            <a:endCxn id="455" idx="1"/>
          </p:cNvCxnSpPr>
          <p:nvPr/>
        </p:nvCxnSpPr>
        <p:spPr>
          <a:xfrm flipH="1" rot="10800000">
            <a:off x="4923278" y="2437278"/>
            <a:ext cx="1973700" cy="441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7" name="Google Shape;457;p32"/>
          <p:cNvCxnSpPr>
            <a:stCxn id="453" idx="3"/>
            <a:endCxn id="451" idx="1"/>
          </p:cNvCxnSpPr>
          <p:nvPr/>
        </p:nvCxnSpPr>
        <p:spPr>
          <a:xfrm>
            <a:off x="4923278" y="2878578"/>
            <a:ext cx="1973700" cy="441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8" name="Google Shape;458;p32"/>
          <p:cNvSpPr/>
          <p:nvPr/>
        </p:nvSpPr>
        <p:spPr>
          <a:xfrm>
            <a:off x="6897028" y="38625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해당 페이지로 이동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59" name="Google Shape;459;p32"/>
          <p:cNvCxnSpPr>
            <a:stCxn id="448" idx="3"/>
            <a:endCxn id="458" idx="1"/>
          </p:cNvCxnSpPr>
          <p:nvPr/>
        </p:nvCxnSpPr>
        <p:spPr>
          <a:xfrm>
            <a:off x="4923278" y="4083228"/>
            <a:ext cx="19737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0" name="Google Shape;460;p32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3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0" name="Google Shape;470;p33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71" name="Google Shape;471;p33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A10-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 ~ UB-A10-003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작업 이슈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472" name="Google Shape;472;p33"/>
          <p:cNvSpPr/>
          <p:nvPr/>
        </p:nvSpPr>
        <p:spPr>
          <a:xfrm>
            <a:off x="498465" y="28753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이슈 관리 페이지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3" name="Google Shape;473;p33"/>
          <p:cNvSpPr/>
          <p:nvPr/>
        </p:nvSpPr>
        <p:spPr>
          <a:xfrm>
            <a:off x="2879253" y="17480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내 이슈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4" name="Google Shape;474;p33"/>
          <p:cNvSpPr/>
          <p:nvPr/>
        </p:nvSpPr>
        <p:spPr>
          <a:xfrm>
            <a:off x="2879403" y="41101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내 이슈 정렬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75" name="Google Shape;475;p33"/>
          <p:cNvCxnSpPr>
            <a:stCxn id="472" idx="3"/>
            <a:endCxn id="473" idx="1"/>
          </p:cNvCxnSpPr>
          <p:nvPr/>
        </p:nvCxnSpPr>
        <p:spPr>
          <a:xfrm flipH="1" rot="10800000">
            <a:off x="1675665" y="1968590"/>
            <a:ext cx="1203600" cy="1127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6" name="Google Shape;476;p33"/>
          <p:cNvCxnSpPr>
            <a:stCxn id="472" idx="3"/>
            <a:endCxn id="474" idx="1"/>
          </p:cNvCxnSpPr>
          <p:nvPr/>
        </p:nvCxnSpPr>
        <p:spPr>
          <a:xfrm>
            <a:off x="1675665" y="3095990"/>
            <a:ext cx="1203600" cy="1234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7" name="Google Shape;477;p33"/>
          <p:cNvSpPr/>
          <p:nvPr/>
        </p:nvSpPr>
        <p:spPr>
          <a:xfrm>
            <a:off x="2879253" y="28753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내 이슈 검색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78" name="Google Shape;478;p33"/>
          <p:cNvCxnSpPr>
            <a:stCxn id="472" idx="3"/>
            <a:endCxn id="477" idx="1"/>
          </p:cNvCxnSpPr>
          <p:nvPr/>
        </p:nvCxnSpPr>
        <p:spPr>
          <a:xfrm>
            <a:off x="1675665" y="3095990"/>
            <a:ext cx="1203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9" name="Google Shape;479;p33"/>
          <p:cNvSpPr/>
          <p:nvPr/>
        </p:nvSpPr>
        <p:spPr>
          <a:xfrm>
            <a:off x="4888190" y="28753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이슈명으로 검색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0" name="Google Shape;480;p33"/>
          <p:cNvSpPr/>
          <p:nvPr/>
        </p:nvSpPr>
        <p:spPr>
          <a:xfrm>
            <a:off x="4888190" y="41101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드롭다운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1" name="Google Shape;481;p33"/>
          <p:cNvSpPr/>
          <p:nvPr/>
        </p:nvSpPr>
        <p:spPr>
          <a:xfrm>
            <a:off x="6896990" y="46298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프로젝트별 정렬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2" name="Google Shape;482;p33"/>
          <p:cNvSpPr/>
          <p:nvPr/>
        </p:nvSpPr>
        <p:spPr>
          <a:xfrm>
            <a:off x="6896990" y="41101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상태별 정렬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3" name="Google Shape;483;p33"/>
          <p:cNvSpPr/>
          <p:nvPr/>
        </p:nvSpPr>
        <p:spPr>
          <a:xfrm>
            <a:off x="6896990" y="35904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개수별 정렬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84" name="Google Shape;484;p33"/>
          <p:cNvCxnSpPr>
            <a:stCxn id="474" idx="3"/>
            <a:endCxn id="480" idx="1"/>
          </p:cNvCxnSpPr>
          <p:nvPr/>
        </p:nvCxnSpPr>
        <p:spPr>
          <a:xfrm>
            <a:off x="4056603" y="4330828"/>
            <a:ext cx="831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5" name="Google Shape;485;p33"/>
          <p:cNvCxnSpPr>
            <a:stCxn id="480" idx="3"/>
            <a:endCxn id="482" idx="1"/>
          </p:cNvCxnSpPr>
          <p:nvPr/>
        </p:nvCxnSpPr>
        <p:spPr>
          <a:xfrm>
            <a:off x="6065390" y="4330815"/>
            <a:ext cx="831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6" name="Google Shape;486;p33"/>
          <p:cNvCxnSpPr>
            <a:stCxn id="480" idx="3"/>
            <a:endCxn id="481" idx="1"/>
          </p:cNvCxnSpPr>
          <p:nvPr/>
        </p:nvCxnSpPr>
        <p:spPr>
          <a:xfrm>
            <a:off x="6065390" y="4330815"/>
            <a:ext cx="831600" cy="519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7" name="Google Shape;487;p33"/>
          <p:cNvCxnSpPr>
            <a:stCxn id="480" idx="3"/>
            <a:endCxn id="483" idx="1"/>
          </p:cNvCxnSpPr>
          <p:nvPr/>
        </p:nvCxnSpPr>
        <p:spPr>
          <a:xfrm flipH="1" rot="10800000">
            <a:off x="6065390" y="3811215"/>
            <a:ext cx="831600" cy="519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8" name="Google Shape;488;p33"/>
          <p:cNvCxnSpPr>
            <a:stCxn id="477" idx="3"/>
            <a:endCxn id="479" idx="1"/>
          </p:cNvCxnSpPr>
          <p:nvPr/>
        </p:nvCxnSpPr>
        <p:spPr>
          <a:xfrm>
            <a:off x="4056453" y="3096003"/>
            <a:ext cx="831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9" name="Google Shape;489;p33"/>
          <p:cNvSpPr/>
          <p:nvPr/>
        </p:nvSpPr>
        <p:spPr>
          <a:xfrm>
            <a:off x="4888203" y="22013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제목 클릭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0" name="Google Shape;490;p33"/>
          <p:cNvSpPr/>
          <p:nvPr/>
        </p:nvSpPr>
        <p:spPr>
          <a:xfrm>
            <a:off x="4888203" y="12947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프로젝트명 클릭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91" name="Google Shape;491;p33"/>
          <p:cNvCxnSpPr>
            <a:stCxn id="473" idx="3"/>
            <a:endCxn id="490" idx="1"/>
          </p:cNvCxnSpPr>
          <p:nvPr/>
        </p:nvCxnSpPr>
        <p:spPr>
          <a:xfrm flipH="1" rot="10800000">
            <a:off x="4056453" y="1515390"/>
            <a:ext cx="831900" cy="453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2" name="Google Shape;492;p33"/>
          <p:cNvCxnSpPr>
            <a:stCxn id="473" idx="3"/>
            <a:endCxn id="489" idx="1"/>
          </p:cNvCxnSpPr>
          <p:nvPr/>
        </p:nvCxnSpPr>
        <p:spPr>
          <a:xfrm>
            <a:off x="4056453" y="1968690"/>
            <a:ext cx="831900" cy="453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93" name="Google Shape;493;p33"/>
          <p:cNvSpPr/>
          <p:nvPr/>
        </p:nvSpPr>
        <p:spPr>
          <a:xfrm>
            <a:off x="6897003" y="12947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해당 프로젝트 이동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4" name="Google Shape;494;p33"/>
          <p:cNvSpPr/>
          <p:nvPr/>
        </p:nvSpPr>
        <p:spPr>
          <a:xfrm>
            <a:off x="6897003" y="22013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해당 이슈 상세페이지 이동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95" name="Google Shape;495;p33"/>
          <p:cNvCxnSpPr>
            <a:stCxn id="490" idx="3"/>
            <a:endCxn id="493" idx="1"/>
          </p:cNvCxnSpPr>
          <p:nvPr/>
        </p:nvCxnSpPr>
        <p:spPr>
          <a:xfrm>
            <a:off x="6065403" y="1515365"/>
            <a:ext cx="831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6" name="Google Shape;496;p33"/>
          <p:cNvCxnSpPr>
            <a:stCxn id="489" idx="3"/>
            <a:endCxn id="494" idx="1"/>
          </p:cNvCxnSpPr>
          <p:nvPr/>
        </p:nvCxnSpPr>
        <p:spPr>
          <a:xfrm>
            <a:off x="6065403" y="2422015"/>
            <a:ext cx="831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4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06" name="Google Shape;506;p34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A10-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04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작업 이슈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507" name="Google Shape;507;p34"/>
          <p:cNvSpPr txBox="1"/>
          <p:nvPr/>
        </p:nvSpPr>
        <p:spPr>
          <a:xfrm>
            <a:off x="3069555" y="935265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8" name="Google Shape;508;p34"/>
          <p:cNvSpPr/>
          <p:nvPr/>
        </p:nvSpPr>
        <p:spPr>
          <a:xfrm>
            <a:off x="1727490" y="31703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이슈 등록 페이지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9" name="Google Shape;509;p34"/>
          <p:cNvSpPr/>
          <p:nvPr/>
        </p:nvSpPr>
        <p:spPr>
          <a:xfrm>
            <a:off x="2549533" y="1493500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필수 입력사항 존재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0" name="Google Shape;510;p34"/>
          <p:cNvSpPr/>
          <p:nvPr/>
        </p:nvSpPr>
        <p:spPr>
          <a:xfrm>
            <a:off x="3113303" y="23064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이슈 등록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11" name="Google Shape;511;p34"/>
          <p:cNvCxnSpPr>
            <a:stCxn id="508" idx="3"/>
            <a:endCxn id="510" idx="1"/>
          </p:cNvCxnSpPr>
          <p:nvPr/>
        </p:nvCxnSpPr>
        <p:spPr>
          <a:xfrm flipH="1" rot="10800000">
            <a:off x="2904690" y="2526990"/>
            <a:ext cx="208500" cy="864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2" name="Google Shape;512;p34"/>
          <p:cNvSpPr/>
          <p:nvPr/>
        </p:nvSpPr>
        <p:spPr>
          <a:xfrm>
            <a:off x="4586865" y="23064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내용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13" name="Google Shape;513;p34"/>
          <p:cNvCxnSpPr>
            <a:stCxn id="510" idx="3"/>
            <a:endCxn id="512" idx="1"/>
          </p:cNvCxnSpPr>
          <p:nvPr/>
        </p:nvCxnSpPr>
        <p:spPr>
          <a:xfrm>
            <a:off x="4290503" y="2527128"/>
            <a:ext cx="296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4" name="Google Shape;514;p34"/>
          <p:cNvSpPr/>
          <p:nvPr/>
        </p:nvSpPr>
        <p:spPr>
          <a:xfrm>
            <a:off x="4586865" y="29000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중요도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5" name="Google Shape;515;p34"/>
          <p:cNvSpPr/>
          <p:nvPr/>
        </p:nvSpPr>
        <p:spPr>
          <a:xfrm>
            <a:off x="4586865" y="17128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프로젝트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6" name="Google Shape;516;p34"/>
          <p:cNvSpPr/>
          <p:nvPr/>
        </p:nvSpPr>
        <p:spPr>
          <a:xfrm>
            <a:off x="4586865" y="34937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첨부파일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7" name="Google Shape;517;p34"/>
          <p:cNvSpPr/>
          <p:nvPr/>
        </p:nvSpPr>
        <p:spPr>
          <a:xfrm>
            <a:off x="4586865" y="11192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제목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18" name="Google Shape;518;p34"/>
          <p:cNvCxnSpPr>
            <a:stCxn id="510" idx="3"/>
            <a:endCxn id="515" idx="1"/>
          </p:cNvCxnSpPr>
          <p:nvPr/>
        </p:nvCxnSpPr>
        <p:spPr>
          <a:xfrm flipH="1" rot="10800000">
            <a:off x="4290503" y="1933428"/>
            <a:ext cx="296400" cy="593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9" name="Google Shape;519;p34"/>
          <p:cNvCxnSpPr>
            <a:stCxn id="510" idx="3"/>
            <a:endCxn id="514" idx="1"/>
          </p:cNvCxnSpPr>
          <p:nvPr/>
        </p:nvCxnSpPr>
        <p:spPr>
          <a:xfrm>
            <a:off x="4290503" y="2527128"/>
            <a:ext cx="296400" cy="593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0" name="Google Shape;520;p34"/>
          <p:cNvCxnSpPr>
            <a:stCxn id="510" idx="3"/>
            <a:endCxn id="516" idx="1"/>
          </p:cNvCxnSpPr>
          <p:nvPr/>
        </p:nvCxnSpPr>
        <p:spPr>
          <a:xfrm>
            <a:off x="4290503" y="2527128"/>
            <a:ext cx="296400" cy="1187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1" name="Google Shape;521;p34"/>
          <p:cNvCxnSpPr>
            <a:stCxn id="510" idx="3"/>
            <a:endCxn id="517" idx="1"/>
          </p:cNvCxnSpPr>
          <p:nvPr/>
        </p:nvCxnSpPr>
        <p:spPr>
          <a:xfrm flipH="1" rot="10800000">
            <a:off x="4290503" y="1339728"/>
            <a:ext cx="296400" cy="1187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22" name="Google Shape;522;p34"/>
          <p:cNvSpPr/>
          <p:nvPr/>
        </p:nvSpPr>
        <p:spPr>
          <a:xfrm>
            <a:off x="6255915" y="23312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등록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3" name="Google Shape;523;p34"/>
          <p:cNvSpPr/>
          <p:nvPr/>
        </p:nvSpPr>
        <p:spPr>
          <a:xfrm>
            <a:off x="397965" y="31703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이슈 관리 페이지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24" name="Google Shape;524;p34"/>
          <p:cNvCxnSpPr>
            <a:stCxn id="523" idx="3"/>
            <a:endCxn id="508" idx="1"/>
          </p:cNvCxnSpPr>
          <p:nvPr/>
        </p:nvCxnSpPr>
        <p:spPr>
          <a:xfrm>
            <a:off x="1575165" y="3390990"/>
            <a:ext cx="152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25" name="Google Shape;525;p34"/>
          <p:cNvSpPr/>
          <p:nvPr/>
        </p:nvSpPr>
        <p:spPr>
          <a:xfrm>
            <a:off x="3113303" y="40994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등록 취소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26" name="Google Shape;526;p34"/>
          <p:cNvCxnSpPr>
            <a:stCxn id="508" idx="3"/>
            <a:endCxn id="525" idx="1"/>
          </p:cNvCxnSpPr>
          <p:nvPr/>
        </p:nvCxnSpPr>
        <p:spPr>
          <a:xfrm>
            <a:off x="2904690" y="3390990"/>
            <a:ext cx="208500" cy="929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27" name="Google Shape;527;p34"/>
          <p:cNvSpPr/>
          <p:nvPr/>
        </p:nvSpPr>
        <p:spPr>
          <a:xfrm>
            <a:off x="4586865" y="40994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이슈 관리 페이지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28" name="Google Shape;528;p34"/>
          <p:cNvCxnSpPr>
            <a:stCxn id="525" idx="3"/>
            <a:endCxn id="527" idx="1"/>
          </p:cNvCxnSpPr>
          <p:nvPr/>
        </p:nvCxnSpPr>
        <p:spPr>
          <a:xfrm>
            <a:off x="4290503" y="4320128"/>
            <a:ext cx="296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9" name="Google Shape;529;p34"/>
          <p:cNvCxnSpPr>
            <a:stCxn id="512" idx="3"/>
            <a:endCxn id="522" idx="1"/>
          </p:cNvCxnSpPr>
          <p:nvPr/>
        </p:nvCxnSpPr>
        <p:spPr>
          <a:xfrm>
            <a:off x="5764065" y="2527115"/>
            <a:ext cx="492000" cy="24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0" name="Google Shape;530;p34"/>
          <p:cNvCxnSpPr>
            <a:stCxn id="514" idx="3"/>
            <a:endCxn id="522" idx="1"/>
          </p:cNvCxnSpPr>
          <p:nvPr/>
        </p:nvCxnSpPr>
        <p:spPr>
          <a:xfrm flipH="1" rot="10800000">
            <a:off x="5764065" y="2551940"/>
            <a:ext cx="492000" cy="568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1" name="Google Shape;531;p34"/>
          <p:cNvCxnSpPr>
            <a:stCxn id="516" idx="3"/>
            <a:endCxn id="522" idx="1"/>
          </p:cNvCxnSpPr>
          <p:nvPr/>
        </p:nvCxnSpPr>
        <p:spPr>
          <a:xfrm flipH="1" rot="10800000">
            <a:off x="5764065" y="2551865"/>
            <a:ext cx="492000" cy="1162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2" name="Google Shape;532;p34"/>
          <p:cNvCxnSpPr>
            <a:stCxn id="515" idx="3"/>
            <a:endCxn id="522" idx="1"/>
          </p:cNvCxnSpPr>
          <p:nvPr/>
        </p:nvCxnSpPr>
        <p:spPr>
          <a:xfrm>
            <a:off x="5764065" y="1933503"/>
            <a:ext cx="492000" cy="618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3" name="Google Shape;533;p34"/>
          <p:cNvCxnSpPr>
            <a:stCxn id="517" idx="3"/>
            <a:endCxn id="522" idx="1"/>
          </p:cNvCxnSpPr>
          <p:nvPr/>
        </p:nvCxnSpPr>
        <p:spPr>
          <a:xfrm>
            <a:off x="5764065" y="1339865"/>
            <a:ext cx="492000" cy="121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4" name="Google Shape;534;p34"/>
          <p:cNvSpPr/>
          <p:nvPr/>
        </p:nvSpPr>
        <p:spPr>
          <a:xfrm>
            <a:off x="7627215" y="23312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이슈 관리 페이지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35" name="Google Shape;535;p34"/>
          <p:cNvCxnSpPr>
            <a:stCxn id="522" idx="3"/>
            <a:endCxn id="534" idx="1"/>
          </p:cNvCxnSpPr>
          <p:nvPr/>
        </p:nvCxnSpPr>
        <p:spPr>
          <a:xfrm>
            <a:off x="7433115" y="2551865"/>
            <a:ext cx="1941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6" name="Google Shape;536;p34"/>
          <p:cNvSpPr/>
          <p:nvPr/>
        </p:nvSpPr>
        <p:spPr>
          <a:xfrm>
            <a:off x="6146545" y="2900088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프로젝트 이슈에도 반영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5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46" name="Google Shape;546;p35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A10-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05 ~ 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UB-A10-007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작업 이슈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547" name="Google Shape;547;p35"/>
          <p:cNvSpPr/>
          <p:nvPr/>
        </p:nvSpPr>
        <p:spPr>
          <a:xfrm>
            <a:off x="1827990" y="27882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이슈 상세 페이지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8" name="Google Shape;548;p35"/>
          <p:cNvSpPr/>
          <p:nvPr/>
        </p:nvSpPr>
        <p:spPr>
          <a:xfrm>
            <a:off x="3157603" y="14983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이슈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49" name="Google Shape;549;p35"/>
          <p:cNvCxnSpPr>
            <a:stCxn id="547" idx="3"/>
            <a:endCxn id="548" idx="1"/>
          </p:cNvCxnSpPr>
          <p:nvPr/>
        </p:nvCxnSpPr>
        <p:spPr>
          <a:xfrm flipH="1" rot="10800000">
            <a:off x="3005190" y="1718940"/>
            <a:ext cx="152400" cy="1290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0" name="Google Shape;550;p35"/>
          <p:cNvSpPr/>
          <p:nvPr/>
        </p:nvSpPr>
        <p:spPr>
          <a:xfrm>
            <a:off x="498465" y="27882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이슈 관리 페이지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51" name="Google Shape;551;p35"/>
          <p:cNvCxnSpPr>
            <a:stCxn id="550" idx="3"/>
            <a:endCxn id="547" idx="1"/>
          </p:cNvCxnSpPr>
          <p:nvPr/>
        </p:nvCxnSpPr>
        <p:spPr>
          <a:xfrm>
            <a:off x="1675665" y="3008940"/>
            <a:ext cx="152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2" name="Google Shape;552;p35"/>
          <p:cNvSpPr/>
          <p:nvPr/>
        </p:nvSpPr>
        <p:spPr>
          <a:xfrm>
            <a:off x="3157603" y="40782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이슈 삭제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53" name="Google Shape;553;p35"/>
          <p:cNvCxnSpPr>
            <a:stCxn id="547" idx="3"/>
            <a:endCxn id="552" idx="1"/>
          </p:cNvCxnSpPr>
          <p:nvPr/>
        </p:nvCxnSpPr>
        <p:spPr>
          <a:xfrm>
            <a:off x="3005190" y="3008940"/>
            <a:ext cx="152400" cy="1290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4" name="Google Shape;554;p35"/>
          <p:cNvSpPr/>
          <p:nvPr/>
        </p:nvSpPr>
        <p:spPr>
          <a:xfrm>
            <a:off x="6866945" y="1442663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프로젝트 이슈에도 반영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5" name="Google Shape;555;p35"/>
          <p:cNvSpPr/>
          <p:nvPr/>
        </p:nvSpPr>
        <p:spPr>
          <a:xfrm>
            <a:off x="3157528" y="27883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이슈 수정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56" name="Google Shape;556;p35"/>
          <p:cNvCxnSpPr>
            <a:stCxn id="547" idx="3"/>
            <a:endCxn id="555" idx="1"/>
          </p:cNvCxnSpPr>
          <p:nvPr/>
        </p:nvCxnSpPr>
        <p:spPr>
          <a:xfrm>
            <a:off x="3005190" y="3008940"/>
            <a:ext cx="152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7" name="Google Shape;557;p35"/>
          <p:cNvSpPr/>
          <p:nvPr/>
        </p:nvSpPr>
        <p:spPr>
          <a:xfrm>
            <a:off x="4487053" y="27883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수정 내용 입력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8" name="Google Shape;558;p35"/>
          <p:cNvSpPr/>
          <p:nvPr/>
        </p:nvSpPr>
        <p:spPr>
          <a:xfrm>
            <a:off x="4487053" y="40782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이슈 관리 페이지 이동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59" name="Google Shape;559;p35"/>
          <p:cNvCxnSpPr>
            <a:stCxn id="555" idx="3"/>
            <a:endCxn id="557" idx="1"/>
          </p:cNvCxnSpPr>
          <p:nvPr/>
        </p:nvCxnSpPr>
        <p:spPr>
          <a:xfrm>
            <a:off x="4334728" y="3008953"/>
            <a:ext cx="152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0" name="Google Shape;560;p35"/>
          <p:cNvCxnSpPr>
            <a:stCxn id="552" idx="3"/>
            <a:endCxn id="558" idx="1"/>
          </p:cNvCxnSpPr>
          <p:nvPr/>
        </p:nvCxnSpPr>
        <p:spPr>
          <a:xfrm>
            <a:off x="4334803" y="4298903"/>
            <a:ext cx="152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61" name="Google Shape;561;p35"/>
          <p:cNvSpPr/>
          <p:nvPr/>
        </p:nvSpPr>
        <p:spPr>
          <a:xfrm>
            <a:off x="5816578" y="23511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수정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2" name="Google Shape;562;p35"/>
          <p:cNvSpPr/>
          <p:nvPr/>
        </p:nvSpPr>
        <p:spPr>
          <a:xfrm>
            <a:off x="5816578" y="32296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수정 취소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3" name="Google Shape;563;p35"/>
          <p:cNvSpPr/>
          <p:nvPr/>
        </p:nvSpPr>
        <p:spPr>
          <a:xfrm>
            <a:off x="4081070" y="1939650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공백체크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64" name="Google Shape;564;p35"/>
          <p:cNvCxnSpPr>
            <a:stCxn id="557" idx="3"/>
            <a:endCxn id="561" idx="1"/>
          </p:cNvCxnSpPr>
          <p:nvPr/>
        </p:nvCxnSpPr>
        <p:spPr>
          <a:xfrm flipH="1" rot="10800000">
            <a:off x="5664253" y="2571853"/>
            <a:ext cx="152400" cy="437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5" name="Google Shape;565;p35"/>
          <p:cNvCxnSpPr>
            <a:stCxn id="557" idx="3"/>
            <a:endCxn id="562" idx="1"/>
          </p:cNvCxnSpPr>
          <p:nvPr/>
        </p:nvCxnSpPr>
        <p:spPr>
          <a:xfrm>
            <a:off x="5664253" y="3008953"/>
            <a:ext cx="152400" cy="441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66" name="Google Shape;566;p35"/>
          <p:cNvSpPr/>
          <p:nvPr/>
        </p:nvSpPr>
        <p:spPr>
          <a:xfrm>
            <a:off x="7146103" y="32296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이슈 관리 페이지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7" name="Google Shape;567;p35"/>
          <p:cNvSpPr/>
          <p:nvPr/>
        </p:nvSpPr>
        <p:spPr>
          <a:xfrm>
            <a:off x="7146103" y="23511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이슈 관리 페이지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68" name="Google Shape;568;p35"/>
          <p:cNvCxnSpPr>
            <a:stCxn id="561" idx="3"/>
            <a:endCxn id="567" idx="1"/>
          </p:cNvCxnSpPr>
          <p:nvPr/>
        </p:nvCxnSpPr>
        <p:spPr>
          <a:xfrm>
            <a:off x="6993778" y="2571753"/>
            <a:ext cx="152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9" name="Google Shape;569;p35"/>
          <p:cNvCxnSpPr>
            <a:stCxn id="562" idx="3"/>
            <a:endCxn id="566" idx="1"/>
          </p:cNvCxnSpPr>
          <p:nvPr/>
        </p:nvCxnSpPr>
        <p:spPr>
          <a:xfrm>
            <a:off x="6993778" y="3450253"/>
            <a:ext cx="152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70" name="Google Shape;570;p35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21310" y="-36830"/>
            <a:ext cx="829310" cy="29400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lang="ko" sz="1600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</a:t>
            </a:r>
            <a:endParaRPr b="1" sz="1600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9" name="Google Shape;89;p18"/>
          <p:cNvGraphicFramePr>
            <a:graphicFrameLocks noGrp="1"/>
          </p:cNvGraphicFramePr>
          <p:nvPr/>
        </p:nvGraphicFramePr>
        <p:xfrm>
          <a:off x="522605" y="551180"/>
          <a:ext cx="8099425" cy="436499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619250"/>
                <a:gridCol w="1619885"/>
                <a:gridCol w="1619885"/>
                <a:gridCol w="1619885"/>
                <a:gridCol w="1620520"/>
              </a:tblGrid>
              <a:tr h="408940">
                <a:tc gridSpan="5"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8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문서개정이력표</a:t>
                      </a:r>
                      <a:endParaRPr lang="ko-KR" altLang="en-US" sz="18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70840">
                <a:tc gridSpan="2"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8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문서명</a:t>
                      </a:r>
                      <a:endParaRPr lang="ko-KR" altLang="en-US" sz="18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8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프로세스 흐름도</a:t>
                      </a:r>
                      <a:endParaRPr lang="ko-KR" altLang="en-US" sz="18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765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0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버전</a:t>
                      </a:r>
                      <a:endParaRPr lang="ko-KR" altLang="en-US" sz="10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0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날짜</a:t>
                      </a:r>
                      <a:endParaRPr lang="ko-KR" altLang="en-US" sz="10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0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내용</a:t>
                      </a:r>
                      <a:endParaRPr lang="ko-KR" altLang="en-US" sz="10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0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작성자</a:t>
                      </a:r>
                      <a:endParaRPr lang="ko-KR" altLang="en-US" sz="10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0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승인자</a:t>
                      </a:r>
                      <a:endParaRPr lang="ko-KR" altLang="en-US" sz="10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000" kern="1200" b="1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1.0</a:t>
                      </a:r>
                      <a:endParaRPr lang="ko-KR" altLang="en-US" sz="1000" kern="1200" b="1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0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2021.12.</a:t>
                      </a:r>
                      <a:r>
                        <a:rPr sz="1000" kern="1200" b="1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31</a:t>
                      </a:r>
                      <a:endParaRPr lang="ko-KR" altLang="en-US" sz="1000" kern="1200" b="1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000" kern="1200" cap="none" i="0" b="1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최초 제정 및 내용 작성</a:t>
                      </a:r>
                      <a:endParaRPr lang="ko-KR" altLang="en-US" sz="1000" kern="1200" i="0" cap="none" b="1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000" kern="1200" b="1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이동근</a:t>
                      </a:r>
                      <a:endParaRPr lang="ko-KR" altLang="en-US" sz="1000" kern="1200" b="1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000" kern="1200" b="1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1.1</a:t>
                      </a:r>
                      <a:endParaRPr lang="ko-KR" altLang="en-US" sz="1000" kern="1200" b="1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000" kern="1200" b="1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2022.01.03</a:t>
                      </a:r>
                      <a:endParaRPr lang="ko-KR" altLang="en-US" sz="1000" kern="1200" b="1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000" kern="1200" b="1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내용 추가</a:t>
                      </a:r>
                      <a:endParaRPr lang="ko-KR" altLang="en-US" sz="1000" kern="1200" b="1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000" kern="1200" b="1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이동근</a:t>
                      </a:r>
                      <a:endParaRPr lang="ko-KR" altLang="en-US" sz="1000" kern="1200" b="1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78D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6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80" name="Google Shape;580;p36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A10-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08 ~ UB-A10-009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작업 이슈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581" name="Google Shape;581;p36"/>
          <p:cNvSpPr/>
          <p:nvPr/>
        </p:nvSpPr>
        <p:spPr>
          <a:xfrm>
            <a:off x="1517265" y="27923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이슈 등록, 수정, 삭제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2" name="Google Shape;582;p36"/>
          <p:cNvSpPr/>
          <p:nvPr/>
        </p:nvSpPr>
        <p:spPr>
          <a:xfrm>
            <a:off x="5816578" y="23511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해당 정보 알림 전송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3" name="Google Shape;583;p36"/>
          <p:cNvSpPr/>
          <p:nvPr/>
        </p:nvSpPr>
        <p:spPr>
          <a:xfrm>
            <a:off x="5816578" y="32296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해당 정보 히스토리 등록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84" name="Google Shape;584;p36"/>
          <p:cNvCxnSpPr>
            <a:stCxn id="581" idx="3"/>
            <a:endCxn id="582" idx="1"/>
          </p:cNvCxnSpPr>
          <p:nvPr/>
        </p:nvCxnSpPr>
        <p:spPr>
          <a:xfrm flipH="1" rot="10800000">
            <a:off x="2694465" y="2571740"/>
            <a:ext cx="3122100" cy="441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5" name="Google Shape;585;p36"/>
          <p:cNvCxnSpPr>
            <a:stCxn id="581" idx="3"/>
            <a:endCxn id="583" idx="1"/>
          </p:cNvCxnSpPr>
          <p:nvPr/>
        </p:nvCxnSpPr>
        <p:spPr>
          <a:xfrm>
            <a:off x="2694465" y="3013040"/>
            <a:ext cx="3122100" cy="437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6" name="Google Shape;586;p36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7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6" name="Google Shape;596;p37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A10-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~ UB-A10-013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작업 이슈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597" name="Google Shape;597;p37"/>
          <p:cNvSpPr txBox="1"/>
          <p:nvPr/>
        </p:nvSpPr>
        <p:spPr>
          <a:xfrm>
            <a:off x="2962896" y="954863"/>
            <a:ext cx="32766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/ 댓글 장석자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8" name="Google Shape;598;p37"/>
          <p:cNvSpPr/>
          <p:nvPr/>
        </p:nvSpPr>
        <p:spPr>
          <a:xfrm>
            <a:off x="1083615" y="27529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이슈 상세 페이지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9" name="Google Shape;599;p37"/>
          <p:cNvSpPr/>
          <p:nvPr/>
        </p:nvSpPr>
        <p:spPr>
          <a:xfrm>
            <a:off x="5625120" y="2571738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공백 체크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0" name="Google Shape;600;p37"/>
          <p:cNvSpPr/>
          <p:nvPr/>
        </p:nvSpPr>
        <p:spPr>
          <a:xfrm>
            <a:off x="3036240" y="23138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이슈 댓글 등록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1" name="Google Shape;601;p37"/>
          <p:cNvSpPr/>
          <p:nvPr/>
        </p:nvSpPr>
        <p:spPr>
          <a:xfrm>
            <a:off x="3036240" y="31923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이슈 댓글 수정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2" name="Google Shape;602;p37"/>
          <p:cNvSpPr/>
          <p:nvPr/>
        </p:nvSpPr>
        <p:spPr>
          <a:xfrm>
            <a:off x="3036390" y="14353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이슈 댓글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3" name="Google Shape;603;p37"/>
          <p:cNvSpPr/>
          <p:nvPr/>
        </p:nvSpPr>
        <p:spPr>
          <a:xfrm>
            <a:off x="3036390" y="40708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이슈 댓글 삭제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04" name="Google Shape;604;p37"/>
          <p:cNvCxnSpPr>
            <a:stCxn id="598" idx="3"/>
            <a:endCxn id="600" idx="1"/>
          </p:cNvCxnSpPr>
          <p:nvPr/>
        </p:nvCxnSpPr>
        <p:spPr>
          <a:xfrm flipH="1" rot="10800000">
            <a:off x="2260815" y="2534365"/>
            <a:ext cx="775500" cy="439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5" name="Google Shape;605;p37"/>
          <p:cNvCxnSpPr>
            <a:stCxn id="598" idx="3"/>
            <a:endCxn id="602" idx="1"/>
          </p:cNvCxnSpPr>
          <p:nvPr/>
        </p:nvCxnSpPr>
        <p:spPr>
          <a:xfrm flipH="1" rot="10800000">
            <a:off x="2260815" y="1655965"/>
            <a:ext cx="775500" cy="1317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6" name="Google Shape;606;p37"/>
          <p:cNvCxnSpPr>
            <a:stCxn id="598" idx="3"/>
            <a:endCxn id="601" idx="1"/>
          </p:cNvCxnSpPr>
          <p:nvPr/>
        </p:nvCxnSpPr>
        <p:spPr>
          <a:xfrm>
            <a:off x="2260815" y="2973565"/>
            <a:ext cx="775500" cy="439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7" name="Google Shape;607;p37"/>
          <p:cNvCxnSpPr>
            <a:stCxn id="598" idx="3"/>
            <a:endCxn id="603" idx="1"/>
          </p:cNvCxnSpPr>
          <p:nvPr/>
        </p:nvCxnSpPr>
        <p:spPr>
          <a:xfrm>
            <a:off x="2260815" y="2973565"/>
            <a:ext cx="775500" cy="1317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08" name="Google Shape;608;p37"/>
          <p:cNvSpPr/>
          <p:nvPr/>
        </p:nvSpPr>
        <p:spPr>
          <a:xfrm>
            <a:off x="4988865" y="31923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수정 내용 입력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9" name="Google Shape;609;p37"/>
          <p:cNvSpPr/>
          <p:nvPr/>
        </p:nvSpPr>
        <p:spPr>
          <a:xfrm>
            <a:off x="4988865" y="23157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내용, 이미지, 첨부파일 입력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0" name="Google Shape;610;p37"/>
          <p:cNvSpPr/>
          <p:nvPr/>
        </p:nvSpPr>
        <p:spPr>
          <a:xfrm>
            <a:off x="6941490" y="23138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댓글 등록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11" name="Google Shape;611;p37"/>
          <p:cNvCxnSpPr>
            <a:stCxn id="600" idx="3"/>
            <a:endCxn id="609" idx="1"/>
          </p:cNvCxnSpPr>
          <p:nvPr/>
        </p:nvCxnSpPr>
        <p:spPr>
          <a:xfrm>
            <a:off x="4213440" y="2534465"/>
            <a:ext cx="775500" cy="1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2" name="Google Shape;612;p37"/>
          <p:cNvCxnSpPr>
            <a:stCxn id="609" idx="3"/>
            <a:endCxn id="610" idx="1"/>
          </p:cNvCxnSpPr>
          <p:nvPr/>
        </p:nvCxnSpPr>
        <p:spPr>
          <a:xfrm flipH="1" rot="10800000">
            <a:off x="6166065" y="2534565"/>
            <a:ext cx="775500" cy="1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13" name="Google Shape;613;p37"/>
          <p:cNvSpPr/>
          <p:nvPr/>
        </p:nvSpPr>
        <p:spPr>
          <a:xfrm>
            <a:off x="6941565" y="31923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댓글 수정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14" name="Google Shape;614;p37"/>
          <p:cNvCxnSpPr>
            <a:stCxn id="601" idx="3"/>
            <a:endCxn id="608" idx="1"/>
          </p:cNvCxnSpPr>
          <p:nvPr/>
        </p:nvCxnSpPr>
        <p:spPr>
          <a:xfrm>
            <a:off x="4213440" y="3412965"/>
            <a:ext cx="7755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5" name="Google Shape;615;p37"/>
          <p:cNvCxnSpPr>
            <a:stCxn id="608" idx="3"/>
            <a:endCxn id="613" idx="1"/>
          </p:cNvCxnSpPr>
          <p:nvPr/>
        </p:nvCxnSpPr>
        <p:spPr>
          <a:xfrm>
            <a:off x="6166065" y="3412965"/>
            <a:ext cx="7755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16" name="Google Shape;616;p37"/>
          <p:cNvSpPr/>
          <p:nvPr/>
        </p:nvSpPr>
        <p:spPr>
          <a:xfrm>
            <a:off x="4988865" y="40708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댓글 삭제 확인창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7" name="Google Shape;617;p37"/>
          <p:cNvSpPr/>
          <p:nvPr/>
        </p:nvSpPr>
        <p:spPr>
          <a:xfrm>
            <a:off x="6941565" y="40708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댓글 삭제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18" name="Google Shape;618;p37"/>
          <p:cNvCxnSpPr>
            <a:stCxn id="603" idx="3"/>
            <a:endCxn id="616" idx="1"/>
          </p:cNvCxnSpPr>
          <p:nvPr/>
        </p:nvCxnSpPr>
        <p:spPr>
          <a:xfrm>
            <a:off x="4213590" y="4291465"/>
            <a:ext cx="7752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9" name="Google Shape;619;p37"/>
          <p:cNvCxnSpPr>
            <a:stCxn id="616" idx="3"/>
            <a:endCxn id="617" idx="1"/>
          </p:cNvCxnSpPr>
          <p:nvPr/>
        </p:nvCxnSpPr>
        <p:spPr>
          <a:xfrm>
            <a:off x="6166065" y="4291465"/>
            <a:ext cx="7755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0" name="Google Shape;620;p37"/>
          <p:cNvCxnSpPr>
            <a:stCxn id="602" idx="3"/>
            <a:endCxn id="621" idx="1"/>
          </p:cNvCxnSpPr>
          <p:nvPr/>
        </p:nvCxnSpPr>
        <p:spPr>
          <a:xfrm>
            <a:off x="4213590" y="1655965"/>
            <a:ext cx="775200" cy="3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21" name="Google Shape;621;p37"/>
          <p:cNvSpPr/>
          <p:nvPr/>
        </p:nvSpPr>
        <p:spPr>
          <a:xfrm>
            <a:off x="4988865" y="14391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작성자, 작성일, 내용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8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31" name="Google Shape;631;p38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A11-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001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~ UB-A11-003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작업 리퀘스트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632" name="Google Shape;632;p38"/>
          <p:cNvSpPr/>
          <p:nvPr/>
        </p:nvSpPr>
        <p:spPr>
          <a:xfrm>
            <a:off x="761878" y="27029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리퀘스트 페이지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3" name="Google Shape;633;p38"/>
          <p:cNvSpPr/>
          <p:nvPr/>
        </p:nvSpPr>
        <p:spPr>
          <a:xfrm>
            <a:off x="2757165" y="27030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리퀘스트 검색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4" name="Google Shape;634;p38"/>
          <p:cNvSpPr/>
          <p:nvPr/>
        </p:nvSpPr>
        <p:spPr>
          <a:xfrm>
            <a:off x="2757165" y="38437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리퀘스트 정렬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5" name="Google Shape;635;p38"/>
          <p:cNvSpPr/>
          <p:nvPr/>
        </p:nvSpPr>
        <p:spPr>
          <a:xfrm>
            <a:off x="2757165" y="15622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리퀘스트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36" name="Google Shape;636;p38"/>
          <p:cNvCxnSpPr>
            <a:stCxn id="632" idx="3"/>
            <a:endCxn id="633" idx="1"/>
          </p:cNvCxnSpPr>
          <p:nvPr/>
        </p:nvCxnSpPr>
        <p:spPr>
          <a:xfrm>
            <a:off x="1939078" y="2923640"/>
            <a:ext cx="8181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7" name="Google Shape;637;p38"/>
          <p:cNvCxnSpPr>
            <a:stCxn id="632" idx="3"/>
            <a:endCxn id="635" idx="1"/>
          </p:cNvCxnSpPr>
          <p:nvPr/>
        </p:nvCxnSpPr>
        <p:spPr>
          <a:xfrm flipH="1" rot="10800000">
            <a:off x="1939078" y="1783040"/>
            <a:ext cx="818100" cy="1140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8" name="Google Shape;638;p38"/>
          <p:cNvCxnSpPr>
            <a:stCxn id="632" idx="3"/>
            <a:endCxn id="634" idx="1"/>
          </p:cNvCxnSpPr>
          <p:nvPr/>
        </p:nvCxnSpPr>
        <p:spPr>
          <a:xfrm>
            <a:off x="1939078" y="2923640"/>
            <a:ext cx="818100" cy="1140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39" name="Google Shape;639;p38"/>
          <p:cNvSpPr/>
          <p:nvPr/>
        </p:nvSpPr>
        <p:spPr>
          <a:xfrm>
            <a:off x="4981028" y="38437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상태별 정렬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0" name="Google Shape;640;p38"/>
          <p:cNvSpPr/>
          <p:nvPr/>
        </p:nvSpPr>
        <p:spPr>
          <a:xfrm>
            <a:off x="4981028" y="26887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리퀘스트 명 검색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1" name="Google Shape;641;p38"/>
          <p:cNvSpPr/>
          <p:nvPr/>
        </p:nvSpPr>
        <p:spPr>
          <a:xfrm>
            <a:off x="7204903" y="26890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해당 리퀘스트 목록 출력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42" name="Google Shape;642;p38"/>
          <p:cNvCxnSpPr>
            <a:stCxn id="633" idx="3"/>
            <a:endCxn id="640" idx="1"/>
          </p:cNvCxnSpPr>
          <p:nvPr/>
        </p:nvCxnSpPr>
        <p:spPr>
          <a:xfrm flipH="1" rot="10800000">
            <a:off x="3934365" y="2909553"/>
            <a:ext cx="1046700" cy="14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3" name="Google Shape;643;p38"/>
          <p:cNvCxnSpPr>
            <a:stCxn id="640" idx="3"/>
            <a:endCxn id="641" idx="1"/>
          </p:cNvCxnSpPr>
          <p:nvPr/>
        </p:nvCxnSpPr>
        <p:spPr>
          <a:xfrm>
            <a:off x="6158228" y="2909415"/>
            <a:ext cx="1046700" cy="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4" name="Google Shape;644;p38"/>
          <p:cNvCxnSpPr>
            <a:stCxn id="635" idx="3"/>
            <a:endCxn id="645" idx="1"/>
          </p:cNvCxnSpPr>
          <p:nvPr/>
        </p:nvCxnSpPr>
        <p:spPr>
          <a:xfrm flipH="1" rot="10800000">
            <a:off x="3934365" y="1533915"/>
            <a:ext cx="1032300" cy="249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45" name="Google Shape;645;p38"/>
          <p:cNvSpPr/>
          <p:nvPr/>
        </p:nvSpPr>
        <p:spPr>
          <a:xfrm>
            <a:off x="4966678" y="13131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요청한 리스트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6" name="Google Shape;646;p38"/>
          <p:cNvSpPr/>
          <p:nvPr/>
        </p:nvSpPr>
        <p:spPr>
          <a:xfrm>
            <a:off x="4966678" y="18114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요청받은 리스트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47" name="Google Shape;647;p38"/>
          <p:cNvCxnSpPr>
            <a:stCxn id="635" idx="3"/>
            <a:endCxn id="646" idx="1"/>
          </p:cNvCxnSpPr>
          <p:nvPr/>
        </p:nvCxnSpPr>
        <p:spPr>
          <a:xfrm>
            <a:off x="3934365" y="1782915"/>
            <a:ext cx="1032300" cy="249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8" name="Google Shape;648;p38"/>
          <p:cNvCxnSpPr>
            <a:stCxn id="634" idx="3"/>
            <a:endCxn id="639" idx="1"/>
          </p:cNvCxnSpPr>
          <p:nvPr/>
        </p:nvCxnSpPr>
        <p:spPr>
          <a:xfrm>
            <a:off x="3934365" y="4064365"/>
            <a:ext cx="10467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49" name="Google Shape;649;p38"/>
          <p:cNvSpPr/>
          <p:nvPr/>
        </p:nvSpPr>
        <p:spPr>
          <a:xfrm>
            <a:off x="4980978" y="33310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개수별 정렬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0" name="Google Shape;650;p38"/>
          <p:cNvSpPr/>
          <p:nvPr/>
        </p:nvSpPr>
        <p:spPr>
          <a:xfrm>
            <a:off x="4981028" y="43563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프로젝트별 정렬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51" name="Google Shape;651;p38"/>
          <p:cNvCxnSpPr>
            <a:stCxn id="634" idx="3"/>
            <a:endCxn id="649" idx="1"/>
          </p:cNvCxnSpPr>
          <p:nvPr/>
        </p:nvCxnSpPr>
        <p:spPr>
          <a:xfrm flipH="1" rot="10800000">
            <a:off x="3934365" y="3551665"/>
            <a:ext cx="1046700" cy="512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52" name="Google Shape;652;p38"/>
          <p:cNvCxnSpPr>
            <a:stCxn id="634" idx="3"/>
            <a:endCxn id="650" idx="1"/>
          </p:cNvCxnSpPr>
          <p:nvPr/>
        </p:nvCxnSpPr>
        <p:spPr>
          <a:xfrm>
            <a:off x="3934365" y="4064365"/>
            <a:ext cx="1046700" cy="512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53" name="Google Shape;653;p38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9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63" name="Google Shape;663;p39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A11-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004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작업 리퀘스트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664" name="Google Shape;664;p39"/>
          <p:cNvSpPr/>
          <p:nvPr/>
        </p:nvSpPr>
        <p:spPr>
          <a:xfrm>
            <a:off x="323265" y="27165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요청받은 리퀘스트 리스트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5" name="Google Shape;665;p39"/>
          <p:cNvSpPr/>
          <p:nvPr/>
        </p:nvSpPr>
        <p:spPr>
          <a:xfrm>
            <a:off x="1800590" y="27165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리퀘스트 승낙 및 거절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66" name="Google Shape;666;p39"/>
          <p:cNvCxnSpPr>
            <a:stCxn id="664" idx="3"/>
            <a:endCxn id="665" idx="1"/>
          </p:cNvCxnSpPr>
          <p:nvPr/>
        </p:nvCxnSpPr>
        <p:spPr>
          <a:xfrm>
            <a:off x="1500465" y="2937165"/>
            <a:ext cx="3000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67" name="Google Shape;667;p39"/>
          <p:cNvCxnSpPr>
            <a:stCxn id="665" idx="3"/>
            <a:endCxn id="668" idx="1"/>
          </p:cNvCxnSpPr>
          <p:nvPr/>
        </p:nvCxnSpPr>
        <p:spPr>
          <a:xfrm flipH="1" rot="10800000">
            <a:off x="2977790" y="2136165"/>
            <a:ext cx="300000" cy="80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68" name="Google Shape;668;p39"/>
          <p:cNvSpPr/>
          <p:nvPr/>
        </p:nvSpPr>
        <p:spPr>
          <a:xfrm>
            <a:off x="3277915" y="19154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리퀘스트 승낙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9" name="Google Shape;669;p39"/>
          <p:cNvSpPr/>
          <p:nvPr/>
        </p:nvSpPr>
        <p:spPr>
          <a:xfrm>
            <a:off x="3277915" y="35176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리퀘스트 거절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70" name="Google Shape;670;p39"/>
          <p:cNvCxnSpPr>
            <a:stCxn id="665" idx="3"/>
            <a:endCxn id="669" idx="1"/>
          </p:cNvCxnSpPr>
          <p:nvPr/>
        </p:nvCxnSpPr>
        <p:spPr>
          <a:xfrm>
            <a:off x="2977790" y="2937165"/>
            <a:ext cx="300000" cy="80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71" name="Google Shape;671;p39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2" name="Google Shape;672;p39"/>
          <p:cNvSpPr/>
          <p:nvPr/>
        </p:nvSpPr>
        <p:spPr>
          <a:xfrm>
            <a:off x="4733115" y="19154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해당 리퀘스트 위치로 이동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3" name="Google Shape;673;p39"/>
          <p:cNvSpPr/>
          <p:nvPr/>
        </p:nvSpPr>
        <p:spPr>
          <a:xfrm>
            <a:off x="6188315" y="19154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리퀘스트 해결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4" name="Google Shape;674;p39"/>
          <p:cNvSpPr/>
          <p:nvPr/>
        </p:nvSpPr>
        <p:spPr>
          <a:xfrm>
            <a:off x="7643515" y="19154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리퀘스트 리스트 복귀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75" name="Google Shape;675;p39"/>
          <p:cNvCxnSpPr>
            <a:stCxn id="668" idx="3"/>
            <a:endCxn id="672" idx="1"/>
          </p:cNvCxnSpPr>
          <p:nvPr/>
        </p:nvCxnSpPr>
        <p:spPr>
          <a:xfrm>
            <a:off x="4455115" y="2136103"/>
            <a:ext cx="2781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6" name="Google Shape;676;p39"/>
          <p:cNvCxnSpPr>
            <a:stCxn id="672" idx="3"/>
            <a:endCxn id="673" idx="1"/>
          </p:cNvCxnSpPr>
          <p:nvPr/>
        </p:nvCxnSpPr>
        <p:spPr>
          <a:xfrm>
            <a:off x="5910315" y="2136090"/>
            <a:ext cx="2781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7" name="Google Shape;677;p39"/>
          <p:cNvCxnSpPr>
            <a:stCxn id="673" idx="3"/>
            <a:endCxn id="674" idx="1"/>
          </p:cNvCxnSpPr>
          <p:nvPr/>
        </p:nvCxnSpPr>
        <p:spPr>
          <a:xfrm>
            <a:off x="7365515" y="2136090"/>
            <a:ext cx="2781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78" name="Google Shape;678;p39"/>
          <p:cNvSpPr/>
          <p:nvPr/>
        </p:nvSpPr>
        <p:spPr>
          <a:xfrm>
            <a:off x="4733115" y="35176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리퀘스트 거절 사유 입력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9" name="Google Shape;679;p39"/>
          <p:cNvSpPr/>
          <p:nvPr/>
        </p:nvSpPr>
        <p:spPr>
          <a:xfrm>
            <a:off x="6188315" y="35176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리퀘스트 거절 알림 전송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80" name="Google Shape;680;p39"/>
          <p:cNvCxnSpPr>
            <a:stCxn id="669" idx="3"/>
            <a:endCxn id="678" idx="1"/>
          </p:cNvCxnSpPr>
          <p:nvPr/>
        </p:nvCxnSpPr>
        <p:spPr>
          <a:xfrm>
            <a:off x="4455115" y="3738253"/>
            <a:ext cx="2781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1" name="Google Shape;681;p39"/>
          <p:cNvCxnSpPr>
            <a:stCxn id="678" idx="3"/>
            <a:endCxn id="679" idx="1"/>
          </p:cNvCxnSpPr>
          <p:nvPr/>
        </p:nvCxnSpPr>
        <p:spPr>
          <a:xfrm>
            <a:off x="5910315" y="3738253"/>
            <a:ext cx="2781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0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91" name="Google Shape;691;p40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A11-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~ UB-A11-006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작업 리퀘스트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692" name="Google Shape;692;p40"/>
          <p:cNvSpPr/>
          <p:nvPr/>
        </p:nvSpPr>
        <p:spPr>
          <a:xfrm>
            <a:off x="1807665" y="19083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리퀘스트 승낙 및 거절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93" name="Google Shape;693;p40"/>
          <p:cNvCxnSpPr>
            <a:stCxn id="692" idx="3"/>
            <a:endCxn id="694" idx="1"/>
          </p:cNvCxnSpPr>
          <p:nvPr/>
        </p:nvCxnSpPr>
        <p:spPr>
          <a:xfrm>
            <a:off x="2984865" y="2129015"/>
            <a:ext cx="3232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94" name="Google Shape;694;p40"/>
          <p:cNvSpPr/>
          <p:nvPr/>
        </p:nvSpPr>
        <p:spPr>
          <a:xfrm>
            <a:off x="6217515" y="19083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요청자에게 알림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5" name="Google Shape;695;p40"/>
          <p:cNvSpPr/>
          <p:nvPr/>
        </p:nvSpPr>
        <p:spPr>
          <a:xfrm>
            <a:off x="1807665" y="35105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리퀘스트 등록, 수정, 삭제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6" name="Google Shape;696;p40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/ 담당자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7" name="Google Shape;697;p40"/>
          <p:cNvSpPr/>
          <p:nvPr/>
        </p:nvSpPr>
        <p:spPr>
          <a:xfrm>
            <a:off x="6217515" y="35105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담당자에게 알림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98" name="Google Shape;698;p40"/>
          <p:cNvCxnSpPr>
            <a:stCxn id="695" idx="3"/>
            <a:endCxn id="697" idx="1"/>
          </p:cNvCxnSpPr>
          <p:nvPr/>
        </p:nvCxnSpPr>
        <p:spPr>
          <a:xfrm>
            <a:off x="2984865" y="3731178"/>
            <a:ext cx="3232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1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08" name="Google Shape;708;p41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A12-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~ UB-A12-003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작업 메일함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709" name="Google Shape;709;p41"/>
          <p:cNvSpPr txBox="1"/>
          <p:nvPr/>
        </p:nvSpPr>
        <p:spPr>
          <a:xfrm>
            <a:off x="1596530" y="95649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0" name="Google Shape;710;p41"/>
          <p:cNvSpPr/>
          <p:nvPr/>
        </p:nvSpPr>
        <p:spPr>
          <a:xfrm>
            <a:off x="1103565" y="25968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메일함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1" name="Google Shape;711;p41"/>
          <p:cNvSpPr/>
          <p:nvPr/>
        </p:nvSpPr>
        <p:spPr>
          <a:xfrm>
            <a:off x="3770978" y="26012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메일함 검색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2" name="Google Shape;712;p41"/>
          <p:cNvSpPr/>
          <p:nvPr/>
        </p:nvSpPr>
        <p:spPr>
          <a:xfrm>
            <a:off x="3770978" y="41278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메일함 정렬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3" name="Google Shape;713;p41"/>
          <p:cNvSpPr/>
          <p:nvPr/>
        </p:nvSpPr>
        <p:spPr>
          <a:xfrm>
            <a:off x="3770978" y="10745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메일함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14" name="Google Shape;714;p41"/>
          <p:cNvCxnSpPr>
            <a:stCxn id="710" idx="3"/>
            <a:endCxn id="711" idx="1"/>
          </p:cNvCxnSpPr>
          <p:nvPr/>
        </p:nvCxnSpPr>
        <p:spPr>
          <a:xfrm>
            <a:off x="2280765" y="2817515"/>
            <a:ext cx="1490100" cy="4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5" name="Google Shape;715;p41"/>
          <p:cNvCxnSpPr>
            <a:stCxn id="710" idx="3"/>
            <a:endCxn id="713" idx="1"/>
          </p:cNvCxnSpPr>
          <p:nvPr/>
        </p:nvCxnSpPr>
        <p:spPr>
          <a:xfrm flipH="1" rot="10800000">
            <a:off x="2280765" y="1295315"/>
            <a:ext cx="1490100" cy="1522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6" name="Google Shape;716;p41"/>
          <p:cNvCxnSpPr>
            <a:stCxn id="710" idx="3"/>
            <a:endCxn id="712" idx="1"/>
          </p:cNvCxnSpPr>
          <p:nvPr/>
        </p:nvCxnSpPr>
        <p:spPr>
          <a:xfrm>
            <a:off x="2280765" y="2817515"/>
            <a:ext cx="1490100" cy="1530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17" name="Google Shape;717;p41"/>
          <p:cNvSpPr/>
          <p:nvPr/>
        </p:nvSpPr>
        <p:spPr>
          <a:xfrm>
            <a:off x="6921640" y="10709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메일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리스트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18" name="Google Shape;718;p41"/>
          <p:cNvCxnSpPr>
            <a:stCxn id="713" idx="3"/>
            <a:endCxn id="717" idx="1"/>
          </p:cNvCxnSpPr>
          <p:nvPr/>
        </p:nvCxnSpPr>
        <p:spPr>
          <a:xfrm flipH="1" rot="10800000">
            <a:off x="4948178" y="1291590"/>
            <a:ext cx="1973400" cy="3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19" name="Google Shape;719;p41"/>
          <p:cNvSpPr/>
          <p:nvPr/>
        </p:nvSpPr>
        <p:spPr>
          <a:xfrm>
            <a:off x="5136558" y="1242363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읽음 유무 표시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0" name="Google Shape;720;p41"/>
          <p:cNvSpPr/>
          <p:nvPr/>
        </p:nvSpPr>
        <p:spPr>
          <a:xfrm>
            <a:off x="6921640" y="25890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내용 검색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21" name="Google Shape;721;p41"/>
          <p:cNvCxnSpPr>
            <a:stCxn id="711" idx="3"/>
            <a:endCxn id="720" idx="1"/>
          </p:cNvCxnSpPr>
          <p:nvPr/>
        </p:nvCxnSpPr>
        <p:spPr>
          <a:xfrm flipH="1" rot="10800000">
            <a:off x="4948178" y="2809878"/>
            <a:ext cx="1973400" cy="1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22" name="Google Shape;722;p41"/>
          <p:cNvSpPr/>
          <p:nvPr/>
        </p:nvSpPr>
        <p:spPr>
          <a:xfrm>
            <a:off x="6921590" y="20764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제목 검색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3" name="Google Shape;723;p41"/>
          <p:cNvSpPr/>
          <p:nvPr/>
        </p:nvSpPr>
        <p:spPr>
          <a:xfrm>
            <a:off x="6921640" y="31017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제목 + 내용 검색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24" name="Google Shape;724;p41"/>
          <p:cNvCxnSpPr>
            <a:stCxn id="711" idx="3"/>
            <a:endCxn id="722" idx="1"/>
          </p:cNvCxnSpPr>
          <p:nvPr/>
        </p:nvCxnSpPr>
        <p:spPr>
          <a:xfrm flipH="1" rot="10800000">
            <a:off x="4948178" y="2297178"/>
            <a:ext cx="1973400" cy="524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25" name="Google Shape;725;p41"/>
          <p:cNvCxnSpPr>
            <a:stCxn id="711" idx="3"/>
            <a:endCxn id="723" idx="1"/>
          </p:cNvCxnSpPr>
          <p:nvPr/>
        </p:nvCxnSpPr>
        <p:spPr>
          <a:xfrm>
            <a:off x="4948178" y="2821878"/>
            <a:ext cx="1973400" cy="500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26" name="Google Shape;726;p41"/>
          <p:cNvSpPr/>
          <p:nvPr/>
        </p:nvSpPr>
        <p:spPr>
          <a:xfrm>
            <a:off x="6921640" y="41270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시간순 정렬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27" name="Google Shape;727;p41"/>
          <p:cNvCxnSpPr>
            <a:stCxn id="712" idx="3"/>
            <a:endCxn id="726" idx="1"/>
          </p:cNvCxnSpPr>
          <p:nvPr/>
        </p:nvCxnSpPr>
        <p:spPr>
          <a:xfrm flipH="1" rot="10800000">
            <a:off x="4948178" y="4347640"/>
            <a:ext cx="1973400" cy="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28" name="Google Shape;728;p41"/>
          <p:cNvSpPr/>
          <p:nvPr/>
        </p:nvSpPr>
        <p:spPr>
          <a:xfrm>
            <a:off x="6921590" y="36143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개수별 정렬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9" name="Google Shape;729;p41"/>
          <p:cNvSpPr/>
          <p:nvPr/>
        </p:nvSpPr>
        <p:spPr>
          <a:xfrm>
            <a:off x="6921640" y="46396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제목순 정렬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30" name="Google Shape;730;p41"/>
          <p:cNvCxnSpPr>
            <a:stCxn id="712" idx="3"/>
            <a:endCxn id="728" idx="1"/>
          </p:cNvCxnSpPr>
          <p:nvPr/>
        </p:nvCxnSpPr>
        <p:spPr>
          <a:xfrm flipH="1" rot="10800000">
            <a:off x="4948178" y="3834940"/>
            <a:ext cx="1973400" cy="513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1" name="Google Shape;731;p41"/>
          <p:cNvCxnSpPr>
            <a:stCxn id="712" idx="3"/>
            <a:endCxn id="729" idx="1"/>
          </p:cNvCxnSpPr>
          <p:nvPr/>
        </p:nvCxnSpPr>
        <p:spPr>
          <a:xfrm>
            <a:off x="4948178" y="4348540"/>
            <a:ext cx="1973400" cy="511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2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41" name="Google Shape;741;p42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A12-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004 ~ 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UB-A12-008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작업 메일함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742" name="Google Shape;742;p42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3" name="Google Shape;743;p42"/>
          <p:cNvSpPr/>
          <p:nvPr/>
        </p:nvSpPr>
        <p:spPr>
          <a:xfrm>
            <a:off x="604890" y="25890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메일함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4" name="Google Shape;744;p42"/>
          <p:cNvSpPr/>
          <p:nvPr/>
        </p:nvSpPr>
        <p:spPr>
          <a:xfrm>
            <a:off x="2308753" y="25952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메일 송신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5" name="Google Shape;745;p42"/>
          <p:cNvSpPr/>
          <p:nvPr/>
        </p:nvSpPr>
        <p:spPr>
          <a:xfrm>
            <a:off x="2308753" y="32660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메일 삭제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6" name="Google Shape;746;p42"/>
          <p:cNvSpPr/>
          <p:nvPr/>
        </p:nvSpPr>
        <p:spPr>
          <a:xfrm>
            <a:off x="2308753" y="19243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메일 상세조회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47" name="Google Shape;747;p42"/>
          <p:cNvCxnSpPr>
            <a:stCxn id="743" idx="3"/>
            <a:endCxn id="744" idx="1"/>
          </p:cNvCxnSpPr>
          <p:nvPr/>
        </p:nvCxnSpPr>
        <p:spPr>
          <a:xfrm>
            <a:off x="1782090" y="2809715"/>
            <a:ext cx="526800" cy="6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8" name="Google Shape;748;p42"/>
          <p:cNvCxnSpPr>
            <a:stCxn id="743" idx="3"/>
            <a:endCxn id="746" idx="1"/>
          </p:cNvCxnSpPr>
          <p:nvPr/>
        </p:nvCxnSpPr>
        <p:spPr>
          <a:xfrm flipH="1" rot="10800000">
            <a:off x="1782090" y="2144915"/>
            <a:ext cx="526800" cy="664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9" name="Google Shape;749;p42"/>
          <p:cNvCxnSpPr>
            <a:stCxn id="743" idx="3"/>
            <a:endCxn id="745" idx="1"/>
          </p:cNvCxnSpPr>
          <p:nvPr/>
        </p:nvCxnSpPr>
        <p:spPr>
          <a:xfrm>
            <a:off x="1782090" y="2809715"/>
            <a:ext cx="526800" cy="677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50" name="Google Shape;750;p42"/>
          <p:cNvSpPr/>
          <p:nvPr/>
        </p:nvSpPr>
        <p:spPr>
          <a:xfrm>
            <a:off x="3733458" y="1747413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정규식, 용량제한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1" name="Google Shape;751;p42"/>
          <p:cNvSpPr/>
          <p:nvPr/>
        </p:nvSpPr>
        <p:spPr>
          <a:xfrm>
            <a:off x="4012590" y="26077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PL 선택, 내용 입력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52" name="Google Shape;752;p42"/>
          <p:cNvCxnSpPr>
            <a:stCxn id="744" idx="3"/>
            <a:endCxn id="751" idx="1"/>
          </p:cNvCxnSpPr>
          <p:nvPr/>
        </p:nvCxnSpPr>
        <p:spPr>
          <a:xfrm>
            <a:off x="3485953" y="2815878"/>
            <a:ext cx="526500" cy="12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53" name="Google Shape;753;p42"/>
          <p:cNvSpPr/>
          <p:nvPr/>
        </p:nvSpPr>
        <p:spPr>
          <a:xfrm>
            <a:off x="5716440" y="26077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메일 송신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4" name="Google Shape;754;p42"/>
          <p:cNvSpPr/>
          <p:nvPr/>
        </p:nvSpPr>
        <p:spPr>
          <a:xfrm>
            <a:off x="7420290" y="29213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히스토리 등록 및 알림 전송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55" name="Google Shape;755;p42"/>
          <p:cNvCxnSpPr>
            <a:stCxn id="753" idx="3"/>
            <a:endCxn id="754" idx="1"/>
          </p:cNvCxnSpPr>
          <p:nvPr/>
        </p:nvCxnSpPr>
        <p:spPr>
          <a:xfrm>
            <a:off x="6893640" y="2828428"/>
            <a:ext cx="526500" cy="313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56" name="Google Shape;756;p42"/>
          <p:cNvCxnSpPr>
            <a:stCxn id="751" idx="3"/>
            <a:endCxn id="753" idx="1"/>
          </p:cNvCxnSpPr>
          <p:nvPr/>
        </p:nvCxnSpPr>
        <p:spPr>
          <a:xfrm>
            <a:off x="5189790" y="2828440"/>
            <a:ext cx="526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57" name="Google Shape;757;p42"/>
          <p:cNvSpPr/>
          <p:nvPr/>
        </p:nvSpPr>
        <p:spPr>
          <a:xfrm>
            <a:off x="4012590" y="32721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삭제 메일 선택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8" name="Google Shape;758;p42"/>
          <p:cNvSpPr/>
          <p:nvPr/>
        </p:nvSpPr>
        <p:spPr>
          <a:xfrm>
            <a:off x="5716440" y="32721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메일 삭제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9" name="Google Shape;759;p42"/>
          <p:cNvSpPr/>
          <p:nvPr/>
        </p:nvSpPr>
        <p:spPr>
          <a:xfrm>
            <a:off x="3733458" y="3936588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복수 삭제 및 상세조회에서 삭제 가능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60" name="Google Shape;760;p42"/>
          <p:cNvCxnSpPr>
            <a:stCxn id="758" idx="3"/>
            <a:endCxn id="754" idx="1"/>
          </p:cNvCxnSpPr>
          <p:nvPr/>
        </p:nvCxnSpPr>
        <p:spPr>
          <a:xfrm flipH="1" rot="10800000">
            <a:off x="6893640" y="3141828"/>
            <a:ext cx="526500" cy="35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61" name="Google Shape;761;p42"/>
          <p:cNvCxnSpPr>
            <a:stCxn id="745" idx="3"/>
            <a:endCxn id="757" idx="1"/>
          </p:cNvCxnSpPr>
          <p:nvPr/>
        </p:nvCxnSpPr>
        <p:spPr>
          <a:xfrm>
            <a:off x="3485953" y="3486715"/>
            <a:ext cx="526500" cy="6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62" name="Google Shape;762;p42"/>
          <p:cNvCxnSpPr>
            <a:stCxn id="757" idx="3"/>
            <a:endCxn id="758" idx="1"/>
          </p:cNvCxnSpPr>
          <p:nvPr/>
        </p:nvCxnSpPr>
        <p:spPr>
          <a:xfrm>
            <a:off x="5189790" y="3492840"/>
            <a:ext cx="526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3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72" name="Google Shape;772;p43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A13-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콜라보 대시보드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773" name="Google Shape;773;p43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4" name="Google Shape;774;p43"/>
          <p:cNvSpPr/>
          <p:nvPr/>
        </p:nvSpPr>
        <p:spPr>
          <a:xfrm>
            <a:off x="1104090" y="27885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콜라보 대시보드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5" name="Google Shape;775;p43"/>
          <p:cNvSpPr/>
          <p:nvPr/>
        </p:nvSpPr>
        <p:spPr>
          <a:xfrm>
            <a:off x="2926003" y="27885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대시보드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76" name="Google Shape;776;p43"/>
          <p:cNvCxnSpPr>
            <a:stCxn id="774" idx="3"/>
            <a:endCxn id="775" idx="1"/>
          </p:cNvCxnSpPr>
          <p:nvPr/>
        </p:nvCxnSpPr>
        <p:spPr>
          <a:xfrm>
            <a:off x="2281290" y="3009190"/>
            <a:ext cx="6447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77" name="Google Shape;777;p43"/>
          <p:cNvSpPr/>
          <p:nvPr/>
        </p:nvSpPr>
        <p:spPr>
          <a:xfrm>
            <a:off x="4747890" y="20700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이슈개수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78" name="Google Shape;778;p43"/>
          <p:cNvCxnSpPr>
            <a:stCxn id="775" idx="3"/>
            <a:endCxn id="777" idx="1"/>
          </p:cNvCxnSpPr>
          <p:nvPr/>
        </p:nvCxnSpPr>
        <p:spPr>
          <a:xfrm flipH="1" rot="10800000">
            <a:off x="4103203" y="2290703"/>
            <a:ext cx="644700" cy="718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79" name="Google Shape;779;p43"/>
          <p:cNvSpPr/>
          <p:nvPr/>
        </p:nvSpPr>
        <p:spPr>
          <a:xfrm>
            <a:off x="6569790" y="20701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클릭해서 해당 페이지 이동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80" name="Google Shape;780;p43"/>
          <p:cNvCxnSpPr>
            <a:stCxn id="777" idx="3"/>
            <a:endCxn id="779" idx="1"/>
          </p:cNvCxnSpPr>
          <p:nvPr/>
        </p:nvCxnSpPr>
        <p:spPr>
          <a:xfrm>
            <a:off x="5925090" y="2290740"/>
            <a:ext cx="6447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81" name="Google Shape;781;p43"/>
          <p:cNvSpPr/>
          <p:nvPr/>
        </p:nvSpPr>
        <p:spPr>
          <a:xfrm>
            <a:off x="4747890" y="27885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리퀘스트 개수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2" name="Google Shape;782;p43"/>
          <p:cNvSpPr/>
          <p:nvPr/>
        </p:nvSpPr>
        <p:spPr>
          <a:xfrm>
            <a:off x="6569800" y="3866200"/>
            <a:ext cx="15285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진행도별(기본), 섹션별, 담당자별 필터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83" name="Google Shape;783;p43"/>
          <p:cNvCxnSpPr>
            <a:stCxn id="775" idx="3"/>
            <a:endCxn id="781" idx="1"/>
          </p:cNvCxnSpPr>
          <p:nvPr/>
        </p:nvCxnSpPr>
        <p:spPr>
          <a:xfrm>
            <a:off x="4103203" y="3009203"/>
            <a:ext cx="6447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84" name="Google Shape;784;p43"/>
          <p:cNvCxnSpPr>
            <a:stCxn id="781" idx="3"/>
            <a:endCxn id="779" idx="1"/>
          </p:cNvCxnSpPr>
          <p:nvPr/>
        </p:nvCxnSpPr>
        <p:spPr>
          <a:xfrm flipH="1" rot="10800000">
            <a:off x="5925090" y="2290690"/>
            <a:ext cx="644700" cy="718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85" name="Google Shape;785;p43"/>
          <p:cNvSpPr/>
          <p:nvPr/>
        </p:nvSpPr>
        <p:spPr>
          <a:xfrm>
            <a:off x="4747890" y="13516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전체, 완료 업무수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86" name="Google Shape;786;p43"/>
          <p:cNvCxnSpPr>
            <a:stCxn id="775" idx="3"/>
            <a:endCxn id="785" idx="1"/>
          </p:cNvCxnSpPr>
          <p:nvPr/>
        </p:nvCxnSpPr>
        <p:spPr>
          <a:xfrm flipH="1" rot="10800000">
            <a:off x="4103203" y="1572203"/>
            <a:ext cx="644700" cy="1437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87" name="Google Shape;787;p43"/>
          <p:cNvSpPr/>
          <p:nvPr/>
        </p:nvSpPr>
        <p:spPr>
          <a:xfrm>
            <a:off x="4747890" y="35070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필터별 업무 분포 (봉 그래프)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8" name="Google Shape;788;p43"/>
          <p:cNvSpPr/>
          <p:nvPr/>
        </p:nvSpPr>
        <p:spPr>
          <a:xfrm>
            <a:off x="4747890" y="42254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필터별 업무 비율 (원 그래프) 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89" name="Google Shape;789;p43"/>
          <p:cNvCxnSpPr>
            <a:stCxn id="785" idx="3"/>
            <a:endCxn id="779" idx="1"/>
          </p:cNvCxnSpPr>
          <p:nvPr/>
        </p:nvCxnSpPr>
        <p:spPr>
          <a:xfrm>
            <a:off x="5925090" y="1572290"/>
            <a:ext cx="644700" cy="718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0" name="Google Shape;790;p43"/>
          <p:cNvCxnSpPr>
            <a:stCxn id="775" idx="3"/>
            <a:endCxn id="787" idx="1"/>
          </p:cNvCxnSpPr>
          <p:nvPr/>
        </p:nvCxnSpPr>
        <p:spPr>
          <a:xfrm>
            <a:off x="4103203" y="3009203"/>
            <a:ext cx="644700" cy="718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1" name="Google Shape;791;p43"/>
          <p:cNvCxnSpPr>
            <a:stCxn id="775" idx="3"/>
            <a:endCxn id="788" idx="1"/>
          </p:cNvCxnSpPr>
          <p:nvPr/>
        </p:nvCxnSpPr>
        <p:spPr>
          <a:xfrm>
            <a:off x="4103203" y="3009203"/>
            <a:ext cx="644700" cy="1437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2" name="Google Shape;792;p43"/>
          <p:cNvCxnSpPr>
            <a:stCxn id="787" idx="3"/>
            <a:endCxn id="782" idx="1"/>
          </p:cNvCxnSpPr>
          <p:nvPr/>
        </p:nvCxnSpPr>
        <p:spPr>
          <a:xfrm>
            <a:off x="5925090" y="3727653"/>
            <a:ext cx="644700" cy="359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3" name="Google Shape;793;p43"/>
          <p:cNvCxnSpPr>
            <a:stCxn id="788" idx="3"/>
            <a:endCxn id="782" idx="1"/>
          </p:cNvCxnSpPr>
          <p:nvPr/>
        </p:nvCxnSpPr>
        <p:spPr>
          <a:xfrm flipH="1" rot="10800000">
            <a:off x="5925090" y="4086703"/>
            <a:ext cx="644700" cy="359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4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03" name="Google Shape;803;p44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A14-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콜라보 기본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804" name="Google Shape;804;p44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PL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5" name="Google Shape;805;p44"/>
          <p:cNvSpPr/>
          <p:nvPr/>
        </p:nvSpPr>
        <p:spPr>
          <a:xfrm>
            <a:off x="1107278" y="25978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콜라보 페이지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6" name="Google Shape;806;p44"/>
          <p:cNvSpPr/>
          <p:nvPr/>
        </p:nvSpPr>
        <p:spPr>
          <a:xfrm>
            <a:off x="828120" y="1737613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프로젝트 보유 PL끼리 콜라보 가능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7" name="Google Shape;807;p44"/>
          <p:cNvSpPr/>
          <p:nvPr/>
        </p:nvSpPr>
        <p:spPr>
          <a:xfrm>
            <a:off x="828120" y="3351038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일대일 및 다대다 콜라보 가능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8" name="Google Shape;808;p44"/>
          <p:cNvSpPr/>
          <p:nvPr/>
        </p:nvSpPr>
        <p:spPr>
          <a:xfrm>
            <a:off x="3044153" y="25978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콜라보 제안폼 출력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09" name="Google Shape;809;p44"/>
          <p:cNvCxnSpPr>
            <a:stCxn id="805" idx="3"/>
            <a:endCxn id="808" idx="1"/>
          </p:cNvCxnSpPr>
          <p:nvPr/>
        </p:nvCxnSpPr>
        <p:spPr>
          <a:xfrm>
            <a:off x="2284478" y="2818503"/>
            <a:ext cx="759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0" name="Google Shape;810;p44"/>
          <p:cNvSpPr/>
          <p:nvPr/>
        </p:nvSpPr>
        <p:spPr>
          <a:xfrm>
            <a:off x="4981028" y="22352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콜라보 제안 메시지 작성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1" name="Google Shape;811;p44"/>
          <p:cNvSpPr/>
          <p:nvPr/>
        </p:nvSpPr>
        <p:spPr>
          <a:xfrm>
            <a:off x="4981028" y="29604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접근 권한 설정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2" name="Google Shape;812;p44"/>
          <p:cNvSpPr/>
          <p:nvPr/>
        </p:nvSpPr>
        <p:spPr>
          <a:xfrm>
            <a:off x="4701870" y="3685638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기여자, 협력자 존재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3" name="Google Shape;813;p44"/>
          <p:cNvSpPr/>
          <p:nvPr/>
        </p:nvSpPr>
        <p:spPr>
          <a:xfrm>
            <a:off x="6917903" y="25978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콜라보 제안 메일 송신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14" name="Google Shape;814;p44"/>
          <p:cNvCxnSpPr>
            <a:stCxn id="808" idx="3"/>
            <a:endCxn id="810" idx="1"/>
          </p:cNvCxnSpPr>
          <p:nvPr/>
        </p:nvCxnSpPr>
        <p:spPr>
          <a:xfrm flipH="1" rot="10800000">
            <a:off x="4221353" y="2455803"/>
            <a:ext cx="759600" cy="362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15" name="Google Shape;815;p44"/>
          <p:cNvCxnSpPr>
            <a:stCxn id="808" idx="3"/>
            <a:endCxn id="811" idx="1"/>
          </p:cNvCxnSpPr>
          <p:nvPr/>
        </p:nvCxnSpPr>
        <p:spPr>
          <a:xfrm>
            <a:off x="4221353" y="2818503"/>
            <a:ext cx="759600" cy="362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16" name="Google Shape;816;p44"/>
          <p:cNvCxnSpPr>
            <a:stCxn id="810" idx="3"/>
            <a:endCxn id="813" idx="1"/>
          </p:cNvCxnSpPr>
          <p:nvPr/>
        </p:nvCxnSpPr>
        <p:spPr>
          <a:xfrm>
            <a:off x="6158228" y="2455903"/>
            <a:ext cx="759600" cy="362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17" name="Google Shape;817;p44"/>
          <p:cNvCxnSpPr>
            <a:stCxn id="811" idx="3"/>
            <a:endCxn id="813" idx="1"/>
          </p:cNvCxnSpPr>
          <p:nvPr/>
        </p:nvCxnSpPr>
        <p:spPr>
          <a:xfrm flipH="1" rot="10800000">
            <a:off x="6158228" y="2818403"/>
            <a:ext cx="759600" cy="362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45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27" name="Google Shape;827;p45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A14-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 ~ UB-A14-003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콜라보 기본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828" name="Google Shape;828;p45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PL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9" name="Google Shape;829;p45"/>
          <p:cNvSpPr/>
          <p:nvPr/>
        </p:nvSpPr>
        <p:spPr>
          <a:xfrm>
            <a:off x="614040" y="25271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콜라보 제안 메일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0" name="Google Shape;830;p45"/>
          <p:cNvSpPr/>
          <p:nvPr/>
        </p:nvSpPr>
        <p:spPr>
          <a:xfrm>
            <a:off x="2313328" y="20597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콜라보 수락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31" name="Google Shape;831;p45"/>
          <p:cNvCxnSpPr>
            <a:stCxn id="829" idx="3"/>
            <a:endCxn id="830" idx="1"/>
          </p:cNvCxnSpPr>
          <p:nvPr/>
        </p:nvCxnSpPr>
        <p:spPr>
          <a:xfrm flipH="1" rot="10800000">
            <a:off x="1791240" y="2280353"/>
            <a:ext cx="522000" cy="467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32" name="Google Shape;832;p45"/>
          <p:cNvSpPr/>
          <p:nvPr/>
        </p:nvSpPr>
        <p:spPr>
          <a:xfrm>
            <a:off x="4012615" y="20597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콜라보 프로젝트 등록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3" name="Google Shape;833;p45"/>
          <p:cNvSpPr/>
          <p:nvPr/>
        </p:nvSpPr>
        <p:spPr>
          <a:xfrm>
            <a:off x="2034183" y="3820063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거절 및 수락 알림 전송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34" name="Google Shape;834;p45"/>
          <p:cNvCxnSpPr>
            <a:stCxn id="830" idx="3"/>
            <a:endCxn id="832" idx="1"/>
          </p:cNvCxnSpPr>
          <p:nvPr/>
        </p:nvCxnSpPr>
        <p:spPr>
          <a:xfrm>
            <a:off x="3490528" y="2280353"/>
            <a:ext cx="5220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35" name="Google Shape;835;p45"/>
          <p:cNvSpPr/>
          <p:nvPr/>
        </p:nvSpPr>
        <p:spPr>
          <a:xfrm>
            <a:off x="2313328" y="31104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콜라보 거절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36" name="Google Shape;836;p45"/>
          <p:cNvCxnSpPr>
            <a:stCxn id="829" idx="3"/>
            <a:endCxn id="835" idx="1"/>
          </p:cNvCxnSpPr>
          <p:nvPr/>
        </p:nvCxnSpPr>
        <p:spPr>
          <a:xfrm>
            <a:off x="1791240" y="2747753"/>
            <a:ext cx="522000" cy="583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37" name="Google Shape;837;p45"/>
          <p:cNvSpPr/>
          <p:nvPr/>
        </p:nvSpPr>
        <p:spPr>
          <a:xfrm>
            <a:off x="5711890" y="20597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등록폼 출력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8" name="Google Shape;838;p45"/>
          <p:cNvSpPr/>
          <p:nvPr/>
        </p:nvSpPr>
        <p:spPr>
          <a:xfrm>
            <a:off x="3733458" y="2719750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트리구조 프로젝트 형성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39" name="Google Shape;839;p45"/>
          <p:cNvCxnSpPr>
            <a:stCxn id="832" idx="3"/>
            <a:endCxn id="837" idx="1"/>
          </p:cNvCxnSpPr>
          <p:nvPr/>
        </p:nvCxnSpPr>
        <p:spPr>
          <a:xfrm>
            <a:off x="5189815" y="2280353"/>
            <a:ext cx="5220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40" name="Google Shape;840;p45"/>
          <p:cNvSpPr/>
          <p:nvPr/>
        </p:nvSpPr>
        <p:spPr>
          <a:xfrm>
            <a:off x="7411165" y="20597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내용 입력, 프로젝트 등록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41" name="Google Shape;841;p45"/>
          <p:cNvCxnSpPr>
            <a:stCxn id="837" idx="3"/>
            <a:endCxn id="840" idx="1"/>
          </p:cNvCxnSpPr>
          <p:nvPr/>
        </p:nvCxnSpPr>
        <p:spPr>
          <a:xfrm>
            <a:off x="6889090" y="2280353"/>
            <a:ext cx="5220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21310" y="-36830"/>
            <a:ext cx="1115060" cy="29400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9" name="Google Shape;99;p19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A01-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001 ~  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UB-A02-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첫 화면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~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로그인&amp;로그아웃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100" name="Google Shape;100;p19"/>
          <p:cNvSpPr/>
          <p:nvPr/>
        </p:nvSpPr>
        <p:spPr>
          <a:xfrm>
            <a:off x="775453" y="12848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첫 화면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2803145" y="3134350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이메일 유효성 체크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3" name="Google Shape;103;p19"/>
          <p:cNvCxnSpPr>
            <a:stCxn id="100" idx="2"/>
            <a:endCxn id="104" idx="0"/>
          </p:cNvCxnSpPr>
          <p:nvPr/>
        </p:nvCxnSpPr>
        <p:spPr>
          <a:xfrm>
            <a:off x="1364053" y="1726140"/>
            <a:ext cx="0" cy="527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5" name="Google Shape;105;p19"/>
          <p:cNvCxnSpPr>
            <a:stCxn id="106" idx="3"/>
            <a:endCxn id="107" idx="1"/>
          </p:cNvCxnSpPr>
          <p:nvPr/>
        </p:nvCxnSpPr>
        <p:spPr>
          <a:xfrm flipH="1" rot="10800000">
            <a:off x="1952640" y="2681215"/>
            <a:ext cx="683400" cy="761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4" name="Google Shape;104;p19"/>
          <p:cNvSpPr/>
          <p:nvPr/>
        </p:nvSpPr>
        <p:spPr>
          <a:xfrm>
            <a:off x="775440" y="22535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시작하기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775440" y="32222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로그인 페이지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8" name="Google Shape;108;p19"/>
          <p:cNvCxnSpPr>
            <a:stCxn id="104" idx="2"/>
            <a:endCxn id="106" idx="0"/>
          </p:cNvCxnSpPr>
          <p:nvPr/>
        </p:nvCxnSpPr>
        <p:spPr>
          <a:xfrm>
            <a:off x="1364040" y="2694853"/>
            <a:ext cx="0" cy="527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7" name="Google Shape;107;p19"/>
          <p:cNvSpPr/>
          <p:nvPr/>
        </p:nvSpPr>
        <p:spPr>
          <a:xfrm>
            <a:off x="2636050" y="2460450"/>
            <a:ext cx="20697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아이디(이메일)/비밀번호 입력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2590450" y="4027850"/>
            <a:ext cx="20697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아이디(이메일)/비밀번호 입력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0" name="Google Shape;110;p19"/>
          <p:cNvCxnSpPr>
            <a:stCxn id="106" idx="3"/>
            <a:endCxn id="109" idx="1"/>
          </p:cNvCxnSpPr>
          <p:nvPr/>
        </p:nvCxnSpPr>
        <p:spPr>
          <a:xfrm>
            <a:off x="1952640" y="3442915"/>
            <a:ext cx="637800" cy="805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1" name="Google Shape;111;p19"/>
          <p:cNvSpPr/>
          <p:nvPr/>
        </p:nvSpPr>
        <p:spPr>
          <a:xfrm>
            <a:off x="5389140" y="24604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로그인 성공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5389140" y="40278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로그인 실패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7249740" y="24604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메인 페이지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7249740" y="40278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로그인 페이지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5" name="Google Shape;115;p19"/>
          <p:cNvCxnSpPr>
            <a:stCxn id="107" idx="3"/>
            <a:endCxn id="111" idx="1"/>
          </p:cNvCxnSpPr>
          <p:nvPr/>
        </p:nvCxnSpPr>
        <p:spPr>
          <a:xfrm>
            <a:off x="4705750" y="2681100"/>
            <a:ext cx="683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" name="Google Shape;116;p19"/>
          <p:cNvCxnSpPr>
            <a:stCxn id="111" idx="3"/>
            <a:endCxn id="113" idx="1"/>
          </p:cNvCxnSpPr>
          <p:nvPr/>
        </p:nvCxnSpPr>
        <p:spPr>
          <a:xfrm>
            <a:off x="6566340" y="2681090"/>
            <a:ext cx="683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" name="Google Shape;117;p19"/>
          <p:cNvCxnSpPr>
            <a:stCxn id="109" idx="3"/>
            <a:endCxn id="112" idx="1"/>
          </p:cNvCxnSpPr>
          <p:nvPr/>
        </p:nvCxnSpPr>
        <p:spPr>
          <a:xfrm>
            <a:off x="4660150" y="4248500"/>
            <a:ext cx="7290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" name="Google Shape;118;p19"/>
          <p:cNvCxnSpPr>
            <a:stCxn id="112" idx="3"/>
            <a:endCxn id="114" idx="1"/>
          </p:cNvCxnSpPr>
          <p:nvPr/>
        </p:nvCxnSpPr>
        <p:spPr>
          <a:xfrm>
            <a:off x="6566340" y="4248490"/>
            <a:ext cx="683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9" name="Google Shape;119;p19"/>
          <p:cNvSpPr/>
          <p:nvPr/>
        </p:nvSpPr>
        <p:spPr>
          <a:xfrm>
            <a:off x="5109995" y="3134350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5회 실패시, 1분 로그인 방지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6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51" name="Google Shape;851;p46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A14-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콜라보 기본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852" name="Google Shape;852;p46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PL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3" name="Google Shape;853;p46"/>
          <p:cNvSpPr/>
          <p:nvPr/>
        </p:nvSpPr>
        <p:spPr>
          <a:xfrm>
            <a:off x="586765" y="30926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콜라보 멤버 초대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4" name="Google Shape;854;p46"/>
          <p:cNvSpPr/>
          <p:nvPr/>
        </p:nvSpPr>
        <p:spPr>
          <a:xfrm>
            <a:off x="1957065" y="30926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권한 설정 후 초대 메일 전송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55" name="Google Shape;855;p46"/>
          <p:cNvCxnSpPr>
            <a:stCxn id="853" idx="3"/>
            <a:endCxn id="854" idx="1"/>
          </p:cNvCxnSpPr>
          <p:nvPr/>
        </p:nvCxnSpPr>
        <p:spPr>
          <a:xfrm>
            <a:off x="1763965" y="3313278"/>
            <a:ext cx="1932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56" name="Google Shape;856;p46"/>
          <p:cNvSpPr/>
          <p:nvPr/>
        </p:nvSpPr>
        <p:spPr>
          <a:xfrm>
            <a:off x="3327390" y="27087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콜라보 초대 수락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7" name="Google Shape;857;p46"/>
          <p:cNvSpPr/>
          <p:nvPr/>
        </p:nvSpPr>
        <p:spPr>
          <a:xfrm>
            <a:off x="419758" y="2278963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각 PL이 각각 멤버 초대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58" name="Google Shape;858;p46"/>
          <p:cNvCxnSpPr>
            <a:stCxn id="854" idx="3"/>
            <a:endCxn id="856" idx="1"/>
          </p:cNvCxnSpPr>
          <p:nvPr/>
        </p:nvCxnSpPr>
        <p:spPr>
          <a:xfrm flipH="1" rot="10800000">
            <a:off x="3134265" y="2929278"/>
            <a:ext cx="193200" cy="384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59" name="Google Shape;859;p46"/>
          <p:cNvSpPr/>
          <p:nvPr/>
        </p:nvSpPr>
        <p:spPr>
          <a:xfrm>
            <a:off x="3327378" y="34765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콜라보 초대 거절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0" name="Google Shape;860;p46"/>
          <p:cNvSpPr/>
          <p:nvPr/>
        </p:nvSpPr>
        <p:spPr>
          <a:xfrm>
            <a:off x="4697715" y="27087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이메일 DB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61" name="Google Shape;861;p46"/>
          <p:cNvCxnSpPr>
            <a:stCxn id="856" idx="3"/>
            <a:endCxn id="860" idx="1"/>
          </p:cNvCxnSpPr>
          <p:nvPr/>
        </p:nvCxnSpPr>
        <p:spPr>
          <a:xfrm>
            <a:off x="4504590" y="2929403"/>
            <a:ext cx="1932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62" name="Google Shape;862;p46"/>
          <p:cNvSpPr/>
          <p:nvPr/>
        </p:nvSpPr>
        <p:spPr>
          <a:xfrm>
            <a:off x="6068040" y="21647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이메일 존재함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63" name="Google Shape;863;p46"/>
          <p:cNvCxnSpPr>
            <a:stCxn id="860" idx="3"/>
            <a:endCxn id="862" idx="1"/>
          </p:cNvCxnSpPr>
          <p:nvPr/>
        </p:nvCxnSpPr>
        <p:spPr>
          <a:xfrm flipH="1" rot="10800000">
            <a:off x="5874915" y="2385478"/>
            <a:ext cx="193200" cy="543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64" name="Google Shape;864;p46"/>
          <p:cNvCxnSpPr>
            <a:stCxn id="854" idx="3"/>
            <a:endCxn id="859" idx="1"/>
          </p:cNvCxnSpPr>
          <p:nvPr/>
        </p:nvCxnSpPr>
        <p:spPr>
          <a:xfrm>
            <a:off x="3134265" y="3313278"/>
            <a:ext cx="193200" cy="384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65" name="Google Shape;865;p46"/>
          <p:cNvSpPr/>
          <p:nvPr/>
        </p:nvSpPr>
        <p:spPr>
          <a:xfrm>
            <a:off x="6068040" y="32526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이메일 존재하지 않음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66" name="Google Shape;866;p46"/>
          <p:cNvCxnSpPr>
            <a:stCxn id="860" idx="3"/>
            <a:endCxn id="865" idx="1"/>
          </p:cNvCxnSpPr>
          <p:nvPr/>
        </p:nvCxnSpPr>
        <p:spPr>
          <a:xfrm>
            <a:off x="5874915" y="2929378"/>
            <a:ext cx="193200" cy="543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67" name="Google Shape;867;p46"/>
          <p:cNvSpPr/>
          <p:nvPr/>
        </p:nvSpPr>
        <p:spPr>
          <a:xfrm>
            <a:off x="7438440" y="32526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회원가입 페이지 이동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8" name="Google Shape;868;p46"/>
          <p:cNvSpPr/>
          <p:nvPr/>
        </p:nvSpPr>
        <p:spPr>
          <a:xfrm>
            <a:off x="6968433" y="3929488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가입 완료 후 상세페이지로 이동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69" name="Google Shape;869;p46"/>
          <p:cNvCxnSpPr>
            <a:stCxn id="865" idx="3"/>
            <a:endCxn id="867" idx="1"/>
          </p:cNvCxnSpPr>
          <p:nvPr/>
        </p:nvCxnSpPr>
        <p:spPr>
          <a:xfrm>
            <a:off x="7245240" y="3473315"/>
            <a:ext cx="1932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70" name="Google Shape;870;p46"/>
          <p:cNvSpPr/>
          <p:nvPr/>
        </p:nvSpPr>
        <p:spPr>
          <a:xfrm>
            <a:off x="7404240" y="18376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로그인 페이지 이동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1" name="Google Shape;871;p46"/>
          <p:cNvSpPr/>
          <p:nvPr/>
        </p:nvSpPr>
        <p:spPr>
          <a:xfrm>
            <a:off x="7404240" y="24919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콜라보 상세 페이지로 이동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72" name="Google Shape;872;p46"/>
          <p:cNvCxnSpPr>
            <a:stCxn id="862" idx="3"/>
            <a:endCxn id="870" idx="1"/>
          </p:cNvCxnSpPr>
          <p:nvPr/>
        </p:nvCxnSpPr>
        <p:spPr>
          <a:xfrm flipH="1" rot="10800000">
            <a:off x="7245240" y="2058440"/>
            <a:ext cx="159000" cy="327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73" name="Google Shape;873;p46"/>
          <p:cNvCxnSpPr>
            <a:stCxn id="862" idx="3"/>
            <a:endCxn id="871" idx="1"/>
          </p:cNvCxnSpPr>
          <p:nvPr/>
        </p:nvCxnSpPr>
        <p:spPr>
          <a:xfrm>
            <a:off x="7245240" y="2385440"/>
            <a:ext cx="159000" cy="327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74" name="Google Shape;874;p46"/>
          <p:cNvSpPr/>
          <p:nvPr/>
        </p:nvSpPr>
        <p:spPr>
          <a:xfrm>
            <a:off x="6968433" y="1009075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 후 상세페이지로 이동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47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84" name="Google Shape;884;p47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A14-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콜라보 기본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885" name="Google Shape;885;p47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/ </a:t>
            </a: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PL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6" name="Google Shape;886;p47"/>
          <p:cNvSpPr/>
          <p:nvPr/>
        </p:nvSpPr>
        <p:spPr>
          <a:xfrm>
            <a:off x="1972453" y="27176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스푼 기능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7" name="Google Shape;887;p47"/>
          <p:cNvSpPr/>
          <p:nvPr/>
        </p:nvSpPr>
        <p:spPr>
          <a:xfrm>
            <a:off x="6052728" y="21568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자기 프로젝트 자료 이동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88" name="Google Shape;888;p47"/>
          <p:cNvCxnSpPr>
            <a:stCxn id="886" idx="3"/>
            <a:endCxn id="887" idx="1"/>
          </p:cNvCxnSpPr>
          <p:nvPr/>
        </p:nvCxnSpPr>
        <p:spPr>
          <a:xfrm flipH="1" rot="10800000">
            <a:off x="3149653" y="2377603"/>
            <a:ext cx="2903100" cy="560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89" name="Google Shape;889;p47"/>
          <p:cNvSpPr/>
          <p:nvPr/>
        </p:nvSpPr>
        <p:spPr>
          <a:xfrm>
            <a:off x="2454583" y="3342263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PL은 스푼 제한 설정 가능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0" name="Google Shape;890;p47"/>
          <p:cNvSpPr/>
          <p:nvPr/>
        </p:nvSpPr>
        <p:spPr>
          <a:xfrm>
            <a:off x="6052728" y="32784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상대 프로젝트 자료 이동 요청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91" name="Google Shape;891;p47"/>
          <p:cNvCxnSpPr>
            <a:stCxn id="886" idx="3"/>
            <a:endCxn id="890" idx="1"/>
          </p:cNvCxnSpPr>
          <p:nvPr/>
        </p:nvCxnSpPr>
        <p:spPr>
          <a:xfrm>
            <a:off x="3149653" y="2938303"/>
            <a:ext cx="2903100" cy="560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48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01" name="Google Shape;901;p48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A14-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콜라보 기본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902" name="Google Shape;902;p48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PL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3" name="Google Shape;903;p48"/>
          <p:cNvSpPr/>
          <p:nvPr/>
        </p:nvSpPr>
        <p:spPr>
          <a:xfrm>
            <a:off x="1289115" y="25266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콜라보 리스트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4" name="Google Shape;904;p48"/>
          <p:cNvSpPr/>
          <p:nvPr/>
        </p:nvSpPr>
        <p:spPr>
          <a:xfrm>
            <a:off x="3090640" y="25331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파기 버튼 클릭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05" name="Google Shape;905;p48"/>
          <p:cNvCxnSpPr>
            <a:stCxn id="903" idx="3"/>
            <a:endCxn id="904" idx="1"/>
          </p:cNvCxnSpPr>
          <p:nvPr/>
        </p:nvCxnSpPr>
        <p:spPr>
          <a:xfrm>
            <a:off x="2466315" y="2747278"/>
            <a:ext cx="624300" cy="6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06" name="Google Shape;906;p48"/>
          <p:cNvSpPr/>
          <p:nvPr/>
        </p:nvSpPr>
        <p:spPr>
          <a:xfrm>
            <a:off x="4489174" y="3599850"/>
            <a:ext cx="18918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기존 프로젝트 열람 권한 설정 가능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7" name="Google Shape;907;p48"/>
          <p:cNvSpPr/>
          <p:nvPr/>
        </p:nvSpPr>
        <p:spPr>
          <a:xfrm>
            <a:off x="4892165" y="21848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파기 동의 메시지 송신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8" name="Google Shape;908;p48"/>
          <p:cNvSpPr/>
          <p:nvPr/>
        </p:nvSpPr>
        <p:spPr>
          <a:xfrm>
            <a:off x="4613033" y="1418538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일방적 파기일 경우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9" name="Google Shape;909;p48"/>
          <p:cNvSpPr/>
          <p:nvPr/>
        </p:nvSpPr>
        <p:spPr>
          <a:xfrm>
            <a:off x="4892165" y="28814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유예기간 7일 부여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0" name="Google Shape;910;p48"/>
          <p:cNvSpPr/>
          <p:nvPr/>
        </p:nvSpPr>
        <p:spPr>
          <a:xfrm>
            <a:off x="6693690" y="21630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거절시, 파기 취소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1" name="Google Shape;911;p48"/>
          <p:cNvSpPr/>
          <p:nvPr/>
        </p:nvSpPr>
        <p:spPr>
          <a:xfrm>
            <a:off x="6693690" y="28814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프로젝트 자료 백업 가능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12" name="Google Shape;912;p48"/>
          <p:cNvCxnSpPr>
            <a:stCxn id="904" idx="3"/>
            <a:endCxn id="907" idx="1"/>
          </p:cNvCxnSpPr>
          <p:nvPr/>
        </p:nvCxnSpPr>
        <p:spPr>
          <a:xfrm flipH="1" rot="10800000">
            <a:off x="4267840" y="2405503"/>
            <a:ext cx="624300" cy="348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13" name="Google Shape;913;p48"/>
          <p:cNvCxnSpPr>
            <a:stCxn id="904" idx="3"/>
            <a:endCxn id="909" idx="1"/>
          </p:cNvCxnSpPr>
          <p:nvPr/>
        </p:nvCxnSpPr>
        <p:spPr>
          <a:xfrm>
            <a:off x="4267840" y="2753803"/>
            <a:ext cx="624300" cy="348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14" name="Google Shape;914;p48"/>
          <p:cNvCxnSpPr>
            <a:stCxn id="907" idx="2"/>
            <a:endCxn id="909" idx="0"/>
          </p:cNvCxnSpPr>
          <p:nvPr/>
        </p:nvCxnSpPr>
        <p:spPr>
          <a:xfrm>
            <a:off x="5480765" y="2626153"/>
            <a:ext cx="0" cy="255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15" name="Google Shape;915;p48"/>
          <p:cNvCxnSpPr>
            <a:stCxn id="909" idx="3"/>
            <a:endCxn id="910" idx="1"/>
          </p:cNvCxnSpPr>
          <p:nvPr/>
        </p:nvCxnSpPr>
        <p:spPr>
          <a:xfrm flipH="1" rot="10800000">
            <a:off x="6069365" y="2383603"/>
            <a:ext cx="624300" cy="718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16" name="Google Shape;916;p48"/>
          <p:cNvCxnSpPr>
            <a:stCxn id="909" idx="3"/>
            <a:endCxn id="911" idx="1"/>
          </p:cNvCxnSpPr>
          <p:nvPr/>
        </p:nvCxnSpPr>
        <p:spPr>
          <a:xfrm>
            <a:off x="6069365" y="3102103"/>
            <a:ext cx="6243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17" name="Google Shape;917;p48"/>
          <p:cNvSpPr/>
          <p:nvPr/>
        </p:nvSpPr>
        <p:spPr>
          <a:xfrm>
            <a:off x="6693690" y="35998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7일 경과 후, 프로젝트 삭제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18" name="Google Shape;918;p48"/>
          <p:cNvCxnSpPr>
            <a:stCxn id="909" idx="3"/>
            <a:endCxn id="917" idx="1"/>
          </p:cNvCxnSpPr>
          <p:nvPr/>
        </p:nvCxnSpPr>
        <p:spPr>
          <a:xfrm>
            <a:off x="6069365" y="3102103"/>
            <a:ext cx="624300" cy="718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49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28" name="Google Shape;928;p49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A14-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콜라보 기본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929" name="Google Shape;929;p49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PL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0" name="Google Shape;930;p49"/>
          <p:cNvSpPr/>
          <p:nvPr/>
        </p:nvSpPr>
        <p:spPr>
          <a:xfrm>
            <a:off x="2121128" y="26896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콜라보 공개범위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1" name="Google Shape;931;p49"/>
          <p:cNvSpPr/>
          <p:nvPr/>
        </p:nvSpPr>
        <p:spPr>
          <a:xfrm>
            <a:off x="5861653" y="26896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프로텍트 (PROTECT)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32" name="Google Shape;932;p49"/>
          <p:cNvCxnSpPr>
            <a:stCxn id="930" idx="3"/>
            <a:endCxn id="931" idx="1"/>
          </p:cNvCxnSpPr>
          <p:nvPr/>
        </p:nvCxnSpPr>
        <p:spPr>
          <a:xfrm>
            <a:off x="3298328" y="2910278"/>
            <a:ext cx="25632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33" name="Google Shape;933;p49"/>
          <p:cNvSpPr/>
          <p:nvPr/>
        </p:nvSpPr>
        <p:spPr>
          <a:xfrm>
            <a:off x="5861653" y="36755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프라이빗 (PRIVATE)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4" name="Google Shape;934;p49"/>
          <p:cNvSpPr/>
          <p:nvPr/>
        </p:nvSpPr>
        <p:spPr>
          <a:xfrm>
            <a:off x="5861653" y="17886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퍼블릭 (PUBLIC)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35" name="Google Shape;935;p49"/>
          <p:cNvCxnSpPr>
            <a:stCxn id="930" idx="3"/>
            <a:endCxn id="933" idx="1"/>
          </p:cNvCxnSpPr>
          <p:nvPr/>
        </p:nvCxnSpPr>
        <p:spPr>
          <a:xfrm>
            <a:off x="3298328" y="2910278"/>
            <a:ext cx="2563200" cy="985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36" name="Google Shape;936;p49"/>
          <p:cNvCxnSpPr>
            <a:stCxn id="930" idx="3"/>
            <a:endCxn id="934" idx="1"/>
          </p:cNvCxnSpPr>
          <p:nvPr/>
        </p:nvCxnSpPr>
        <p:spPr>
          <a:xfrm flipH="1" rot="10800000">
            <a:off x="3298328" y="2009378"/>
            <a:ext cx="2563200" cy="900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50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46" name="Google Shape;946;p50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A15-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~ UB-A15-002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콜라보 목록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947" name="Google Shape;947;p50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8" name="Google Shape;948;p50"/>
          <p:cNvSpPr/>
          <p:nvPr/>
        </p:nvSpPr>
        <p:spPr>
          <a:xfrm>
            <a:off x="504915" y="26643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콜라보 페이지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9" name="Google Shape;949;p50"/>
          <p:cNvSpPr/>
          <p:nvPr/>
        </p:nvSpPr>
        <p:spPr>
          <a:xfrm>
            <a:off x="2843365" y="26643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콜라보 프로젝트 출력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50" name="Google Shape;950;p50"/>
          <p:cNvCxnSpPr>
            <a:stCxn id="948" idx="3"/>
            <a:endCxn id="949" idx="1"/>
          </p:cNvCxnSpPr>
          <p:nvPr/>
        </p:nvCxnSpPr>
        <p:spPr>
          <a:xfrm>
            <a:off x="1682115" y="2885003"/>
            <a:ext cx="11613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51" name="Google Shape;951;p50"/>
          <p:cNvSpPr/>
          <p:nvPr/>
        </p:nvSpPr>
        <p:spPr>
          <a:xfrm>
            <a:off x="2564233" y="3251263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프로젝트 미존재시, 알림문장 출력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2" name="Google Shape;952;p50"/>
          <p:cNvSpPr/>
          <p:nvPr/>
        </p:nvSpPr>
        <p:spPr>
          <a:xfrm>
            <a:off x="5181815" y="22980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콜라보 프로젝트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3" name="Google Shape;953;p50"/>
          <p:cNvSpPr/>
          <p:nvPr/>
        </p:nvSpPr>
        <p:spPr>
          <a:xfrm>
            <a:off x="5181815" y="30306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개인프로젝트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4" name="Google Shape;954;p50"/>
          <p:cNvSpPr/>
          <p:nvPr/>
        </p:nvSpPr>
        <p:spPr>
          <a:xfrm>
            <a:off x="7520265" y="26643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클릭시, 상세정보 출력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55" name="Google Shape;955;p50"/>
          <p:cNvCxnSpPr>
            <a:stCxn id="949" idx="3"/>
            <a:endCxn id="952" idx="1"/>
          </p:cNvCxnSpPr>
          <p:nvPr/>
        </p:nvCxnSpPr>
        <p:spPr>
          <a:xfrm flipH="1" rot="10800000">
            <a:off x="4020565" y="2518703"/>
            <a:ext cx="1161300" cy="366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56" name="Google Shape;956;p50"/>
          <p:cNvCxnSpPr>
            <a:stCxn id="949" idx="3"/>
            <a:endCxn id="953" idx="1"/>
          </p:cNvCxnSpPr>
          <p:nvPr/>
        </p:nvCxnSpPr>
        <p:spPr>
          <a:xfrm>
            <a:off x="4020565" y="2885003"/>
            <a:ext cx="1161300" cy="366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57" name="Google Shape;957;p50"/>
          <p:cNvCxnSpPr>
            <a:stCxn id="952" idx="3"/>
            <a:endCxn id="954" idx="1"/>
          </p:cNvCxnSpPr>
          <p:nvPr/>
        </p:nvCxnSpPr>
        <p:spPr>
          <a:xfrm>
            <a:off x="6359015" y="2518728"/>
            <a:ext cx="1161300" cy="366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58" name="Google Shape;958;p50"/>
          <p:cNvCxnSpPr>
            <a:stCxn id="953" idx="3"/>
            <a:endCxn id="954" idx="1"/>
          </p:cNvCxnSpPr>
          <p:nvPr/>
        </p:nvCxnSpPr>
        <p:spPr>
          <a:xfrm flipH="1" rot="10800000">
            <a:off x="6359015" y="2884978"/>
            <a:ext cx="1161300" cy="366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51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68" name="Google Shape;968;p51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A16-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~ UB-A16-002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콜라보 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969" name="Google Shape;969;p51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PL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0" name="Google Shape;970;p51"/>
          <p:cNvSpPr/>
          <p:nvPr/>
        </p:nvSpPr>
        <p:spPr>
          <a:xfrm>
            <a:off x="695940" y="14970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콜라보명 수정버튼 클릭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1" name="Google Shape;971;p51"/>
          <p:cNvSpPr/>
          <p:nvPr/>
        </p:nvSpPr>
        <p:spPr>
          <a:xfrm>
            <a:off x="2907040" y="14970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입력창 출력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72" name="Google Shape;972;p51"/>
          <p:cNvCxnSpPr>
            <a:stCxn id="970" idx="3"/>
            <a:endCxn id="971" idx="1"/>
          </p:cNvCxnSpPr>
          <p:nvPr/>
        </p:nvCxnSpPr>
        <p:spPr>
          <a:xfrm>
            <a:off x="1873140" y="1717653"/>
            <a:ext cx="1033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73" name="Google Shape;973;p51"/>
          <p:cNvSpPr/>
          <p:nvPr/>
        </p:nvSpPr>
        <p:spPr>
          <a:xfrm>
            <a:off x="5118140" y="14970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콜라보명 수정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4" name="Google Shape;974;p51"/>
          <p:cNvSpPr/>
          <p:nvPr/>
        </p:nvSpPr>
        <p:spPr>
          <a:xfrm>
            <a:off x="7329240" y="14970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멤버에게 알림 전송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75" name="Google Shape;975;p51"/>
          <p:cNvCxnSpPr>
            <a:stCxn id="971" idx="3"/>
            <a:endCxn id="973" idx="1"/>
          </p:cNvCxnSpPr>
          <p:nvPr/>
        </p:nvCxnSpPr>
        <p:spPr>
          <a:xfrm>
            <a:off x="4084240" y="1717653"/>
            <a:ext cx="1033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76" name="Google Shape;976;p51"/>
          <p:cNvCxnSpPr>
            <a:stCxn id="973" idx="3"/>
            <a:endCxn id="974" idx="1"/>
          </p:cNvCxnSpPr>
          <p:nvPr/>
        </p:nvCxnSpPr>
        <p:spPr>
          <a:xfrm>
            <a:off x="6295340" y="1717653"/>
            <a:ext cx="1033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77" name="Google Shape;977;p51"/>
          <p:cNvSpPr/>
          <p:nvPr/>
        </p:nvSpPr>
        <p:spPr>
          <a:xfrm>
            <a:off x="695940" y="31512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권한 수정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8" name="Google Shape;978;p51"/>
          <p:cNvSpPr/>
          <p:nvPr/>
        </p:nvSpPr>
        <p:spPr>
          <a:xfrm>
            <a:off x="2907040" y="24334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PL이 권한 수정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79" name="Google Shape;979;p51"/>
          <p:cNvCxnSpPr>
            <a:stCxn id="977" idx="3"/>
            <a:endCxn id="978" idx="1"/>
          </p:cNvCxnSpPr>
          <p:nvPr/>
        </p:nvCxnSpPr>
        <p:spPr>
          <a:xfrm flipH="1" rot="10800000">
            <a:off x="1873140" y="2654003"/>
            <a:ext cx="1033800" cy="717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80" name="Google Shape;980;p51"/>
          <p:cNvSpPr/>
          <p:nvPr/>
        </p:nvSpPr>
        <p:spPr>
          <a:xfrm>
            <a:off x="5118140" y="31512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권한 수정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1" name="Google Shape;981;p51"/>
          <p:cNvSpPr/>
          <p:nvPr/>
        </p:nvSpPr>
        <p:spPr>
          <a:xfrm>
            <a:off x="7329240" y="31512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해당 인원에 알림 전송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82" name="Google Shape;982;p51"/>
          <p:cNvCxnSpPr>
            <a:stCxn id="978" idx="3"/>
            <a:endCxn id="980" idx="1"/>
          </p:cNvCxnSpPr>
          <p:nvPr/>
        </p:nvCxnSpPr>
        <p:spPr>
          <a:xfrm>
            <a:off x="4084240" y="2654140"/>
            <a:ext cx="1033800" cy="717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83" name="Google Shape;983;p51"/>
          <p:cNvSpPr/>
          <p:nvPr/>
        </p:nvSpPr>
        <p:spPr>
          <a:xfrm>
            <a:off x="2627908" y="2984638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자신의 프로젝트 인원만 수정 가능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4" name="Google Shape;984;p51"/>
          <p:cNvSpPr/>
          <p:nvPr/>
        </p:nvSpPr>
        <p:spPr>
          <a:xfrm>
            <a:off x="2907040" y="38690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타 프로젝트 멤버가 요청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5" name="Google Shape;985;p51"/>
          <p:cNvSpPr/>
          <p:nvPr/>
        </p:nvSpPr>
        <p:spPr>
          <a:xfrm>
            <a:off x="2627908" y="4390613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SPOON</a:t>
            </a: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기능</a:t>
            </a: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을 사용하기 위한 요청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86" name="Google Shape;986;p51"/>
          <p:cNvCxnSpPr>
            <a:stCxn id="977" idx="3"/>
            <a:endCxn id="984" idx="1"/>
          </p:cNvCxnSpPr>
          <p:nvPr/>
        </p:nvCxnSpPr>
        <p:spPr>
          <a:xfrm>
            <a:off x="1873140" y="3371903"/>
            <a:ext cx="1033800" cy="717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87" name="Google Shape;987;p51"/>
          <p:cNvCxnSpPr>
            <a:stCxn id="984" idx="3"/>
            <a:endCxn id="980" idx="1"/>
          </p:cNvCxnSpPr>
          <p:nvPr/>
        </p:nvCxnSpPr>
        <p:spPr>
          <a:xfrm flipH="1" rot="10800000">
            <a:off x="4084240" y="3371765"/>
            <a:ext cx="1033800" cy="717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88" name="Google Shape;988;p51"/>
          <p:cNvSpPr/>
          <p:nvPr/>
        </p:nvSpPr>
        <p:spPr>
          <a:xfrm>
            <a:off x="4839008" y="3700488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기여자, 협력자 권한 존재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89" name="Google Shape;989;p51"/>
          <p:cNvCxnSpPr>
            <a:stCxn id="980" idx="3"/>
            <a:endCxn id="981" idx="1"/>
          </p:cNvCxnSpPr>
          <p:nvPr/>
        </p:nvCxnSpPr>
        <p:spPr>
          <a:xfrm>
            <a:off x="6295340" y="3371903"/>
            <a:ext cx="1033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52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99" name="Google Shape;999;p52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A16-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003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~ UB-A16-005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콜라보 상세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1000" name="Google Shape;1000;p52"/>
          <p:cNvSpPr txBox="1"/>
          <p:nvPr/>
        </p:nvSpPr>
        <p:spPr>
          <a:xfrm>
            <a:off x="3683630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/ </a:t>
            </a: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PL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1" name="Google Shape;1001;p52"/>
          <p:cNvSpPr/>
          <p:nvPr/>
        </p:nvSpPr>
        <p:spPr>
          <a:xfrm>
            <a:off x="687428" y="19073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추가 멤버 초대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2" name="Google Shape;1002;p52"/>
          <p:cNvSpPr/>
          <p:nvPr/>
        </p:nvSpPr>
        <p:spPr>
          <a:xfrm>
            <a:off x="2898528" y="19073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멤버 리스트의 플러스 버튼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03" name="Google Shape;1003;p52"/>
          <p:cNvCxnSpPr>
            <a:stCxn id="1001" idx="3"/>
            <a:endCxn id="1002" idx="1"/>
          </p:cNvCxnSpPr>
          <p:nvPr/>
        </p:nvCxnSpPr>
        <p:spPr>
          <a:xfrm>
            <a:off x="1864628" y="2128003"/>
            <a:ext cx="1033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04" name="Google Shape;1004;p52"/>
          <p:cNvSpPr/>
          <p:nvPr/>
        </p:nvSpPr>
        <p:spPr>
          <a:xfrm>
            <a:off x="5109628" y="19073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멤버 초대 완료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05" name="Google Shape;1005;p52"/>
          <p:cNvCxnSpPr>
            <a:stCxn id="1002" idx="3"/>
            <a:endCxn id="1004" idx="1"/>
          </p:cNvCxnSpPr>
          <p:nvPr/>
        </p:nvCxnSpPr>
        <p:spPr>
          <a:xfrm>
            <a:off x="4075728" y="2128003"/>
            <a:ext cx="1033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06" name="Google Shape;1006;p52"/>
          <p:cNvSpPr/>
          <p:nvPr/>
        </p:nvSpPr>
        <p:spPr>
          <a:xfrm>
            <a:off x="6779470" y="1797538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기본 콜라보 멤버 초대와 동일한 방식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7" name="Google Shape;1007;p52"/>
          <p:cNvSpPr/>
          <p:nvPr/>
        </p:nvSpPr>
        <p:spPr>
          <a:xfrm>
            <a:off x="687428" y="28322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썸네일 클릭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8" name="Google Shape;1008;p52"/>
          <p:cNvSpPr/>
          <p:nvPr/>
        </p:nvSpPr>
        <p:spPr>
          <a:xfrm>
            <a:off x="2898540" y="28322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멤버 탈퇴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09" name="Google Shape;1009;p52"/>
          <p:cNvCxnSpPr>
            <a:stCxn id="1007" idx="3"/>
            <a:endCxn id="1008" idx="1"/>
          </p:cNvCxnSpPr>
          <p:nvPr/>
        </p:nvCxnSpPr>
        <p:spPr>
          <a:xfrm>
            <a:off x="1864628" y="3052853"/>
            <a:ext cx="1033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10" name="Google Shape;1010;p52"/>
          <p:cNvSpPr/>
          <p:nvPr/>
        </p:nvSpPr>
        <p:spPr>
          <a:xfrm>
            <a:off x="5109628" y="28322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멤버 탈퇴 알림 전송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11" name="Google Shape;1011;p52"/>
          <p:cNvCxnSpPr>
            <a:stCxn id="1008" idx="3"/>
            <a:endCxn id="1010" idx="1"/>
          </p:cNvCxnSpPr>
          <p:nvPr/>
        </p:nvCxnSpPr>
        <p:spPr>
          <a:xfrm>
            <a:off x="4075740" y="3052853"/>
            <a:ext cx="1033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12" name="Google Shape;1012;p52"/>
          <p:cNvSpPr/>
          <p:nvPr/>
        </p:nvSpPr>
        <p:spPr>
          <a:xfrm>
            <a:off x="6779470" y="2722388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작성했던 업무는 삭제 안됨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3" name="Google Shape;1013;p52"/>
          <p:cNvSpPr/>
          <p:nvPr/>
        </p:nvSpPr>
        <p:spPr>
          <a:xfrm>
            <a:off x="687428" y="37570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멤버 이름 클릭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4" name="Google Shape;1014;p52"/>
          <p:cNvSpPr/>
          <p:nvPr/>
        </p:nvSpPr>
        <p:spPr>
          <a:xfrm>
            <a:off x="2898540" y="37570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멤버 제명 선택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15" name="Google Shape;1015;p52"/>
          <p:cNvCxnSpPr>
            <a:stCxn id="1013" idx="3"/>
            <a:endCxn id="1014" idx="1"/>
          </p:cNvCxnSpPr>
          <p:nvPr/>
        </p:nvCxnSpPr>
        <p:spPr>
          <a:xfrm>
            <a:off x="1864628" y="3977703"/>
            <a:ext cx="1033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16" name="Google Shape;1016;p52"/>
          <p:cNvSpPr/>
          <p:nvPr/>
        </p:nvSpPr>
        <p:spPr>
          <a:xfrm>
            <a:off x="6779470" y="3647238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작성했던 업무는 삭제 안됨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7" name="Google Shape;1017;p52"/>
          <p:cNvSpPr/>
          <p:nvPr/>
        </p:nvSpPr>
        <p:spPr>
          <a:xfrm>
            <a:off x="5109628" y="37570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해당 멤버에 제명 알림 전송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18" name="Google Shape;1018;p52"/>
          <p:cNvCxnSpPr>
            <a:stCxn id="1014" idx="3"/>
            <a:endCxn id="1017" idx="1"/>
          </p:cNvCxnSpPr>
          <p:nvPr/>
        </p:nvCxnSpPr>
        <p:spPr>
          <a:xfrm>
            <a:off x="4075740" y="3977703"/>
            <a:ext cx="1033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53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28" name="Google Shape;1028;p53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A16-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콜라보 상세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1029" name="Google Shape;1029;p53"/>
          <p:cNvSpPr txBox="1"/>
          <p:nvPr/>
        </p:nvSpPr>
        <p:spPr>
          <a:xfrm>
            <a:off x="3683630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/ PL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0" name="Google Shape;1030;p53"/>
          <p:cNvSpPr/>
          <p:nvPr/>
        </p:nvSpPr>
        <p:spPr>
          <a:xfrm>
            <a:off x="698778" y="28045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콜라보 대시보드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1" name="Google Shape;1031;p53"/>
          <p:cNvSpPr/>
          <p:nvPr/>
        </p:nvSpPr>
        <p:spPr>
          <a:xfrm>
            <a:off x="2369853" y="19073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공지사항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32" name="Google Shape;1032;p53"/>
          <p:cNvCxnSpPr>
            <a:stCxn id="1030" idx="3"/>
            <a:endCxn id="1031" idx="1"/>
          </p:cNvCxnSpPr>
          <p:nvPr/>
        </p:nvCxnSpPr>
        <p:spPr>
          <a:xfrm flipH="1" rot="10800000">
            <a:off x="1875978" y="2127853"/>
            <a:ext cx="493800" cy="897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33" name="Google Shape;1033;p53"/>
          <p:cNvSpPr/>
          <p:nvPr/>
        </p:nvSpPr>
        <p:spPr>
          <a:xfrm>
            <a:off x="3761770" y="1689163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하나만 등록 가능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4" name="Google Shape;1034;p53"/>
          <p:cNvSpPr/>
          <p:nvPr/>
        </p:nvSpPr>
        <p:spPr>
          <a:xfrm>
            <a:off x="2369853" y="25054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공지사항 등록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5" name="Google Shape;1035;p53"/>
          <p:cNvSpPr/>
          <p:nvPr/>
        </p:nvSpPr>
        <p:spPr>
          <a:xfrm>
            <a:off x="2369853" y="31035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공지사항 수정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6" name="Google Shape;1036;p53"/>
          <p:cNvSpPr/>
          <p:nvPr/>
        </p:nvSpPr>
        <p:spPr>
          <a:xfrm>
            <a:off x="2369853" y="37016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공지사항 삭제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7" name="Google Shape;1037;p53"/>
          <p:cNvSpPr/>
          <p:nvPr/>
        </p:nvSpPr>
        <p:spPr>
          <a:xfrm>
            <a:off x="4040928" y="25054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제목, 내용 입력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38" name="Google Shape;1038;p53"/>
          <p:cNvCxnSpPr>
            <a:stCxn id="1030" idx="3"/>
            <a:endCxn id="1034" idx="1"/>
          </p:cNvCxnSpPr>
          <p:nvPr/>
        </p:nvCxnSpPr>
        <p:spPr>
          <a:xfrm flipH="1" rot="10800000">
            <a:off x="1875978" y="2726053"/>
            <a:ext cx="493800" cy="299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39" name="Google Shape;1039;p53"/>
          <p:cNvCxnSpPr>
            <a:stCxn id="1034" idx="3"/>
            <a:endCxn id="1037" idx="1"/>
          </p:cNvCxnSpPr>
          <p:nvPr/>
        </p:nvCxnSpPr>
        <p:spPr>
          <a:xfrm>
            <a:off x="3547053" y="2726103"/>
            <a:ext cx="493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40" name="Google Shape;1040;p53"/>
          <p:cNvSpPr/>
          <p:nvPr/>
        </p:nvSpPr>
        <p:spPr>
          <a:xfrm>
            <a:off x="5712003" y="25054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등록 완료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41" name="Google Shape;1041;p53"/>
          <p:cNvCxnSpPr>
            <a:stCxn id="1037" idx="3"/>
            <a:endCxn id="1040" idx="1"/>
          </p:cNvCxnSpPr>
          <p:nvPr/>
        </p:nvCxnSpPr>
        <p:spPr>
          <a:xfrm>
            <a:off x="5218128" y="2726103"/>
            <a:ext cx="493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42" name="Google Shape;1042;p53"/>
          <p:cNvSpPr/>
          <p:nvPr/>
        </p:nvSpPr>
        <p:spPr>
          <a:xfrm>
            <a:off x="4040928" y="31035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제목, 내용 수정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43" name="Google Shape;1043;p53"/>
          <p:cNvCxnSpPr>
            <a:stCxn id="1035" idx="3"/>
            <a:endCxn id="1042" idx="1"/>
          </p:cNvCxnSpPr>
          <p:nvPr/>
        </p:nvCxnSpPr>
        <p:spPr>
          <a:xfrm>
            <a:off x="3547053" y="3324203"/>
            <a:ext cx="493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44" name="Google Shape;1044;p53"/>
          <p:cNvSpPr/>
          <p:nvPr/>
        </p:nvSpPr>
        <p:spPr>
          <a:xfrm>
            <a:off x="5712003" y="31035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수정 완료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45" name="Google Shape;1045;p53"/>
          <p:cNvCxnSpPr>
            <a:stCxn id="1042" idx="3"/>
            <a:endCxn id="1044" idx="1"/>
          </p:cNvCxnSpPr>
          <p:nvPr/>
        </p:nvCxnSpPr>
        <p:spPr>
          <a:xfrm>
            <a:off x="5218128" y="3324203"/>
            <a:ext cx="493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46" name="Google Shape;1046;p53"/>
          <p:cNvSpPr/>
          <p:nvPr/>
        </p:nvSpPr>
        <p:spPr>
          <a:xfrm>
            <a:off x="4040928" y="37016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삭제버튼 클릭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7" name="Google Shape;1047;p53"/>
          <p:cNvSpPr/>
          <p:nvPr/>
        </p:nvSpPr>
        <p:spPr>
          <a:xfrm>
            <a:off x="5712003" y="37016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삭제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48" name="Google Shape;1048;p53"/>
          <p:cNvCxnSpPr>
            <a:stCxn id="1030" idx="3"/>
            <a:endCxn id="1035" idx="1"/>
          </p:cNvCxnSpPr>
          <p:nvPr/>
        </p:nvCxnSpPr>
        <p:spPr>
          <a:xfrm>
            <a:off x="1875978" y="3025153"/>
            <a:ext cx="493800" cy="299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49" name="Google Shape;1049;p53"/>
          <p:cNvCxnSpPr>
            <a:stCxn id="1030" idx="3"/>
            <a:endCxn id="1036" idx="1"/>
          </p:cNvCxnSpPr>
          <p:nvPr/>
        </p:nvCxnSpPr>
        <p:spPr>
          <a:xfrm>
            <a:off x="1875978" y="3025153"/>
            <a:ext cx="493800" cy="897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50" name="Google Shape;1050;p53"/>
          <p:cNvCxnSpPr>
            <a:stCxn id="1036" idx="3"/>
            <a:endCxn id="1046" idx="1"/>
          </p:cNvCxnSpPr>
          <p:nvPr/>
        </p:nvCxnSpPr>
        <p:spPr>
          <a:xfrm>
            <a:off x="3547053" y="3922303"/>
            <a:ext cx="493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51" name="Google Shape;1051;p53"/>
          <p:cNvCxnSpPr>
            <a:stCxn id="1046" idx="3"/>
            <a:endCxn id="1047" idx="1"/>
          </p:cNvCxnSpPr>
          <p:nvPr/>
        </p:nvCxnSpPr>
        <p:spPr>
          <a:xfrm>
            <a:off x="5218128" y="3922303"/>
            <a:ext cx="493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52" name="Google Shape;1052;p53"/>
          <p:cNvSpPr/>
          <p:nvPr/>
        </p:nvSpPr>
        <p:spPr>
          <a:xfrm>
            <a:off x="7383078" y="31035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콜라보 멤버 알림 전송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53" name="Google Shape;1053;p53"/>
          <p:cNvCxnSpPr>
            <a:stCxn id="1044" idx="3"/>
            <a:endCxn id="1052" idx="1"/>
          </p:cNvCxnSpPr>
          <p:nvPr/>
        </p:nvCxnSpPr>
        <p:spPr>
          <a:xfrm>
            <a:off x="6889203" y="3324203"/>
            <a:ext cx="493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54" name="Google Shape;1054;p53"/>
          <p:cNvCxnSpPr>
            <a:stCxn id="1047" idx="3"/>
            <a:endCxn id="1052" idx="1"/>
          </p:cNvCxnSpPr>
          <p:nvPr/>
        </p:nvCxnSpPr>
        <p:spPr>
          <a:xfrm flipH="1" rot="10800000">
            <a:off x="6889203" y="3324103"/>
            <a:ext cx="493800" cy="598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55" name="Google Shape;1055;p53"/>
          <p:cNvCxnSpPr>
            <a:stCxn id="1040" idx="3"/>
            <a:endCxn id="1052" idx="1"/>
          </p:cNvCxnSpPr>
          <p:nvPr/>
        </p:nvCxnSpPr>
        <p:spPr>
          <a:xfrm>
            <a:off x="6889203" y="2726103"/>
            <a:ext cx="493800" cy="598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54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65" name="Google Shape;1065;p54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A16-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콜라보 상세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1066" name="Google Shape;1066;p54"/>
          <p:cNvSpPr txBox="1"/>
          <p:nvPr/>
        </p:nvSpPr>
        <p:spPr>
          <a:xfrm>
            <a:off x="3683630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/ PL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7" name="Google Shape;1067;p54"/>
          <p:cNvSpPr/>
          <p:nvPr/>
        </p:nvSpPr>
        <p:spPr>
          <a:xfrm>
            <a:off x="698778" y="32009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콜라보 대시보드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8" name="Google Shape;1068;p54"/>
          <p:cNvSpPr/>
          <p:nvPr/>
        </p:nvSpPr>
        <p:spPr>
          <a:xfrm>
            <a:off x="2808378" y="18382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첨부파일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69" name="Google Shape;1069;p54"/>
          <p:cNvCxnSpPr>
            <a:stCxn id="1067" idx="3"/>
            <a:endCxn id="1068" idx="1"/>
          </p:cNvCxnSpPr>
          <p:nvPr/>
        </p:nvCxnSpPr>
        <p:spPr>
          <a:xfrm flipH="1" rot="10800000">
            <a:off x="1875978" y="2059003"/>
            <a:ext cx="932400" cy="1362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70" name="Google Shape;1070;p54"/>
          <p:cNvSpPr/>
          <p:nvPr/>
        </p:nvSpPr>
        <p:spPr>
          <a:xfrm>
            <a:off x="6593270" y="1911363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3개</a:t>
            </a: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만 등록 가능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1" name="Google Shape;1071;p54"/>
          <p:cNvSpPr/>
          <p:nvPr/>
        </p:nvSpPr>
        <p:spPr>
          <a:xfrm>
            <a:off x="2808378" y="28046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첨부파일 등록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2" name="Google Shape;1072;p54"/>
          <p:cNvSpPr/>
          <p:nvPr/>
        </p:nvSpPr>
        <p:spPr>
          <a:xfrm>
            <a:off x="2808503" y="36422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첨부파일 수정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3" name="Google Shape;1073;p54"/>
          <p:cNvSpPr/>
          <p:nvPr/>
        </p:nvSpPr>
        <p:spPr>
          <a:xfrm>
            <a:off x="2808503" y="44799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첨부파일 삭제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4" name="Google Shape;1074;p54"/>
          <p:cNvSpPr/>
          <p:nvPr/>
        </p:nvSpPr>
        <p:spPr>
          <a:xfrm>
            <a:off x="4840403" y="28046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첨부파일 선택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75" name="Google Shape;1075;p54"/>
          <p:cNvCxnSpPr>
            <a:stCxn id="1067" idx="3"/>
            <a:endCxn id="1071" idx="1"/>
          </p:cNvCxnSpPr>
          <p:nvPr/>
        </p:nvCxnSpPr>
        <p:spPr>
          <a:xfrm flipH="1" rot="10800000">
            <a:off x="1875978" y="3025303"/>
            <a:ext cx="932400" cy="396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76" name="Google Shape;1076;p54"/>
          <p:cNvCxnSpPr>
            <a:stCxn id="1071" idx="3"/>
            <a:endCxn id="1074" idx="1"/>
          </p:cNvCxnSpPr>
          <p:nvPr/>
        </p:nvCxnSpPr>
        <p:spPr>
          <a:xfrm>
            <a:off x="3985578" y="3025253"/>
            <a:ext cx="8547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77" name="Google Shape;1077;p54"/>
          <p:cNvSpPr/>
          <p:nvPr/>
        </p:nvSpPr>
        <p:spPr>
          <a:xfrm>
            <a:off x="6872428" y="28046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등록 완료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78" name="Google Shape;1078;p54"/>
          <p:cNvCxnSpPr>
            <a:stCxn id="1074" idx="3"/>
            <a:endCxn id="1077" idx="1"/>
          </p:cNvCxnSpPr>
          <p:nvPr/>
        </p:nvCxnSpPr>
        <p:spPr>
          <a:xfrm>
            <a:off x="6017603" y="3025253"/>
            <a:ext cx="8547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79" name="Google Shape;1079;p54"/>
          <p:cNvSpPr/>
          <p:nvPr/>
        </p:nvSpPr>
        <p:spPr>
          <a:xfrm>
            <a:off x="4840403" y="36422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첨부파일 수정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80" name="Google Shape;1080;p54"/>
          <p:cNvCxnSpPr>
            <a:stCxn id="1072" idx="3"/>
            <a:endCxn id="1079" idx="1"/>
          </p:cNvCxnSpPr>
          <p:nvPr/>
        </p:nvCxnSpPr>
        <p:spPr>
          <a:xfrm>
            <a:off x="3985703" y="3862890"/>
            <a:ext cx="8547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81" name="Google Shape;1081;p54"/>
          <p:cNvSpPr/>
          <p:nvPr/>
        </p:nvSpPr>
        <p:spPr>
          <a:xfrm>
            <a:off x="6872303" y="36422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수정 완료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82" name="Google Shape;1082;p54"/>
          <p:cNvCxnSpPr>
            <a:stCxn id="1079" idx="3"/>
            <a:endCxn id="1081" idx="1"/>
          </p:cNvCxnSpPr>
          <p:nvPr/>
        </p:nvCxnSpPr>
        <p:spPr>
          <a:xfrm>
            <a:off x="6017603" y="3862890"/>
            <a:ext cx="8547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83" name="Google Shape;1083;p54"/>
          <p:cNvSpPr/>
          <p:nvPr/>
        </p:nvSpPr>
        <p:spPr>
          <a:xfrm>
            <a:off x="4840390" y="44799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삭제버튼 클릭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4" name="Google Shape;1084;p54"/>
          <p:cNvSpPr/>
          <p:nvPr/>
        </p:nvSpPr>
        <p:spPr>
          <a:xfrm>
            <a:off x="6872303" y="44799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삭제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85" name="Google Shape;1085;p54"/>
          <p:cNvCxnSpPr>
            <a:stCxn id="1067" idx="3"/>
            <a:endCxn id="1072" idx="1"/>
          </p:cNvCxnSpPr>
          <p:nvPr/>
        </p:nvCxnSpPr>
        <p:spPr>
          <a:xfrm>
            <a:off x="1875978" y="3421603"/>
            <a:ext cx="932400" cy="441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6" name="Google Shape;1086;p54"/>
          <p:cNvCxnSpPr>
            <a:stCxn id="1067" idx="3"/>
            <a:endCxn id="1073" idx="1"/>
          </p:cNvCxnSpPr>
          <p:nvPr/>
        </p:nvCxnSpPr>
        <p:spPr>
          <a:xfrm>
            <a:off x="1875978" y="3421603"/>
            <a:ext cx="932400" cy="1278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7" name="Google Shape;1087;p54"/>
          <p:cNvCxnSpPr>
            <a:stCxn id="1073" idx="3"/>
            <a:endCxn id="1083" idx="1"/>
          </p:cNvCxnSpPr>
          <p:nvPr/>
        </p:nvCxnSpPr>
        <p:spPr>
          <a:xfrm>
            <a:off x="3985703" y="4700553"/>
            <a:ext cx="8547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8" name="Google Shape;1088;p54"/>
          <p:cNvCxnSpPr>
            <a:stCxn id="1083" idx="3"/>
            <a:endCxn id="1084" idx="1"/>
          </p:cNvCxnSpPr>
          <p:nvPr/>
        </p:nvCxnSpPr>
        <p:spPr>
          <a:xfrm>
            <a:off x="6017590" y="4700553"/>
            <a:ext cx="8547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89" name="Google Shape;1089;p54"/>
          <p:cNvSpPr/>
          <p:nvPr/>
        </p:nvSpPr>
        <p:spPr>
          <a:xfrm>
            <a:off x="4840403" y="21985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파일 다운로드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0" name="Google Shape;1090;p54"/>
          <p:cNvSpPr/>
          <p:nvPr/>
        </p:nvSpPr>
        <p:spPr>
          <a:xfrm>
            <a:off x="4840403" y="14779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파일 열기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91" name="Google Shape;1091;p54"/>
          <p:cNvCxnSpPr>
            <a:stCxn id="1068" idx="3"/>
            <a:endCxn id="1089" idx="1"/>
          </p:cNvCxnSpPr>
          <p:nvPr/>
        </p:nvCxnSpPr>
        <p:spPr>
          <a:xfrm>
            <a:off x="3985578" y="2058878"/>
            <a:ext cx="854700" cy="360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92" name="Google Shape;1092;p54"/>
          <p:cNvCxnSpPr>
            <a:stCxn id="1068" idx="3"/>
            <a:endCxn id="1090" idx="1"/>
          </p:cNvCxnSpPr>
          <p:nvPr/>
        </p:nvCxnSpPr>
        <p:spPr>
          <a:xfrm flipH="1" rot="10800000">
            <a:off x="3985578" y="1698578"/>
            <a:ext cx="854700" cy="360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93" name="Google Shape;1093;p54"/>
          <p:cNvSpPr/>
          <p:nvPr/>
        </p:nvSpPr>
        <p:spPr>
          <a:xfrm>
            <a:off x="5641970" y="909688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지원 확장자만 열기 가능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55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03" name="Google Shape;1103;p55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A17-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콜라보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업무 리스트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1104" name="Google Shape;1104;p55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5" name="Google Shape;1105;p55"/>
          <p:cNvSpPr/>
          <p:nvPr/>
        </p:nvSpPr>
        <p:spPr>
          <a:xfrm>
            <a:off x="1278040" y="29488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업무 리스트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6" name="Google Shape;1106;p55"/>
          <p:cNvSpPr/>
          <p:nvPr/>
        </p:nvSpPr>
        <p:spPr>
          <a:xfrm>
            <a:off x="3079565" y="29554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섹션 기준 리스트 출력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07" name="Google Shape;1107;p55"/>
          <p:cNvCxnSpPr>
            <a:stCxn id="1105" idx="3"/>
            <a:endCxn id="1106" idx="1"/>
          </p:cNvCxnSpPr>
          <p:nvPr/>
        </p:nvCxnSpPr>
        <p:spPr>
          <a:xfrm>
            <a:off x="2455240" y="3169528"/>
            <a:ext cx="624300" cy="6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08" name="Google Shape;1108;p55"/>
          <p:cNvSpPr/>
          <p:nvPr/>
        </p:nvSpPr>
        <p:spPr>
          <a:xfrm>
            <a:off x="4893115" y="13716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업무명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9" name="Google Shape;1109;p55"/>
          <p:cNvSpPr/>
          <p:nvPr/>
        </p:nvSpPr>
        <p:spPr>
          <a:xfrm>
            <a:off x="6747115" y="10549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클릭시, 상세정보 출력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0" name="Google Shape;1110;p55"/>
          <p:cNvCxnSpPr>
            <a:stCxn id="1106" idx="3"/>
            <a:endCxn id="1108" idx="1"/>
          </p:cNvCxnSpPr>
          <p:nvPr/>
        </p:nvCxnSpPr>
        <p:spPr>
          <a:xfrm flipH="1" rot="10800000">
            <a:off x="4256765" y="1592353"/>
            <a:ext cx="636300" cy="1583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1" name="Google Shape;1111;p55"/>
          <p:cNvCxnSpPr>
            <a:stCxn id="1108" idx="3"/>
            <a:endCxn id="1109" idx="1"/>
          </p:cNvCxnSpPr>
          <p:nvPr/>
        </p:nvCxnSpPr>
        <p:spPr>
          <a:xfrm flipH="1" rot="10800000">
            <a:off x="6070315" y="1275503"/>
            <a:ext cx="676800" cy="316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12" name="Google Shape;1112;p55"/>
          <p:cNvSpPr/>
          <p:nvPr/>
        </p:nvSpPr>
        <p:spPr>
          <a:xfrm>
            <a:off x="2800420" y="3555800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대기중, 진행중, 완료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3" name="Google Shape;1113;p55"/>
          <p:cNvSpPr/>
          <p:nvPr/>
        </p:nvSpPr>
        <p:spPr>
          <a:xfrm>
            <a:off x="4893115" y="20051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담당자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4" name="Google Shape;1114;p55"/>
          <p:cNvSpPr/>
          <p:nvPr/>
        </p:nvSpPr>
        <p:spPr>
          <a:xfrm>
            <a:off x="4893090" y="26386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시작일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5" name="Google Shape;1115;p55"/>
          <p:cNvSpPr/>
          <p:nvPr/>
        </p:nvSpPr>
        <p:spPr>
          <a:xfrm>
            <a:off x="4885090" y="32721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마감일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6" name="Google Shape;1116;p55"/>
          <p:cNvSpPr/>
          <p:nvPr/>
        </p:nvSpPr>
        <p:spPr>
          <a:xfrm>
            <a:off x="4881090" y="39056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중요도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7" name="Google Shape;1117;p55"/>
          <p:cNvSpPr/>
          <p:nvPr/>
        </p:nvSpPr>
        <p:spPr>
          <a:xfrm>
            <a:off x="4881090" y="45391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진행상태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8" name="Google Shape;1118;p55"/>
          <p:cNvCxnSpPr>
            <a:stCxn id="1106" idx="3"/>
            <a:endCxn id="1113" idx="1"/>
          </p:cNvCxnSpPr>
          <p:nvPr/>
        </p:nvCxnSpPr>
        <p:spPr>
          <a:xfrm flipH="1" rot="10800000">
            <a:off x="4256765" y="2225653"/>
            <a:ext cx="636300" cy="950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9" name="Google Shape;1119;p55"/>
          <p:cNvCxnSpPr>
            <a:stCxn id="1106" idx="3"/>
            <a:endCxn id="1114" idx="1"/>
          </p:cNvCxnSpPr>
          <p:nvPr/>
        </p:nvCxnSpPr>
        <p:spPr>
          <a:xfrm flipH="1" rot="10800000">
            <a:off x="4256765" y="2859253"/>
            <a:ext cx="636300" cy="316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20" name="Google Shape;1120;p55"/>
          <p:cNvCxnSpPr>
            <a:stCxn id="1106" idx="3"/>
            <a:endCxn id="1115" idx="1"/>
          </p:cNvCxnSpPr>
          <p:nvPr/>
        </p:nvCxnSpPr>
        <p:spPr>
          <a:xfrm>
            <a:off x="4256765" y="3176053"/>
            <a:ext cx="628200" cy="316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21" name="Google Shape;1121;p55"/>
          <p:cNvCxnSpPr>
            <a:stCxn id="1106" idx="3"/>
            <a:endCxn id="1116" idx="1"/>
          </p:cNvCxnSpPr>
          <p:nvPr/>
        </p:nvCxnSpPr>
        <p:spPr>
          <a:xfrm>
            <a:off x="4256765" y="3176053"/>
            <a:ext cx="624300" cy="950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22" name="Google Shape;1122;p55"/>
          <p:cNvCxnSpPr>
            <a:stCxn id="1106" idx="3"/>
            <a:endCxn id="1117" idx="1"/>
          </p:cNvCxnSpPr>
          <p:nvPr/>
        </p:nvCxnSpPr>
        <p:spPr>
          <a:xfrm>
            <a:off x="4256765" y="3176053"/>
            <a:ext cx="624300" cy="1583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23" name="Google Shape;1123;p55"/>
          <p:cNvSpPr/>
          <p:nvPr/>
        </p:nvSpPr>
        <p:spPr>
          <a:xfrm>
            <a:off x="2655526" y="2135400"/>
            <a:ext cx="20253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섹션, 진행상태, 중요도, 담당자별 정렬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4" name="Google Shape;1124;p55"/>
          <p:cNvSpPr/>
          <p:nvPr/>
        </p:nvSpPr>
        <p:spPr>
          <a:xfrm>
            <a:off x="6747115" y="16884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드래그시, 섹션 이동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25" name="Google Shape;1125;p55"/>
          <p:cNvCxnSpPr>
            <a:stCxn id="1108" idx="3"/>
            <a:endCxn id="1124" idx="1"/>
          </p:cNvCxnSpPr>
          <p:nvPr/>
        </p:nvCxnSpPr>
        <p:spPr>
          <a:xfrm>
            <a:off x="6070315" y="1592303"/>
            <a:ext cx="676800" cy="316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9" name="Google Shape;129;p20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A02-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로그인&amp;로그아웃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130" name="Google Shape;130;p20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1" name="Google Shape;131;p20"/>
          <p:cNvCxnSpPr>
            <a:stCxn id="132" idx="2"/>
            <a:endCxn id="133" idx="0"/>
          </p:cNvCxnSpPr>
          <p:nvPr/>
        </p:nvCxnSpPr>
        <p:spPr>
          <a:xfrm>
            <a:off x="918340" y="1950440"/>
            <a:ext cx="0" cy="358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2" name="Google Shape;132;p20"/>
          <p:cNvSpPr/>
          <p:nvPr/>
        </p:nvSpPr>
        <p:spPr>
          <a:xfrm>
            <a:off x="329740" y="15091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로그인 페이지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1743915" y="23086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이메일 입력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5" name="Google Shape;135;p20"/>
          <p:cNvCxnSpPr>
            <a:stCxn id="134" idx="2"/>
            <a:endCxn id="136" idx="0"/>
          </p:cNvCxnSpPr>
          <p:nvPr/>
        </p:nvCxnSpPr>
        <p:spPr>
          <a:xfrm>
            <a:off x="2332515" y="2749928"/>
            <a:ext cx="0" cy="434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3" name="Google Shape;133;p20"/>
          <p:cNvSpPr/>
          <p:nvPr/>
        </p:nvSpPr>
        <p:spPr>
          <a:xfrm>
            <a:off x="329740" y="23086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비밀번호 찾기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7" name="Google Shape;137;p20"/>
          <p:cNvCxnSpPr>
            <a:stCxn id="133" idx="3"/>
            <a:endCxn id="134" idx="1"/>
          </p:cNvCxnSpPr>
          <p:nvPr/>
        </p:nvCxnSpPr>
        <p:spPr>
          <a:xfrm>
            <a:off x="1506940" y="2529265"/>
            <a:ext cx="2370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8" name="Google Shape;138;p20"/>
          <p:cNvSpPr/>
          <p:nvPr/>
        </p:nvSpPr>
        <p:spPr>
          <a:xfrm>
            <a:off x="3192015" y="31798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확인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9" name="Google Shape;139;p20"/>
          <p:cNvCxnSpPr>
            <a:stCxn id="138" idx="3"/>
            <a:endCxn id="140" idx="1"/>
          </p:cNvCxnSpPr>
          <p:nvPr/>
        </p:nvCxnSpPr>
        <p:spPr>
          <a:xfrm flipH="1" rot="10800000">
            <a:off x="4369215" y="2591128"/>
            <a:ext cx="429900" cy="809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0" name="Google Shape;140;p20"/>
          <p:cNvSpPr/>
          <p:nvPr/>
        </p:nvSpPr>
        <p:spPr>
          <a:xfrm>
            <a:off x="4798990" y="23704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비밀번호 변경 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4798990" y="39893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만료 페이지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2" name="Google Shape;142;p20"/>
          <p:cNvCxnSpPr>
            <a:stCxn id="138" idx="3"/>
            <a:endCxn id="141" idx="1"/>
          </p:cNvCxnSpPr>
          <p:nvPr/>
        </p:nvCxnSpPr>
        <p:spPr>
          <a:xfrm>
            <a:off x="4369215" y="3400528"/>
            <a:ext cx="429900" cy="809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3" name="Google Shape;143;p20"/>
          <p:cNvSpPr/>
          <p:nvPr/>
        </p:nvSpPr>
        <p:spPr>
          <a:xfrm>
            <a:off x="6247215" y="23703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비밀번호 변경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4" name="Google Shape;144;p20"/>
          <p:cNvCxnSpPr>
            <a:stCxn id="140" idx="3"/>
            <a:endCxn id="143" idx="1"/>
          </p:cNvCxnSpPr>
          <p:nvPr/>
        </p:nvCxnSpPr>
        <p:spPr>
          <a:xfrm>
            <a:off x="5976190" y="2591053"/>
            <a:ext cx="2709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5" name="Google Shape;145;p20"/>
          <p:cNvSpPr/>
          <p:nvPr/>
        </p:nvSpPr>
        <p:spPr>
          <a:xfrm>
            <a:off x="7695440" y="23703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로그인 페이지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6" name="Google Shape;146;p20"/>
          <p:cNvCxnSpPr>
            <a:stCxn id="143" idx="3"/>
            <a:endCxn id="145" idx="1"/>
          </p:cNvCxnSpPr>
          <p:nvPr/>
        </p:nvCxnSpPr>
        <p:spPr>
          <a:xfrm>
            <a:off x="7424415" y="2591040"/>
            <a:ext cx="2709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7" name="Google Shape;147;p20"/>
          <p:cNvSpPr/>
          <p:nvPr/>
        </p:nvSpPr>
        <p:spPr>
          <a:xfrm>
            <a:off x="4519845" y="3070063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유효기간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(5분) 존재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1743915" y="31843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이메일 전송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8" name="Google Shape;148;p20"/>
          <p:cNvCxnSpPr>
            <a:stCxn id="136" idx="3"/>
            <a:endCxn id="138" idx="1"/>
          </p:cNvCxnSpPr>
          <p:nvPr/>
        </p:nvCxnSpPr>
        <p:spPr>
          <a:xfrm flipH="1" rot="10800000">
            <a:off x="2921115" y="3400515"/>
            <a:ext cx="270900" cy="4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56"/>
          <p:cNvSpPr/>
          <p:nvPr/>
        </p:nvSpPr>
        <p:spPr>
          <a:xfrm>
            <a:off x="4520495" y="3666013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권한에 따라 구분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5" name="Google Shape;1135;p56"/>
          <p:cNvSpPr/>
          <p:nvPr/>
        </p:nvSpPr>
        <p:spPr>
          <a:xfrm>
            <a:off x="3065645" y="2834975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기본 섹션 수정, 삭제 불가능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6" name="Google Shape;1136;p56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37" name="Google Shape;1137;p56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A17-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 ~ </a:t>
                      </a:r>
                      <a:r>
                        <a:rPr lang="ko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UB-A17-003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콜라보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업무 리스트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1138" name="Google Shape;1138;p56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9" name="Google Shape;1139;p56"/>
          <p:cNvSpPr/>
          <p:nvPr/>
        </p:nvSpPr>
        <p:spPr>
          <a:xfrm>
            <a:off x="607440" y="21643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업무 리스트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0" name="Google Shape;1140;p56"/>
          <p:cNvSpPr/>
          <p:nvPr/>
        </p:nvSpPr>
        <p:spPr>
          <a:xfrm>
            <a:off x="1987140" y="13839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섹션 추가 버튼 클릭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41" name="Google Shape;1141;p56"/>
          <p:cNvCxnSpPr>
            <a:stCxn id="1139" idx="3"/>
            <a:endCxn id="1140" idx="1"/>
          </p:cNvCxnSpPr>
          <p:nvPr/>
        </p:nvCxnSpPr>
        <p:spPr>
          <a:xfrm flipH="1" rot="10800000">
            <a:off x="1784640" y="1604703"/>
            <a:ext cx="202500" cy="780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42" name="Google Shape;1142;p56"/>
          <p:cNvSpPr/>
          <p:nvPr/>
        </p:nvSpPr>
        <p:spPr>
          <a:xfrm>
            <a:off x="3344790" y="13839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섹션 이름 입력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3" name="Google Shape;1143;p56"/>
          <p:cNvSpPr/>
          <p:nvPr/>
        </p:nvSpPr>
        <p:spPr>
          <a:xfrm>
            <a:off x="4702440" y="13839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섹션 추가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4" name="Google Shape;1144;p56"/>
          <p:cNvSpPr/>
          <p:nvPr/>
        </p:nvSpPr>
        <p:spPr>
          <a:xfrm>
            <a:off x="6060090" y="13839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간트차트 자동 반영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5" name="Google Shape;1145;p56"/>
          <p:cNvSpPr/>
          <p:nvPr/>
        </p:nvSpPr>
        <p:spPr>
          <a:xfrm>
            <a:off x="7417740" y="13839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알림 송신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6" name="Google Shape;1146;p56"/>
          <p:cNvSpPr/>
          <p:nvPr/>
        </p:nvSpPr>
        <p:spPr>
          <a:xfrm>
            <a:off x="1987140" y="29447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섹션 이름 클릭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47" name="Google Shape;1147;p56"/>
          <p:cNvCxnSpPr>
            <a:stCxn id="1139" idx="3"/>
            <a:endCxn id="1146" idx="1"/>
          </p:cNvCxnSpPr>
          <p:nvPr/>
        </p:nvCxnSpPr>
        <p:spPr>
          <a:xfrm>
            <a:off x="1784640" y="2385003"/>
            <a:ext cx="202500" cy="780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48" name="Google Shape;1148;p56"/>
          <p:cNvCxnSpPr>
            <a:stCxn id="1140" idx="3"/>
            <a:endCxn id="1142" idx="1"/>
          </p:cNvCxnSpPr>
          <p:nvPr/>
        </p:nvCxnSpPr>
        <p:spPr>
          <a:xfrm>
            <a:off x="3164340" y="1604553"/>
            <a:ext cx="180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49" name="Google Shape;1149;p56"/>
          <p:cNvCxnSpPr>
            <a:stCxn id="1142" idx="3"/>
            <a:endCxn id="1143" idx="1"/>
          </p:cNvCxnSpPr>
          <p:nvPr/>
        </p:nvCxnSpPr>
        <p:spPr>
          <a:xfrm>
            <a:off x="4521990" y="1604553"/>
            <a:ext cx="180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0" name="Google Shape;1150;p56"/>
          <p:cNvCxnSpPr>
            <a:stCxn id="1143" idx="3"/>
            <a:endCxn id="1144" idx="1"/>
          </p:cNvCxnSpPr>
          <p:nvPr/>
        </p:nvCxnSpPr>
        <p:spPr>
          <a:xfrm>
            <a:off x="5879640" y="1604553"/>
            <a:ext cx="180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1" name="Google Shape;1151;p56"/>
          <p:cNvCxnSpPr>
            <a:stCxn id="1144" idx="3"/>
            <a:endCxn id="1145" idx="1"/>
          </p:cNvCxnSpPr>
          <p:nvPr/>
        </p:nvCxnSpPr>
        <p:spPr>
          <a:xfrm>
            <a:off x="7237290" y="1604553"/>
            <a:ext cx="1803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52" name="Google Shape;1152;p56"/>
          <p:cNvSpPr/>
          <p:nvPr/>
        </p:nvSpPr>
        <p:spPr>
          <a:xfrm>
            <a:off x="3358890" y="21137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수정 선택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3" name="Google Shape;1153;p56"/>
          <p:cNvSpPr/>
          <p:nvPr/>
        </p:nvSpPr>
        <p:spPr>
          <a:xfrm>
            <a:off x="3358890" y="37758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삭제 선택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54" name="Google Shape;1154;p56"/>
          <p:cNvCxnSpPr>
            <a:stCxn id="1146" idx="3"/>
            <a:endCxn id="1152" idx="1"/>
          </p:cNvCxnSpPr>
          <p:nvPr/>
        </p:nvCxnSpPr>
        <p:spPr>
          <a:xfrm flipH="1" rot="10800000">
            <a:off x="3164340" y="2334428"/>
            <a:ext cx="194700" cy="83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5" name="Google Shape;1155;p56"/>
          <p:cNvCxnSpPr>
            <a:stCxn id="1146" idx="3"/>
            <a:endCxn id="1153" idx="1"/>
          </p:cNvCxnSpPr>
          <p:nvPr/>
        </p:nvCxnSpPr>
        <p:spPr>
          <a:xfrm>
            <a:off x="3164340" y="3165428"/>
            <a:ext cx="194700" cy="83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56" name="Google Shape;1156;p56"/>
          <p:cNvSpPr/>
          <p:nvPr/>
        </p:nvSpPr>
        <p:spPr>
          <a:xfrm>
            <a:off x="4709490" y="21137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섹션 이름 수정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7" name="Google Shape;1157;p56"/>
          <p:cNvSpPr/>
          <p:nvPr/>
        </p:nvSpPr>
        <p:spPr>
          <a:xfrm>
            <a:off x="6060090" y="21200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알림 송신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58" name="Google Shape;1158;p56"/>
          <p:cNvCxnSpPr>
            <a:stCxn id="1152" idx="3"/>
            <a:endCxn id="1156" idx="1"/>
          </p:cNvCxnSpPr>
          <p:nvPr/>
        </p:nvCxnSpPr>
        <p:spPr>
          <a:xfrm>
            <a:off x="4536090" y="2334403"/>
            <a:ext cx="173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9" name="Google Shape;1159;p56"/>
          <p:cNvCxnSpPr>
            <a:stCxn id="1156" idx="3"/>
            <a:endCxn id="1157" idx="1"/>
          </p:cNvCxnSpPr>
          <p:nvPr/>
        </p:nvCxnSpPr>
        <p:spPr>
          <a:xfrm>
            <a:off x="5886690" y="2334403"/>
            <a:ext cx="173400" cy="6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60" name="Google Shape;1160;p56"/>
          <p:cNvSpPr/>
          <p:nvPr/>
        </p:nvSpPr>
        <p:spPr>
          <a:xfrm>
            <a:off x="4723603" y="30359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삭제 확인창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1" name="Google Shape;1161;p56"/>
          <p:cNvSpPr/>
          <p:nvPr/>
        </p:nvSpPr>
        <p:spPr>
          <a:xfrm>
            <a:off x="4695403" y="45156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삭제 요청창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62" name="Google Shape;1162;p56"/>
          <p:cNvCxnSpPr>
            <a:stCxn id="1153" idx="3"/>
            <a:endCxn id="1160" idx="1"/>
          </p:cNvCxnSpPr>
          <p:nvPr/>
        </p:nvCxnSpPr>
        <p:spPr>
          <a:xfrm flipH="1" rot="10800000">
            <a:off x="4536090" y="3256653"/>
            <a:ext cx="187500" cy="739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3" name="Google Shape;1163;p56"/>
          <p:cNvCxnSpPr>
            <a:stCxn id="1153" idx="3"/>
            <a:endCxn id="1161" idx="1"/>
          </p:cNvCxnSpPr>
          <p:nvPr/>
        </p:nvCxnSpPr>
        <p:spPr>
          <a:xfrm>
            <a:off x="4536090" y="3996453"/>
            <a:ext cx="159300" cy="739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64" name="Google Shape;1164;p56"/>
          <p:cNvSpPr/>
          <p:nvPr/>
        </p:nvSpPr>
        <p:spPr>
          <a:xfrm>
            <a:off x="6056565" y="27509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섹션만 삭제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5" name="Google Shape;1165;p56"/>
          <p:cNvSpPr/>
          <p:nvPr/>
        </p:nvSpPr>
        <p:spPr>
          <a:xfrm>
            <a:off x="7417740" y="27509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알림 송신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66" name="Google Shape;1166;p56"/>
          <p:cNvCxnSpPr>
            <a:stCxn id="1160" idx="3"/>
            <a:endCxn id="1164" idx="1"/>
          </p:cNvCxnSpPr>
          <p:nvPr/>
        </p:nvCxnSpPr>
        <p:spPr>
          <a:xfrm flipH="1" rot="10800000">
            <a:off x="5900803" y="2971640"/>
            <a:ext cx="155700" cy="285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7" name="Google Shape;1167;p56"/>
          <p:cNvCxnSpPr>
            <a:stCxn id="1164" idx="3"/>
            <a:endCxn id="1165" idx="1"/>
          </p:cNvCxnSpPr>
          <p:nvPr/>
        </p:nvCxnSpPr>
        <p:spPr>
          <a:xfrm>
            <a:off x="7233765" y="2971590"/>
            <a:ext cx="1839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68" name="Google Shape;1168;p56"/>
          <p:cNvSpPr/>
          <p:nvPr/>
        </p:nvSpPr>
        <p:spPr>
          <a:xfrm>
            <a:off x="6056565" y="33210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하위항목 포함 삭제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9" name="Google Shape;1169;p56"/>
          <p:cNvSpPr/>
          <p:nvPr/>
        </p:nvSpPr>
        <p:spPr>
          <a:xfrm>
            <a:off x="6060090" y="45220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요청 송신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0" name="Google Shape;1170;p56"/>
          <p:cNvSpPr/>
          <p:nvPr/>
        </p:nvSpPr>
        <p:spPr>
          <a:xfrm>
            <a:off x="7417740" y="33210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알림 송신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71" name="Google Shape;1171;p56"/>
          <p:cNvCxnSpPr>
            <a:stCxn id="1160" idx="3"/>
            <a:endCxn id="1168" idx="1"/>
          </p:cNvCxnSpPr>
          <p:nvPr/>
        </p:nvCxnSpPr>
        <p:spPr>
          <a:xfrm>
            <a:off x="5900803" y="3256640"/>
            <a:ext cx="155700" cy="285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2" name="Google Shape;1172;p56"/>
          <p:cNvCxnSpPr>
            <a:stCxn id="1168" idx="3"/>
            <a:endCxn id="1170" idx="1"/>
          </p:cNvCxnSpPr>
          <p:nvPr/>
        </p:nvCxnSpPr>
        <p:spPr>
          <a:xfrm>
            <a:off x="7233765" y="3541703"/>
            <a:ext cx="1839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3" name="Google Shape;1173;p56"/>
          <p:cNvCxnSpPr>
            <a:stCxn id="1161" idx="3"/>
            <a:endCxn id="1169" idx="1"/>
          </p:cNvCxnSpPr>
          <p:nvPr/>
        </p:nvCxnSpPr>
        <p:spPr>
          <a:xfrm>
            <a:off x="5872603" y="4736265"/>
            <a:ext cx="187500" cy="6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57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83" name="Google Shape;1183;p57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A17-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 ~ </a:t>
                      </a:r>
                      <a:r>
                        <a:rPr lang="ko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UB-A17-005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콜라보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업무 리스트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1184" name="Google Shape;1184;p57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5" name="Google Shape;1185;p57"/>
          <p:cNvSpPr/>
          <p:nvPr/>
        </p:nvSpPr>
        <p:spPr>
          <a:xfrm>
            <a:off x="716290" y="13909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업무 추가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6" name="Google Shape;1186;p57"/>
          <p:cNvSpPr/>
          <p:nvPr/>
        </p:nvSpPr>
        <p:spPr>
          <a:xfrm>
            <a:off x="2364428" y="13909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입력폼 출력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87" name="Google Shape;1187;p57"/>
          <p:cNvCxnSpPr>
            <a:stCxn id="1185" idx="3"/>
            <a:endCxn id="1186" idx="1"/>
          </p:cNvCxnSpPr>
          <p:nvPr/>
        </p:nvCxnSpPr>
        <p:spPr>
          <a:xfrm>
            <a:off x="1893490" y="1611628"/>
            <a:ext cx="4710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88" name="Google Shape;1188;p57"/>
          <p:cNvSpPr/>
          <p:nvPr/>
        </p:nvSpPr>
        <p:spPr>
          <a:xfrm>
            <a:off x="4012565" y="13909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업무 내용 입력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9" name="Google Shape;1189;p57"/>
          <p:cNvSpPr/>
          <p:nvPr/>
        </p:nvSpPr>
        <p:spPr>
          <a:xfrm>
            <a:off x="5660728" y="11024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업무 추가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0" name="Google Shape;1190;p57"/>
          <p:cNvSpPr/>
          <p:nvPr/>
        </p:nvSpPr>
        <p:spPr>
          <a:xfrm>
            <a:off x="7308865" y="13909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알림 송신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1" name="Google Shape;1191;p57"/>
          <p:cNvCxnSpPr>
            <a:stCxn id="1186" idx="3"/>
            <a:endCxn id="1188" idx="1"/>
          </p:cNvCxnSpPr>
          <p:nvPr/>
        </p:nvCxnSpPr>
        <p:spPr>
          <a:xfrm>
            <a:off x="3541628" y="1611628"/>
            <a:ext cx="4710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2" name="Google Shape;1192;p57"/>
          <p:cNvCxnSpPr>
            <a:stCxn id="1188" idx="3"/>
            <a:endCxn id="1189" idx="1"/>
          </p:cNvCxnSpPr>
          <p:nvPr/>
        </p:nvCxnSpPr>
        <p:spPr>
          <a:xfrm flipH="1" rot="10800000">
            <a:off x="5189765" y="1323028"/>
            <a:ext cx="471000" cy="288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3" name="Google Shape;1193;p57"/>
          <p:cNvCxnSpPr>
            <a:stCxn id="1189" idx="3"/>
            <a:endCxn id="1190" idx="1"/>
          </p:cNvCxnSpPr>
          <p:nvPr/>
        </p:nvCxnSpPr>
        <p:spPr>
          <a:xfrm>
            <a:off x="6837928" y="1323078"/>
            <a:ext cx="471000" cy="288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94" name="Google Shape;1194;p57"/>
          <p:cNvSpPr/>
          <p:nvPr/>
        </p:nvSpPr>
        <p:spPr>
          <a:xfrm>
            <a:off x="716253" y="29961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업무 수정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5" name="Google Shape;1195;p57"/>
          <p:cNvSpPr/>
          <p:nvPr/>
        </p:nvSpPr>
        <p:spPr>
          <a:xfrm>
            <a:off x="5660728" y="16795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업무 추가 실패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6" name="Google Shape;1196;p57"/>
          <p:cNvSpPr/>
          <p:nvPr/>
        </p:nvSpPr>
        <p:spPr>
          <a:xfrm>
            <a:off x="3733420" y="1917375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공백 체크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7" name="Google Shape;1197;p57"/>
          <p:cNvCxnSpPr>
            <a:stCxn id="1194" idx="3"/>
            <a:endCxn id="1198" idx="1"/>
          </p:cNvCxnSpPr>
          <p:nvPr/>
        </p:nvCxnSpPr>
        <p:spPr>
          <a:xfrm flipH="1" rot="10800000">
            <a:off x="1893453" y="2884103"/>
            <a:ext cx="471000" cy="332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98" name="Google Shape;1198;p57"/>
          <p:cNvSpPr/>
          <p:nvPr/>
        </p:nvSpPr>
        <p:spPr>
          <a:xfrm>
            <a:off x="2364415" y="26633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수정폼 출력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9" name="Google Shape;1199;p57"/>
          <p:cNvSpPr/>
          <p:nvPr/>
        </p:nvSpPr>
        <p:spPr>
          <a:xfrm>
            <a:off x="4012603" y="26633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업무 내용 입력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00" name="Google Shape;1200;p57"/>
          <p:cNvCxnSpPr>
            <a:stCxn id="1198" idx="3"/>
            <a:endCxn id="1199" idx="1"/>
          </p:cNvCxnSpPr>
          <p:nvPr/>
        </p:nvCxnSpPr>
        <p:spPr>
          <a:xfrm>
            <a:off x="3541615" y="2884015"/>
            <a:ext cx="4710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01" name="Google Shape;1201;p57"/>
          <p:cNvSpPr/>
          <p:nvPr/>
        </p:nvSpPr>
        <p:spPr>
          <a:xfrm>
            <a:off x="773170" y="3515600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권한에 따라 구분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2" name="Google Shape;1202;p57"/>
          <p:cNvSpPr/>
          <p:nvPr/>
        </p:nvSpPr>
        <p:spPr>
          <a:xfrm>
            <a:off x="2364453" y="33486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수정 요청창 출력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03" name="Google Shape;1203;p57"/>
          <p:cNvCxnSpPr>
            <a:stCxn id="1194" idx="3"/>
            <a:endCxn id="1202" idx="1"/>
          </p:cNvCxnSpPr>
          <p:nvPr/>
        </p:nvCxnSpPr>
        <p:spPr>
          <a:xfrm>
            <a:off x="1893453" y="3216803"/>
            <a:ext cx="471000" cy="352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04" name="Google Shape;1204;p57"/>
          <p:cNvSpPr/>
          <p:nvPr/>
        </p:nvSpPr>
        <p:spPr>
          <a:xfrm>
            <a:off x="5660765" y="23748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업무 수정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5" name="Google Shape;1205;p57"/>
          <p:cNvSpPr/>
          <p:nvPr/>
        </p:nvSpPr>
        <p:spPr>
          <a:xfrm>
            <a:off x="5660765" y="29519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업무 수정 실패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6" name="Google Shape;1206;p57"/>
          <p:cNvSpPr/>
          <p:nvPr/>
        </p:nvSpPr>
        <p:spPr>
          <a:xfrm>
            <a:off x="7308940" y="26633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알림 송신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07" name="Google Shape;1207;p57"/>
          <p:cNvCxnSpPr>
            <a:stCxn id="1188" idx="3"/>
            <a:endCxn id="1195" idx="1"/>
          </p:cNvCxnSpPr>
          <p:nvPr/>
        </p:nvCxnSpPr>
        <p:spPr>
          <a:xfrm>
            <a:off x="5189765" y="1611628"/>
            <a:ext cx="471000" cy="288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08" name="Google Shape;1208;p57"/>
          <p:cNvCxnSpPr>
            <a:stCxn id="1195" idx="3"/>
            <a:endCxn id="1190" idx="1"/>
          </p:cNvCxnSpPr>
          <p:nvPr/>
        </p:nvCxnSpPr>
        <p:spPr>
          <a:xfrm flipH="1" rot="10800000">
            <a:off x="6837928" y="1611565"/>
            <a:ext cx="471000" cy="288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09" name="Google Shape;1209;p57"/>
          <p:cNvCxnSpPr>
            <a:stCxn id="1199" idx="3"/>
            <a:endCxn id="1204" idx="1"/>
          </p:cNvCxnSpPr>
          <p:nvPr/>
        </p:nvCxnSpPr>
        <p:spPr>
          <a:xfrm flipH="1" rot="10800000">
            <a:off x="5189803" y="2595428"/>
            <a:ext cx="471000" cy="288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10" name="Google Shape;1210;p57"/>
          <p:cNvCxnSpPr>
            <a:stCxn id="1199" idx="3"/>
            <a:endCxn id="1205" idx="1"/>
          </p:cNvCxnSpPr>
          <p:nvPr/>
        </p:nvCxnSpPr>
        <p:spPr>
          <a:xfrm>
            <a:off x="5189803" y="2884028"/>
            <a:ext cx="471000" cy="288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11" name="Google Shape;1211;p57"/>
          <p:cNvCxnSpPr>
            <a:stCxn id="1204" idx="3"/>
            <a:endCxn id="1206" idx="1"/>
          </p:cNvCxnSpPr>
          <p:nvPr/>
        </p:nvCxnSpPr>
        <p:spPr>
          <a:xfrm>
            <a:off x="6837965" y="2595465"/>
            <a:ext cx="471000" cy="288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12" name="Google Shape;1212;p57"/>
          <p:cNvCxnSpPr>
            <a:stCxn id="1205" idx="3"/>
            <a:endCxn id="1206" idx="1"/>
          </p:cNvCxnSpPr>
          <p:nvPr/>
        </p:nvCxnSpPr>
        <p:spPr>
          <a:xfrm flipH="1" rot="10800000">
            <a:off x="6837965" y="2883965"/>
            <a:ext cx="471000" cy="288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13" name="Google Shape;1213;p57"/>
          <p:cNvSpPr/>
          <p:nvPr/>
        </p:nvSpPr>
        <p:spPr>
          <a:xfrm>
            <a:off x="4012603" y="33486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요청 송신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14" name="Google Shape;1214;p57"/>
          <p:cNvCxnSpPr>
            <a:stCxn id="1202" idx="3"/>
            <a:endCxn id="1213" idx="1"/>
          </p:cNvCxnSpPr>
          <p:nvPr/>
        </p:nvCxnSpPr>
        <p:spPr>
          <a:xfrm>
            <a:off x="3541653" y="3569340"/>
            <a:ext cx="4710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15" name="Google Shape;1215;p57"/>
          <p:cNvSpPr/>
          <p:nvPr/>
        </p:nvSpPr>
        <p:spPr>
          <a:xfrm>
            <a:off x="716253" y="42546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업무 삭제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16" name="Google Shape;1216;p57"/>
          <p:cNvCxnSpPr>
            <a:stCxn id="1215" idx="3"/>
            <a:endCxn id="1217" idx="1"/>
          </p:cNvCxnSpPr>
          <p:nvPr/>
        </p:nvCxnSpPr>
        <p:spPr>
          <a:xfrm flipH="1" rot="10800000">
            <a:off x="1893453" y="4142628"/>
            <a:ext cx="471000" cy="332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17" name="Google Shape;1217;p57"/>
          <p:cNvSpPr/>
          <p:nvPr/>
        </p:nvSpPr>
        <p:spPr>
          <a:xfrm>
            <a:off x="2364415" y="39218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삭제 확인창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8" name="Google Shape;1218;p57"/>
          <p:cNvSpPr/>
          <p:nvPr/>
        </p:nvSpPr>
        <p:spPr>
          <a:xfrm>
            <a:off x="2364453" y="46072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삭제 요청창 출력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19" name="Google Shape;1219;p57"/>
          <p:cNvCxnSpPr>
            <a:stCxn id="1215" idx="3"/>
            <a:endCxn id="1218" idx="1"/>
          </p:cNvCxnSpPr>
          <p:nvPr/>
        </p:nvCxnSpPr>
        <p:spPr>
          <a:xfrm>
            <a:off x="1893453" y="4475328"/>
            <a:ext cx="471000" cy="352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20" name="Google Shape;1220;p57"/>
          <p:cNvSpPr/>
          <p:nvPr/>
        </p:nvSpPr>
        <p:spPr>
          <a:xfrm>
            <a:off x="4012578" y="39218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삭제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21" name="Google Shape;1221;p57"/>
          <p:cNvCxnSpPr>
            <a:stCxn id="1217" idx="3"/>
            <a:endCxn id="1220" idx="1"/>
          </p:cNvCxnSpPr>
          <p:nvPr/>
        </p:nvCxnSpPr>
        <p:spPr>
          <a:xfrm>
            <a:off x="3541615" y="4142540"/>
            <a:ext cx="4710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22" name="Google Shape;1222;p57"/>
          <p:cNvSpPr/>
          <p:nvPr/>
        </p:nvSpPr>
        <p:spPr>
          <a:xfrm>
            <a:off x="5660728" y="39218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알림 송신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23" name="Google Shape;1223;p57"/>
          <p:cNvCxnSpPr>
            <a:stCxn id="1220" idx="3"/>
            <a:endCxn id="1222" idx="1"/>
          </p:cNvCxnSpPr>
          <p:nvPr/>
        </p:nvCxnSpPr>
        <p:spPr>
          <a:xfrm>
            <a:off x="5189778" y="4142540"/>
            <a:ext cx="4710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24" name="Google Shape;1224;p57"/>
          <p:cNvSpPr/>
          <p:nvPr/>
        </p:nvSpPr>
        <p:spPr>
          <a:xfrm>
            <a:off x="4012653" y="46072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요청 송신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25" name="Google Shape;1225;p57"/>
          <p:cNvCxnSpPr>
            <a:stCxn id="1218" idx="3"/>
            <a:endCxn id="1224" idx="1"/>
          </p:cNvCxnSpPr>
          <p:nvPr/>
        </p:nvCxnSpPr>
        <p:spPr>
          <a:xfrm>
            <a:off x="3541653" y="4827865"/>
            <a:ext cx="4710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58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35" name="Google Shape;1235;p58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A18-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001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콜라보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간트차트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1236" name="Google Shape;1236;p58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7" name="Google Shape;1237;p58"/>
          <p:cNvSpPr/>
          <p:nvPr/>
        </p:nvSpPr>
        <p:spPr>
          <a:xfrm>
            <a:off x="1449678" y="32076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업무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38" name="Google Shape;1238;p58"/>
          <p:cNvCxnSpPr>
            <a:stCxn id="1237" idx="3"/>
            <a:endCxn id="1239" idx="1"/>
          </p:cNvCxnSpPr>
          <p:nvPr/>
        </p:nvCxnSpPr>
        <p:spPr>
          <a:xfrm flipH="1" rot="10800000">
            <a:off x="2626878" y="2476428"/>
            <a:ext cx="684000" cy="951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40" name="Google Shape;1240;p58"/>
          <p:cNvSpPr/>
          <p:nvPr/>
        </p:nvSpPr>
        <p:spPr>
          <a:xfrm>
            <a:off x="1170533" y="3742425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간트차트 형식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9" name="Google Shape;1239;p58"/>
          <p:cNvSpPr/>
          <p:nvPr/>
        </p:nvSpPr>
        <p:spPr>
          <a:xfrm>
            <a:off x="3310853" y="22556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간트차트 정렬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1" name="Google Shape;1241;p58"/>
          <p:cNvSpPr/>
          <p:nvPr/>
        </p:nvSpPr>
        <p:spPr>
          <a:xfrm>
            <a:off x="3310865" y="41597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간트업무 드래그 이동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2" name="Google Shape;1242;p58"/>
          <p:cNvSpPr/>
          <p:nvPr/>
        </p:nvSpPr>
        <p:spPr>
          <a:xfrm>
            <a:off x="5061565" y="41597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드래그만큼 데이터에 반영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43" name="Google Shape;1243;p58"/>
          <p:cNvCxnSpPr>
            <a:stCxn id="1237" idx="3"/>
            <a:endCxn id="1241" idx="1"/>
          </p:cNvCxnSpPr>
          <p:nvPr/>
        </p:nvCxnSpPr>
        <p:spPr>
          <a:xfrm>
            <a:off x="2626878" y="3428328"/>
            <a:ext cx="684000" cy="952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4" name="Google Shape;1244;p58"/>
          <p:cNvCxnSpPr>
            <a:stCxn id="1241" idx="3"/>
            <a:endCxn id="1242" idx="1"/>
          </p:cNvCxnSpPr>
          <p:nvPr/>
        </p:nvCxnSpPr>
        <p:spPr>
          <a:xfrm>
            <a:off x="4488065" y="4380378"/>
            <a:ext cx="573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45" name="Google Shape;1245;p58"/>
          <p:cNvSpPr/>
          <p:nvPr/>
        </p:nvSpPr>
        <p:spPr>
          <a:xfrm>
            <a:off x="5061553" y="14550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기간별 정렬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6" name="Google Shape;1246;p58"/>
          <p:cNvSpPr/>
          <p:nvPr/>
        </p:nvSpPr>
        <p:spPr>
          <a:xfrm>
            <a:off x="6812265" y="41597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알림 송신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7" name="Google Shape;1247;p58"/>
          <p:cNvSpPr/>
          <p:nvPr/>
        </p:nvSpPr>
        <p:spPr>
          <a:xfrm>
            <a:off x="5061553" y="19887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진행상태별 정렬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8" name="Google Shape;1248;p58"/>
          <p:cNvSpPr/>
          <p:nvPr/>
        </p:nvSpPr>
        <p:spPr>
          <a:xfrm>
            <a:off x="5061553" y="25224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중요도별 정렬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9" name="Google Shape;1249;p58"/>
          <p:cNvSpPr/>
          <p:nvPr/>
        </p:nvSpPr>
        <p:spPr>
          <a:xfrm>
            <a:off x="5061553" y="30561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담당자별 정렬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50" name="Google Shape;1250;p58"/>
          <p:cNvCxnSpPr>
            <a:stCxn id="1239" idx="3"/>
            <a:endCxn id="1245" idx="1"/>
          </p:cNvCxnSpPr>
          <p:nvPr/>
        </p:nvCxnSpPr>
        <p:spPr>
          <a:xfrm flipH="1" rot="10800000">
            <a:off x="4488053" y="1675578"/>
            <a:ext cx="573600" cy="800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51" name="Google Shape;1251;p58"/>
          <p:cNvCxnSpPr>
            <a:stCxn id="1239" idx="3"/>
            <a:endCxn id="1247" idx="1"/>
          </p:cNvCxnSpPr>
          <p:nvPr/>
        </p:nvCxnSpPr>
        <p:spPr>
          <a:xfrm flipH="1" rot="10800000">
            <a:off x="4488053" y="2209278"/>
            <a:ext cx="573600" cy="267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52" name="Google Shape;1252;p58"/>
          <p:cNvCxnSpPr>
            <a:stCxn id="1239" idx="3"/>
            <a:endCxn id="1248" idx="1"/>
          </p:cNvCxnSpPr>
          <p:nvPr/>
        </p:nvCxnSpPr>
        <p:spPr>
          <a:xfrm>
            <a:off x="4488053" y="2476278"/>
            <a:ext cx="573600" cy="266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53" name="Google Shape;1253;p58"/>
          <p:cNvCxnSpPr>
            <a:stCxn id="1239" idx="3"/>
            <a:endCxn id="1249" idx="1"/>
          </p:cNvCxnSpPr>
          <p:nvPr/>
        </p:nvCxnSpPr>
        <p:spPr>
          <a:xfrm>
            <a:off x="4488053" y="2476278"/>
            <a:ext cx="573600" cy="800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54" name="Google Shape;1254;p58"/>
          <p:cNvCxnSpPr>
            <a:stCxn id="1242" idx="3"/>
            <a:endCxn id="1246" idx="1"/>
          </p:cNvCxnSpPr>
          <p:nvPr/>
        </p:nvCxnSpPr>
        <p:spPr>
          <a:xfrm>
            <a:off x="6238765" y="4380378"/>
            <a:ext cx="573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55" name="Google Shape;1255;p58"/>
          <p:cNvSpPr/>
          <p:nvPr/>
        </p:nvSpPr>
        <p:spPr>
          <a:xfrm>
            <a:off x="1135158" y="2453325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업무 기간 기준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59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65" name="Google Shape;1265;p59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A18-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 ~ </a:t>
                      </a:r>
                      <a:r>
                        <a:rPr lang="ko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UB-A18-003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콜라보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간트차트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1266" name="Google Shape;1266;p59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7" name="Google Shape;1267;p59"/>
          <p:cNvSpPr/>
          <p:nvPr/>
        </p:nvSpPr>
        <p:spPr>
          <a:xfrm>
            <a:off x="290253" y="15379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간트차트 섹션 등록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68" name="Google Shape;1268;p59"/>
          <p:cNvCxnSpPr>
            <a:stCxn id="1267" idx="3"/>
            <a:endCxn id="1269" idx="1"/>
          </p:cNvCxnSpPr>
          <p:nvPr/>
        </p:nvCxnSpPr>
        <p:spPr>
          <a:xfrm>
            <a:off x="1467453" y="1758628"/>
            <a:ext cx="7002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70" name="Google Shape;1270;p59"/>
          <p:cNvSpPr/>
          <p:nvPr/>
        </p:nvSpPr>
        <p:spPr>
          <a:xfrm>
            <a:off x="290253" y="27299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간트차트 섹션 수정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1" name="Google Shape;1271;p59"/>
          <p:cNvSpPr/>
          <p:nvPr/>
        </p:nvSpPr>
        <p:spPr>
          <a:xfrm>
            <a:off x="290253" y="43048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간트차트 섹션 삭제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9" name="Google Shape;1269;p59"/>
          <p:cNvSpPr/>
          <p:nvPr/>
        </p:nvSpPr>
        <p:spPr>
          <a:xfrm>
            <a:off x="2167503" y="15379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섹션 등록창 출력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2" name="Google Shape;1272;p59"/>
          <p:cNvSpPr/>
          <p:nvPr/>
        </p:nvSpPr>
        <p:spPr>
          <a:xfrm>
            <a:off x="4044753" y="15379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섹션 이름 입력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3" name="Google Shape;1273;p59"/>
          <p:cNvSpPr/>
          <p:nvPr/>
        </p:nvSpPr>
        <p:spPr>
          <a:xfrm>
            <a:off x="5922003" y="15379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섹션 추가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4" name="Google Shape;1274;p59"/>
          <p:cNvSpPr/>
          <p:nvPr/>
        </p:nvSpPr>
        <p:spPr>
          <a:xfrm>
            <a:off x="7799253" y="12745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업무 리스트 자동반영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5" name="Google Shape;1275;p59"/>
          <p:cNvSpPr/>
          <p:nvPr/>
        </p:nvSpPr>
        <p:spPr>
          <a:xfrm>
            <a:off x="7799253" y="18013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알림 송신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76" name="Google Shape;1276;p59"/>
          <p:cNvCxnSpPr>
            <a:stCxn id="1269" idx="3"/>
            <a:endCxn id="1272" idx="1"/>
          </p:cNvCxnSpPr>
          <p:nvPr/>
        </p:nvCxnSpPr>
        <p:spPr>
          <a:xfrm>
            <a:off x="3344703" y="1758628"/>
            <a:ext cx="7002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77" name="Google Shape;1277;p59"/>
          <p:cNvCxnSpPr>
            <a:stCxn id="1272" idx="3"/>
            <a:endCxn id="1273" idx="1"/>
          </p:cNvCxnSpPr>
          <p:nvPr/>
        </p:nvCxnSpPr>
        <p:spPr>
          <a:xfrm>
            <a:off x="5221953" y="1758628"/>
            <a:ext cx="7002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78" name="Google Shape;1278;p59"/>
          <p:cNvCxnSpPr>
            <a:stCxn id="1273" idx="3"/>
            <a:endCxn id="1275" idx="1"/>
          </p:cNvCxnSpPr>
          <p:nvPr/>
        </p:nvCxnSpPr>
        <p:spPr>
          <a:xfrm>
            <a:off x="7099203" y="1758628"/>
            <a:ext cx="699900" cy="26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79" name="Google Shape;1279;p59"/>
          <p:cNvCxnSpPr>
            <a:stCxn id="1273" idx="3"/>
            <a:endCxn id="1274" idx="1"/>
          </p:cNvCxnSpPr>
          <p:nvPr/>
        </p:nvCxnSpPr>
        <p:spPr>
          <a:xfrm flipH="1" rot="10800000">
            <a:off x="7099203" y="1495228"/>
            <a:ext cx="699900" cy="26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80" name="Google Shape;1280;p59"/>
          <p:cNvSpPr/>
          <p:nvPr/>
        </p:nvSpPr>
        <p:spPr>
          <a:xfrm>
            <a:off x="2167503" y="27299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간트차트 섹션 이름 클릭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1" name="Google Shape;1281;p59"/>
          <p:cNvSpPr/>
          <p:nvPr/>
        </p:nvSpPr>
        <p:spPr>
          <a:xfrm>
            <a:off x="4044753" y="24670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섹션 이름 수정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2" name="Google Shape;1282;p59"/>
          <p:cNvSpPr/>
          <p:nvPr/>
        </p:nvSpPr>
        <p:spPr>
          <a:xfrm>
            <a:off x="5922003" y="24670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섹션 수정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3" name="Google Shape;1283;p59"/>
          <p:cNvSpPr/>
          <p:nvPr/>
        </p:nvSpPr>
        <p:spPr>
          <a:xfrm>
            <a:off x="7799253" y="24670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알림 송신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4" name="Google Shape;1284;p59"/>
          <p:cNvSpPr/>
          <p:nvPr/>
        </p:nvSpPr>
        <p:spPr>
          <a:xfrm>
            <a:off x="4044753" y="29928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수정 요청창 출력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5" name="Google Shape;1285;p59"/>
          <p:cNvSpPr/>
          <p:nvPr/>
        </p:nvSpPr>
        <p:spPr>
          <a:xfrm>
            <a:off x="5922003" y="29928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요청 송신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6" name="Google Shape;1286;p59"/>
          <p:cNvSpPr/>
          <p:nvPr/>
        </p:nvSpPr>
        <p:spPr>
          <a:xfrm>
            <a:off x="2167490" y="40377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삭제 확인창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7" name="Google Shape;1287;p59"/>
          <p:cNvSpPr/>
          <p:nvPr/>
        </p:nvSpPr>
        <p:spPr>
          <a:xfrm>
            <a:off x="2167503" y="45719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삭제 요청창 출력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8" name="Google Shape;1288;p59"/>
          <p:cNvSpPr/>
          <p:nvPr/>
        </p:nvSpPr>
        <p:spPr>
          <a:xfrm>
            <a:off x="4012603" y="40377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삭제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9" name="Google Shape;1289;p59"/>
          <p:cNvSpPr/>
          <p:nvPr/>
        </p:nvSpPr>
        <p:spPr>
          <a:xfrm>
            <a:off x="5922003" y="40377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알림 송신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0" name="Google Shape;1290;p59"/>
          <p:cNvSpPr/>
          <p:nvPr/>
        </p:nvSpPr>
        <p:spPr>
          <a:xfrm>
            <a:off x="3991403" y="45719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요청 송신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91" name="Google Shape;1291;p59"/>
          <p:cNvCxnSpPr>
            <a:stCxn id="1270" idx="3"/>
            <a:endCxn id="1280" idx="1"/>
          </p:cNvCxnSpPr>
          <p:nvPr/>
        </p:nvCxnSpPr>
        <p:spPr>
          <a:xfrm>
            <a:off x="1467453" y="2950578"/>
            <a:ext cx="7002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92" name="Google Shape;1292;p59"/>
          <p:cNvCxnSpPr>
            <a:stCxn id="1280" idx="3"/>
            <a:endCxn id="1281" idx="1"/>
          </p:cNvCxnSpPr>
          <p:nvPr/>
        </p:nvCxnSpPr>
        <p:spPr>
          <a:xfrm flipH="1" rot="10800000">
            <a:off x="3344703" y="2687778"/>
            <a:ext cx="700200" cy="262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93" name="Google Shape;1293;p59"/>
          <p:cNvCxnSpPr>
            <a:stCxn id="1280" idx="3"/>
            <a:endCxn id="1284" idx="1"/>
          </p:cNvCxnSpPr>
          <p:nvPr/>
        </p:nvCxnSpPr>
        <p:spPr>
          <a:xfrm>
            <a:off x="3344703" y="2950578"/>
            <a:ext cx="700200" cy="262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94" name="Google Shape;1294;p59"/>
          <p:cNvCxnSpPr>
            <a:stCxn id="1281" idx="3"/>
            <a:endCxn id="1282" idx="1"/>
          </p:cNvCxnSpPr>
          <p:nvPr/>
        </p:nvCxnSpPr>
        <p:spPr>
          <a:xfrm>
            <a:off x="5221953" y="2687665"/>
            <a:ext cx="7002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95" name="Google Shape;1295;p59"/>
          <p:cNvCxnSpPr>
            <a:stCxn id="1282" idx="3"/>
            <a:endCxn id="1283" idx="1"/>
          </p:cNvCxnSpPr>
          <p:nvPr/>
        </p:nvCxnSpPr>
        <p:spPr>
          <a:xfrm>
            <a:off x="7099203" y="2687678"/>
            <a:ext cx="6999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96" name="Google Shape;1296;p59"/>
          <p:cNvCxnSpPr>
            <a:stCxn id="1284" idx="3"/>
            <a:endCxn id="1285" idx="1"/>
          </p:cNvCxnSpPr>
          <p:nvPr/>
        </p:nvCxnSpPr>
        <p:spPr>
          <a:xfrm>
            <a:off x="5221953" y="3213490"/>
            <a:ext cx="7002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97" name="Google Shape;1297;p59"/>
          <p:cNvSpPr/>
          <p:nvPr/>
        </p:nvSpPr>
        <p:spPr>
          <a:xfrm>
            <a:off x="1888345" y="3237175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권한에 따라 구분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98" name="Google Shape;1298;p59"/>
          <p:cNvCxnSpPr>
            <a:stCxn id="1271" idx="3"/>
            <a:endCxn id="1286" idx="1"/>
          </p:cNvCxnSpPr>
          <p:nvPr/>
        </p:nvCxnSpPr>
        <p:spPr>
          <a:xfrm flipH="1" rot="10800000">
            <a:off x="1467453" y="4258528"/>
            <a:ext cx="699900" cy="267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99" name="Google Shape;1299;p59"/>
          <p:cNvCxnSpPr>
            <a:stCxn id="1271" idx="3"/>
            <a:endCxn id="1287" idx="1"/>
          </p:cNvCxnSpPr>
          <p:nvPr/>
        </p:nvCxnSpPr>
        <p:spPr>
          <a:xfrm>
            <a:off x="1467453" y="4525528"/>
            <a:ext cx="700200" cy="267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00" name="Google Shape;1300;p59"/>
          <p:cNvCxnSpPr>
            <a:stCxn id="1286" idx="3"/>
            <a:endCxn id="1288" idx="1"/>
          </p:cNvCxnSpPr>
          <p:nvPr/>
        </p:nvCxnSpPr>
        <p:spPr>
          <a:xfrm>
            <a:off x="3344690" y="4258428"/>
            <a:ext cx="667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01" name="Google Shape;1301;p59"/>
          <p:cNvCxnSpPr>
            <a:stCxn id="1287" idx="3"/>
            <a:endCxn id="1290" idx="1"/>
          </p:cNvCxnSpPr>
          <p:nvPr/>
        </p:nvCxnSpPr>
        <p:spPr>
          <a:xfrm>
            <a:off x="3344703" y="4792603"/>
            <a:ext cx="646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02" name="Google Shape;1302;p59"/>
          <p:cNvCxnSpPr>
            <a:stCxn id="1288" idx="3"/>
            <a:endCxn id="1289" idx="1"/>
          </p:cNvCxnSpPr>
          <p:nvPr/>
        </p:nvCxnSpPr>
        <p:spPr>
          <a:xfrm>
            <a:off x="5189803" y="4258415"/>
            <a:ext cx="7323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60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12" name="Google Shape;1312;p60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A18-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004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콜라보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간트차트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1313" name="Google Shape;1313;p60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4" name="Google Shape;1314;p60"/>
          <p:cNvSpPr/>
          <p:nvPr/>
        </p:nvSpPr>
        <p:spPr>
          <a:xfrm>
            <a:off x="2106153" y="19702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섹션별 상세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15" name="Google Shape;1315;p60"/>
          <p:cNvCxnSpPr>
            <a:stCxn id="1314" idx="3"/>
            <a:endCxn id="1316" idx="1"/>
          </p:cNvCxnSpPr>
          <p:nvPr/>
        </p:nvCxnSpPr>
        <p:spPr>
          <a:xfrm>
            <a:off x="3283353" y="2190865"/>
            <a:ext cx="7002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16" name="Google Shape;1316;p60"/>
          <p:cNvSpPr/>
          <p:nvPr/>
        </p:nvSpPr>
        <p:spPr>
          <a:xfrm>
            <a:off x="3983403" y="19702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작업 클릭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7" name="Google Shape;1317;p60"/>
          <p:cNvSpPr/>
          <p:nvPr/>
        </p:nvSpPr>
        <p:spPr>
          <a:xfrm>
            <a:off x="5860653" y="19702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상세정보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18" name="Google Shape;1318;p60"/>
          <p:cNvCxnSpPr>
            <a:stCxn id="1316" idx="3"/>
            <a:endCxn id="1317" idx="1"/>
          </p:cNvCxnSpPr>
          <p:nvPr/>
        </p:nvCxnSpPr>
        <p:spPr>
          <a:xfrm>
            <a:off x="5160603" y="2190865"/>
            <a:ext cx="7002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19" name="Google Shape;1319;p60"/>
          <p:cNvSpPr/>
          <p:nvPr/>
        </p:nvSpPr>
        <p:spPr>
          <a:xfrm>
            <a:off x="2106153" y="33196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업무 등록, 수정, 삭제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20" name="Google Shape;1320;p60"/>
          <p:cNvCxnSpPr>
            <a:stCxn id="1319" idx="3"/>
            <a:endCxn id="1321" idx="1"/>
          </p:cNvCxnSpPr>
          <p:nvPr/>
        </p:nvCxnSpPr>
        <p:spPr>
          <a:xfrm>
            <a:off x="3283353" y="3540328"/>
            <a:ext cx="25773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21" name="Google Shape;1321;p60"/>
          <p:cNvSpPr/>
          <p:nvPr/>
        </p:nvSpPr>
        <p:spPr>
          <a:xfrm>
            <a:off x="5860653" y="33196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알림 송신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61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31" name="Google Shape;1331;p61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A19-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 ~ UB-A19-003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콜라보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히스토리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1332" name="Google Shape;1332;p61"/>
          <p:cNvSpPr/>
          <p:nvPr/>
        </p:nvSpPr>
        <p:spPr>
          <a:xfrm>
            <a:off x="1128140" y="26579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히스토리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3" name="Google Shape;1333;p61"/>
          <p:cNvSpPr/>
          <p:nvPr/>
        </p:nvSpPr>
        <p:spPr>
          <a:xfrm>
            <a:off x="4012590" y="14532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히스토리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4" name="Google Shape;1334;p61"/>
          <p:cNvSpPr/>
          <p:nvPr/>
        </p:nvSpPr>
        <p:spPr>
          <a:xfrm>
            <a:off x="4012590" y="38625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히스토리 이동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35" name="Google Shape;1335;p61"/>
          <p:cNvCxnSpPr>
            <a:stCxn id="1332" idx="3"/>
            <a:endCxn id="1333" idx="1"/>
          </p:cNvCxnSpPr>
          <p:nvPr/>
        </p:nvCxnSpPr>
        <p:spPr>
          <a:xfrm flipH="1" rot="10800000">
            <a:off x="2305340" y="1674065"/>
            <a:ext cx="1707300" cy="1204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6" name="Google Shape;1336;p61"/>
          <p:cNvCxnSpPr>
            <a:stCxn id="1332" idx="3"/>
            <a:endCxn id="1334" idx="1"/>
          </p:cNvCxnSpPr>
          <p:nvPr/>
        </p:nvCxnSpPr>
        <p:spPr>
          <a:xfrm>
            <a:off x="2305340" y="2878565"/>
            <a:ext cx="1707300" cy="1204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37" name="Google Shape;1337;p61"/>
          <p:cNvSpPr/>
          <p:nvPr/>
        </p:nvSpPr>
        <p:spPr>
          <a:xfrm>
            <a:off x="6897028" y="26579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진행 상태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8" name="Google Shape;1338;p61"/>
          <p:cNvSpPr/>
          <p:nvPr/>
        </p:nvSpPr>
        <p:spPr>
          <a:xfrm>
            <a:off x="6617870" y="4401550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삭제된 게시판은 이동 불가능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9" name="Google Shape;1339;p61"/>
          <p:cNvSpPr/>
          <p:nvPr/>
        </p:nvSpPr>
        <p:spPr>
          <a:xfrm>
            <a:off x="4012590" y="26579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히스토리 조건검색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40" name="Google Shape;1340;p61"/>
          <p:cNvCxnSpPr>
            <a:stCxn id="1332" idx="3"/>
            <a:endCxn id="1339" idx="1"/>
          </p:cNvCxnSpPr>
          <p:nvPr/>
        </p:nvCxnSpPr>
        <p:spPr>
          <a:xfrm>
            <a:off x="2305340" y="2878565"/>
            <a:ext cx="17073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41" name="Google Shape;1341;p61"/>
          <p:cNvCxnSpPr>
            <a:stCxn id="1339" idx="3"/>
            <a:endCxn id="1337" idx="1"/>
          </p:cNvCxnSpPr>
          <p:nvPr/>
        </p:nvCxnSpPr>
        <p:spPr>
          <a:xfrm>
            <a:off x="5189790" y="2878578"/>
            <a:ext cx="17073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42" name="Google Shape;1342;p61"/>
          <p:cNvSpPr/>
          <p:nvPr/>
        </p:nvSpPr>
        <p:spPr>
          <a:xfrm>
            <a:off x="6897028" y="38625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해당 페이지로 이동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43" name="Google Shape;1343;p61"/>
          <p:cNvCxnSpPr>
            <a:stCxn id="1334" idx="3"/>
            <a:endCxn id="1342" idx="1"/>
          </p:cNvCxnSpPr>
          <p:nvPr/>
        </p:nvCxnSpPr>
        <p:spPr>
          <a:xfrm>
            <a:off x="5189790" y="4083228"/>
            <a:ext cx="17073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44" name="Google Shape;1344;p61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62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4" name="Google Shape;1354;p62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55" name="Google Shape;1355;p62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A20-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 ~ UB-A20-003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콜라보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이슈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1356" name="Google Shape;1356;p62"/>
          <p:cNvSpPr/>
          <p:nvPr/>
        </p:nvSpPr>
        <p:spPr>
          <a:xfrm>
            <a:off x="498465" y="28753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이슈 관리 페이지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7" name="Google Shape;1357;p62"/>
          <p:cNvSpPr/>
          <p:nvPr/>
        </p:nvSpPr>
        <p:spPr>
          <a:xfrm>
            <a:off x="2879253" y="17480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콜라보 이슈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8" name="Google Shape;1358;p62"/>
          <p:cNvSpPr/>
          <p:nvPr/>
        </p:nvSpPr>
        <p:spPr>
          <a:xfrm>
            <a:off x="2879403" y="41101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콜라보 이슈 정렬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59" name="Google Shape;1359;p62"/>
          <p:cNvCxnSpPr>
            <a:stCxn id="1356" idx="3"/>
            <a:endCxn id="1357" idx="1"/>
          </p:cNvCxnSpPr>
          <p:nvPr/>
        </p:nvCxnSpPr>
        <p:spPr>
          <a:xfrm flipH="1" rot="10800000">
            <a:off x="1675665" y="1968590"/>
            <a:ext cx="1203600" cy="1127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0" name="Google Shape;1360;p62"/>
          <p:cNvCxnSpPr>
            <a:stCxn id="1356" idx="3"/>
            <a:endCxn id="1358" idx="1"/>
          </p:cNvCxnSpPr>
          <p:nvPr/>
        </p:nvCxnSpPr>
        <p:spPr>
          <a:xfrm>
            <a:off x="1675665" y="3095990"/>
            <a:ext cx="1203600" cy="1234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61" name="Google Shape;1361;p62"/>
          <p:cNvSpPr/>
          <p:nvPr/>
        </p:nvSpPr>
        <p:spPr>
          <a:xfrm>
            <a:off x="2879253" y="28753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콜라보 이슈 검색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62" name="Google Shape;1362;p62"/>
          <p:cNvCxnSpPr>
            <a:stCxn id="1356" idx="3"/>
            <a:endCxn id="1361" idx="1"/>
          </p:cNvCxnSpPr>
          <p:nvPr/>
        </p:nvCxnSpPr>
        <p:spPr>
          <a:xfrm>
            <a:off x="1675665" y="3095990"/>
            <a:ext cx="1203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63" name="Google Shape;1363;p62"/>
          <p:cNvSpPr/>
          <p:nvPr/>
        </p:nvSpPr>
        <p:spPr>
          <a:xfrm>
            <a:off x="4888190" y="28753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이슈명으로 검색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4" name="Google Shape;1364;p62"/>
          <p:cNvSpPr/>
          <p:nvPr/>
        </p:nvSpPr>
        <p:spPr>
          <a:xfrm>
            <a:off x="4888190" y="41101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드롭다운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5" name="Google Shape;1365;p62"/>
          <p:cNvSpPr/>
          <p:nvPr/>
        </p:nvSpPr>
        <p:spPr>
          <a:xfrm>
            <a:off x="6896990" y="43700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상태별 정렬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6" name="Google Shape;1366;p62"/>
          <p:cNvSpPr/>
          <p:nvPr/>
        </p:nvSpPr>
        <p:spPr>
          <a:xfrm>
            <a:off x="6896990" y="38503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개수별 정렬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67" name="Google Shape;1367;p62"/>
          <p:cNvCxnSpPr>
            <a:stCxn id="1358" idx="3"/>
            <a:endCxn id="1364" idx="1"/>
          </p:cNvCxnSpPr>
          <p:nvPr/>
        </p:nvCxnSpPr>
        <p:spPr>
          <a:xfrm>
            <a:off x="4056603" y="4330828"/>
            <a:ext cx="831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8" name="Google Shape;1368;p62"/>
          <p:cNvCxnSpPr>
            <a:stCxn id="1364" idx="3"/>
            <a:endCxn id="1365" idx="1"/>
          </p:cNvCxnSpPr>
          <p:nvPr/>
        </p:nvCxnSpPr>
        <p:spPr>
          <a:xfrm>
            <a:off x="6065390" y="4330815"/>
            <a:ext cx="831600" cy="259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9" name="Google Shape;1369;p62"/>
          <p:cNvCxnSpPr>
            <a:stCxn id="1364" idx="3"/>
            <a:endCxn id="1366" idx="1"/>
          </p:cNvCxnSpPr>
          <p:nvPr/>
        </p:nvCxnSpPr>
        <p:spPr>
          <a:xfrm flipH="1" rot="10800000">
            <a:off x="6065390" y="4071015"/>
            <a:ext cx="831600" cy="259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70" name="Google Shape;1370;p62"/>
          <p:cNvCxnSpPr>
            <a:stCxn id="1361" idx="3"/>
            <a:endCxn id="1363" idx="1"/>
          </p:cNvCxnSpPr>
          <p:nvPr/>
        </p:nvCxnSpPr>
        <p:spPr>
          <a:xfrm>
            <a:off x="4056453" y="3096003"/>
            <a:ext cx="831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71" name="Google Shape;1371;p62"/>
          <p:cNvSpPr/>
          <p:nvPr/>
        </p:nvSpPr>
        <p:spPr>
          <a:xfrm>
            <a:off x="4888128" y="17480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제목 클릭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72" name="Google Shape;1372;p62"/>
          <p:cNvCxnSpPr>
            <a:stCxn id="1357" idx="3"/>
            <a:endCxn id="1371" idx="1"/>
          </p:cNvCxnSpPr>
          <p:nvPr/>
        </p:nvCxnSpPr>
        <p:spPr>
          <a:xfrm>
            <a:off x="4056453" y="1968690"/>
            <a:ext cx="831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73" name="Google Shape;1373;p62"/>
          <p:cNvSpPr/>
          <p:nvPr/>
        </p:nvSpPr>
        <p:spPr>
          <a:xfrm>
            <a:off x="6897003" y="17480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해당 이슈 상세페이지 이동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74" name="Google Shape;1374;p62"/>
          <p:cNvCxnSpPr>
            <a:stCxn id="1371" idx="3"/>
            <a:endCxn id="1373" idx="1"/>
          </p:cNvCxnSpPr>
          <p:nvPr/>
        </p:nvCxnSpPr>
        <p:spPr>
          <a:xfrm>
            <a:off x="6065328" y="1968690"/>
            <a:ext cx="831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63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84" name="Google Shape;1384;p63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A20-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04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콜라보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이슈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1385" name="Google Shape;1385;p63"/>
          <p:cNvSpPr txBox="1"/>
          <p:nvPr/>
        </p:nvSpPr>
        <p:spPr>
          <a:xfrm>
            <a:off x="3069555" y="935265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6" name="Google Shape;1386;p63"/>
          <p:cNvSpPr/>
          <p:nvPr/>
        </p:nvSpPr>
        <p:spPr>
          <a:xfrm>
            <a:off x="1727490" y="31703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이슈 등록 페이지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7" name="Google Shape;1387;p63"/>
          <p:cNvSpPr/>
          <p:nvPr/>
        </p:nvSpPr>
        <p:spPr>
          <a:xfrm>
            <a:off x="2549533" y="1493500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필수 입력사항 존재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8" name="Google Shape;1388;p63"/>
          <p:cNvSpPr/>
          <p:nvPr/>
        </p:nvSpPr>
        <p:spPr>
          <a:xfrm>
            <a:off x="3113303" y="23064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이슈 등록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89" name="Google Shape;1389;p63"/>
          <p:cNvCxnSpPr>
            <a:stCxn id="1386" idx="3"/>
            <a:endCxn id="1388" idx="1"/>
          </p:cNvCxnSpPr>
          <p:nvPr/>
        </p:nvCxnSpPr>
        <p:spPr>
          <a:xfrm flipH="1" rot="10800000">
            <a:off x="2904690" y="2526990"/>
            <a:ext cx="208500" cy="864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90" name="Google Shape;1390;p63"/>
          <p:cNvSpPr/>
          <p:nvPr/>
        </p:nvSpPr>
        <p:spPr>
          <a:xfrm>
            <a:off x="4586865" y="23064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내용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91" name="Google Shape;1391;p63"/>
          <p:cNvCxnSpPr>
            <a:stCxn id="1388" idx="3"/>
            <a:endCxn id="1390" idx="1"/>
          </p:cNvCxnSpPr>
          <p:nvPr/>
        </p:nvCxnSpPr>
        <p:spPr>
          <a:xfrm>
            <a:off x="4290503" y="2527128"/>
            <a:ext cx="296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92" name="Google Shape;1392;p63"/>
          <p:cNvSpPr/>
          <p:nvPr/>
        </p:nvSpPr>
        <p:spPr>
          <a:xfrm>
            <a:off x="4586865" y="29000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중요도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3" name="Google Shape;1393;p63"/>
          <p:cNvSpPr/>
          <p:nvPr/>
        </p:nvSpPr>
        <p:spPr>
          <a:xfrm>
            <a:off x="4586865" y="17128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프로젝트 (자동기입)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4" name="Google Shape;1394;p63"/>
          <p:cNvSpPr/>
          <p:nvPr/>
        </p:nvSpPr>
        <p:spPr>
          <a:xfrm>
            <a:off x="4586865" y="34937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첨부파일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5" name="Google Shape;1395;p63"/>
          <p:cNvSpPr/>
          <p:nvPr/>
        </p:nvSpPr>
        <p:spPr>
          <a:xfrm>
            <a:off x="4586865" y="11192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제목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96" name="Google Shape;1396;p63"/>
          <p:cNvCxnSpPr>
            <a:stCxn id="1388" idx="3"/>
            <a:endCxn id="1393" idx="1"/>
          </p:cNvCxnSpPr>
          <p:nvPr/>
        </p:nvCxnSpPr>
        <p:spPr>
          <a:xfrm flipH="1" rot="10800000">
            <a:off x="4290503" y="1933428"/>
            <a:ext cx="296400" cy="593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97" name="Google Shape;1397;p63"/>
          <p:cNvCxnSpPr>
            <a:stCxn id="1388" idx="3"/>
            <a:endCxn id="1392" idx="1"/>
          </p:cNvCxnSpPr>
          <p:nvPr/>
        </p:nvCxnSpPr>
        <p:spPr>
          <a:xfrm>
            <a:off x="4290503" y="2527128"/>
            <a:ext cx="296400" cy="593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98" name="Google Shape;1398;p63"/>
          <p:cNvCxnSpPr>
            <a:stCxn id="1388" idx="3"/>
            <a:endCxn id="1394" idx="1"/>
          </p:cNvCxnSpPr>
          <p:nvPr/>
        </p:nvCxnSpPr>
        <p:spPr>
          <a:xfrm>
            <a:off x="4290503" y="2527128"/>
            <a:ext cx="296400" cy="1187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99" name="Google Shape;1399;p63"/>
          <p:cNvCxnSpPr>
            <a:stCxn id="1388" idx="3"/>
            <a:endCxn id="1395" idx="1"/>
          </p:cNvCxnSpPr>
          <p:nvPr/>
        </p:nvCxnSpPr>
        <p:spPr>
          <a:xfrm flipH="1" rot="10800000">
            <a:off x="4290503" y="1339728"/>
            <a:ext cx="296400" cy="1187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00" name="Google Shape;1400;p63"/>
          <p:cNvSpPr/>
          <p:nvPr/>
        </p:nvSpPr>
        <p:spPr>
          <a:xfrm>
            <a:off x="6255915" y="23312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등록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1" name="Google Shape;1401;p63"/>
          <p:cNvSpPr/>
          <p:nvPr/>
        </p:nvSpPr>
        <p:spPr>
          <a:xfrm>
            <a:off x="397965" y="31703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이슈 관리 페이지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02" name="Google Shape;1402;p63"/>
          <p:cNvCxnSpPr>
            <a:stCxn id="1401" idx="3"/>
            <a:endCxn id="1386" idx="1"/>
          </p:cNvCxnSpPr>
          <p:nvPr/>
        </p:nvCxnSpPr>
        <p:spPr>
          <a:xfrm>
            <a:off x="1575165" y="3390990"/>
            <a:ext cx="152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03" name="Google Shape;1403;p63"/>
          <p:cNvSpPr/>
          <p:nvPr/>
        </p:nvSpPr>
        <p:spPr>
          <a:xfrm>
            <a:off x="3113303" y="40994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등록 취소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04" name="Google Shape;1404;p63"/>
          <p:cNvCxnSpPr>
            <a:stCxn id="1386" idx="3"/>
            <a:endCxn id="1403" idx="1"/>
          </p:cNvCxnSpPr>
          <p:nvPr/>
        </p:nvCxnSpPr>
        <p:spPr>
          <a:xfrm>
            <a:off x="2904690" y="3390990"/>
            <a:ext cx="208500" cy="929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05" name="Google Shape;1405;p63"/>
          <p:cNvSpPr/>
          <p:nvPr/>
        </p:nvSpPr>
        <p:spPr>
          <a:xfrm>
            <a:off x="4586865" y="40994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이슈 관리 페이지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06" name="Google Shape;1406;p63"/>
          <p:cNvCxnSpPr>
            <a:stCxn id="1403" idx="3"/>
            <a:endCxn id="1405" idx="1"/>
          </p:cNvCxnSpPr>
          <p:nvPr/>
        </p:nvCxnSpPr>
        <p:spPr>
          <a:xfrm>
            <a:off x="4290503" y="4320128"/>
            <a:ext cx="296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07" name="Google Shape;1407;p63"/>
          <p:cNvCxnSpPr>
            <a:stCxn id="1390" idx="3"/>
            <a:endCxn id="1400" idx="1"/>
          </p:cNvCxnSpPr>
          <p:nvPr/>
        </p:nvCxnSpPr>
        <p:spPr>
          <a:xfrm>
            <a:off x="5764065" y="2527115"/>
            <a:ext cx="492000" cy="24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08" name="Google Shape;1408;p63"/>
          <p:cNvCxnSpPr>
            <a:stCxn id="1392" idx="3"/>
            <a:endCxn id="1400" idx="1"/>
          </p:cNvCxnSpPr>
          <p:nvPr/>
        </p:nvCxnSpPr>
        <p:spPr>
          <a:xfrm flipH="1" rot="10800000">
            <a:off x="5764065" y="2551940"/>
            <a:ext cx="492000" cy="568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09" name="Google Shape;1409;p63"/>
          <p:cNvCxnSpPr>
            <a:stCxn id="1394" idx="3"/>
            <a:endCxn id="1400" idx="1"/>
          </p:cNvCxnSpPr>
          <p:nvPr/>
        </p:nvCxnSpPr>
        <p:spPr>
          <a:xfrm flipH="1" rot="10800000">
            <a:off x="5764065" y="2551865"/>
            <a:ext cx="492000" cy="1162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10" name="Google Shape;1410;p63"/>
          <p:cNvCxnSpPr>
            <a:stCxn id="1393" idx="3"/>
            <a:endCxn id="1400" idx="1"/>
          </p:cNvCxnSpPr>
          <p:nvPr/>
        </p:nvCxnSpPr>
        <p:spPr>
          <a:xfrm>
            <a:off x="5764065" y="1933503"/>
            <a:ext cx="492000" cy="618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11" name="Google Shape;1411;p63"/>
          <p:cNvCxnSpPr>
            <a:stCxn id="1395" idx="3"/>
            <a:endCxn id="1400" idx="1"/>
          </p:cNvCxnSpPr>
          <p:nvPr/>
        </p:nvCxnSpPr>
        <p:spPr>
          <a:xfrm>
            <a:off x="5764065" y="1339865"/>
            <a:ext cx="492000" cy="121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12" name="Google Shape;1412;p63"/>
          <p:cNvSpPr/>
          <p:nvPr/>
        </p:nvSpPr>
        <p:spPr>
          <a:xfrm>
            <a:off x="7627215" y="23312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이슈 관리 페이지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13" name="Google Shape;1413;p63"/>
          <p:cNvCxnSpPr>
            <a:stCxn id="1400" idx="3"/>
            <a:endCxn id="1412" idx="1"/>
          </p:cNvCxnSpPr>
          <p:nvPr/>
        </p:nvCxnSpPr>
        <p:spPr>
          <a:xfrm>
            <a:off x="7433115" y="2551865"/>
            <a:ext cx="1941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14" name="Google Shape;1414;p63"/>
          <p:cNvSpPr/>
          <p:nvPr/>
        </p:nvSpPr>
        <p:spPr>
          <a:xfrm>
            <a:off x="6371695" y="2950738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내 이슈에도 반영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64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24" name="Google Shape;1424;p64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A20-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05 ~ UB-A20-007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콜라보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이슈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1425" name="Google Shape;1425;p64"/>
          <p:cNvSpPr/>
          <p:nvPr/>
        </p:nvSpPr>
        <p:spPr>
          <a:xfrm>
            <a:off x="1827990" y="27882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이슈 상세 페이지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6" name="Google Shape;1426;p64"/>
          <p:cNvSpPr/>
          <p:nvPr/>
        </p:nvSpPr>
        <p:spPr>
          <a:xfrm>
            <a:off x="3157603" y="14983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이슈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27" name="Google Shape;1427;p64"/>
          <p:cNvCxnSpPr>
            <a:stCxn id="1425" idx="3"/>
            <a:endCxn id="1426" idx="1"/>
          </p:cNvCxnSpPr>
          <p:nvPr/>
        </p:nvCxnSpPr>
        <p:spPr>
          <a:xfrm flipH="1" rot="10800000">
            <a:off x="3005190" y="1718940"/>
            <a:ext cx="152400" cy="1290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28" name="Google Shape;1428;p64"/>
          <p:cNvSpPr/>
          <p:nvPr/>
        </p:nvSpPr>
        <p:spPr>
          <a:xfrm>
            <a:off x="498465" y="27882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이슈 관리 페이지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29" name="Google Shape;1429;p64"/>
          <p:cNvCxnSpPr>
            <a:stCxn id="1428" idx="3"/>
            <a:endCxn id="1425" idx="1"/>
          </p:cNvCxnSpPr>
          <p:nvPr/>
        </p:nvCxnSpPr>
        <p:spPr>
          <a:xfrm>
            <a:off x="1675665" y="3008940"/>
            <a:ext cx="152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30" name="Google Shape;1430;p64"/>
          <p:cNvSpPr/>
          <p:nvPr/>
        </p:nvSpPr>
        <p:spPr>
          <a:xfrm>
            <a:off x="3157603" y="40782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이슈 삭제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31" name="Google Shape;1431;p64"/>
          <p:cNvCxnSpPr>
            <a:stCxn id="1425" idx="3"/>
            <a:endCxn id="1430" idx="1"/>
          </p:cNvCxnSpPr>
          <p:nvPr/>
        </p:nvCxnSpPr>
        <p:spPr>
          <a:xfrm>
            <a:off x="3005190" y="3008940"/>
            <a:ext cx="152400" cy="1290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32" name="Google Shape;1432;p64"/>
          <p:cNvSpPr/>
          <p:nvPr/>
        </p:nvSpPr>
        <p:spPr>
          <a:xfrm>
            <a:off x="3157528" y="27883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이슈 수정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33" name="Google Shape;1433;p64"/>
          <p:cNvCxnSpPr>
            <a:stCxn id="1425" idx="3"/>
            <a:endCxn id="1432" idx="1"/>
          </p:cNvCxnSpPr>
          <p:nvPr/>
        </p:nvCxnSpPr>
        <p:spPr>
          <a:xfrm>
            <a:off x="3005190" y="3008940"/>
            <a:ext cx="152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34" name="Google Shape;1434;p64"/>
          <p:cNvSpPr/>
          <p:nvPr/>
        </p:nvSpPr>
        <p:spPr>
          <a:xfrm>
            <a:off x="4487053" y="27883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수정 내용 입력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5" name="Google Shape;1435;p64"/>
          <p:cNvSpPr/>
          <p:nvPr/>
        </p:nvSpPr>
        <p:spPr>
          <a:xfrm>
            <a:off x="4487053" y="40782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이슈 관리 페이지 이동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36" name="Google Shape;1436;p64"/>
          <p:cNvCxnSpPr>
            <a:stCxn id="1432" idx="3"/>
            <a:endCxn id="1434" idx="1"/>
          </p:cNvCxnSpPr>
          <p:nvPr/>
        </p:nvCxnSpPr>
        <p:spPr>
          <a:xfrm>
            <a:off x="4334728" y="3008953"/>
            <a:ext cx="152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37" name="Google Shape;1437;p64"/>
          <p:cNvCxnSpPr>
            <a:stCxn id="1430" idx="3"/>
            <a:endCxn id="1435" idx="1"/>
          </p:cNvCxnSpPr>
          <p:nvPr/>
        </p:nvCxnSpPr>
        <p:spPr>
          <a:xfrm>
            <a:off x="4334803" y="4298903"/>
            <a:ext cx="152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38" name="Google Shape;1438;p64"/>
          <p:cNvSpPr/>
          <p:nvPr/>
        </p:nvSpPr>
        <p:spPr>
          <a:xfrm>
            <a:off x="5816578" y="23511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수정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9" name="Google Shape;1439;p64"/>
          <p:cNvSpPr/>
          <p:nvPr/>
        </p:nvSpPr>
        <p:spPr>
          <a:xfrm>
            <a:off x="5816578" y="32296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수정 취소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0" name="Google Shape;1440;p64"/>
          <p:cNvSpPr/>
          <p:nvPr/>
        </p:nvSpPr>
        <p:spPr>
          <a:xfrm>
            <a:off x="4081070" y="1939650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공백체크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41" name="Google Shape;1441;p64"/>
          <p:cNvCxnSpPr>
            <a:stCxn id="1434" idx="3"/>
            <a:endCxn id="1438" idx="1"/>
          </p:cNvCxnSpPr>
          <p:nvPr/>
        </p:nvCxnSpPr>
        <p:spPr>
          <a:xfrm flipH="1" rot="10800000">
            <a:off x="5664253" y="2571853"/>
            <a:ext cx="152400" cy="437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42" name="Google Shape;1442;p64"/>
          <p:cNvCxnSpPr>
            <a:stCxn id="1434" idx="3"/>
            <a:endCxn id="1439" idx="1"/>
          </p:cNvCxnSpPr>
          <p:nvPr/>
        </p:nvCxnSpPr>
        <p:spPr>
          <a:xfrm>
            <a:off x="5664253" y="3008953"/>
            <a:ext cx="152400" cy="441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43" name="Google Shape;1443;p64"/>
          <p:cNvSpPr/>
          <p:nvPr/>
        </p:nvSpPr>
        <p:spPr>
          <a:xfrm>
            <a:off x="7146103" y="32296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이슈 관리 페이지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4" name="Google Shape;1444;p64"/>
          <p:cNvSpPr/>
          <p:nvPr/>
        </p:nvSpPr>
        <p:spPr>
          <a:xfrm>
            <a:off x="7146103" y="23511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이슈 관리 페이지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45" name="Google Shape;1445;p64"/>
          <p:cNvCxnSpPr>
            <a:stCxn id="1438" idx="3"/>
            <a:endCxn id="1444" idx="1"/>
          </p:cNvCxnSpPr>
          <p:nvPr/>
        </p:nvCxnSpPr>
        <p:spPr>
          <a:xfrm>
            <a:off x="6993778" y="2571753"/>
            <a:ext cx="152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46" name="Google Shape;1446;p64"/>
          <p:cNvCxnSpPr>
            <a:stCxn id="1439" idx="3"/>
            <a:endCxn id="1443" idx="1"/>
          </p:cNvCxnSpPr>
          <p:nvPr/>
        </p:nvCxnSpPr>
        <p:spPr>
          <a:xfrm>
            <a:off x="6993778" y="3450253"/>
            <a:ext cx="152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47" name="Google Shape;1447;p64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8" name="Google Shape;1448;p64"/>
          <p:cNvSpPr/>
          <p:nvPr/>
        </p:nvSpPr>
        <p:spPr>
          <a:xfrm>
            <a:off x="6740045" y="1542838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내 이슈에도 반영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65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58" name="Google Shape;1458;p65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A20-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08 ~ UB-A20-009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콜라보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이슈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1459" name="Google Shape;1459;p65"/>
          <p:cNvSpPr/>
          <p:nvPr/>
        </p:nvSpPr>
        <p:spPr>
          <a:xfrm>
            <a:off x="1517265" y="27923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이슈 등록, 수정, 삭제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0" name="Google Shape;1460;p65"/>
          <p:cNvSpPr/>
          <p:nvPr/>
        </p:nvSpPr>
        <p:spPr>
          <a:xfrm>
            <a:off x="5816578" y="23511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해당 정보 알림 전송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1" name="Google Shape;1461;p65"/>
          <p:cNvSpPr/>
          <p:nvPr/>
        </p:nvSpPr>
        <p:spPr>
          <a:xfrm>
            <a:off x="5816578" y="32296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해당 정보 히스토리 등록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62" name="Google Shape;1462;p65"/>
          <p:cNvCxnSpPr>
            <a:stCxn id="1459" idx="3"/>
            <a:endCxn id="1460" idx="1"/>
          </p:cNvCxnSpPr>
          <p:nvPr/>
        </p:nvCxnSpPr>
        <p:spPr>
          <a:xfrm flipH="1" rot="10800000">
            <a:off x="2694465" y="2571740"/>
            <a:ext cx="3122100" cy="441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63" name="Google Shape;1463;p65"/>
          <p:cNvCxnSpPr>
            <a:stCxn id="1459" idx="3"/>
            <a:endCxn id="1461" idx="1"/>
          </p:cNvCxnSpPr>
          <p:nvPr/>
        </p:nvCxnSpPr>
        <p:spPr>
          <a:xfrm>
            <a:off x="2694465" y="3013040"/>
            <a:ext cx="3122100" cy="437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64" name="Google Shape;1464;p65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8" name="Google Shape;158;p21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A02-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로그인&amp;로그아웃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159" name="Google Shape;159;p21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0" name="Google Shape;160;p21"/>
          <p:cNvCxnSpPr>
            <a:stCxn id="161" idx="3"/>
            <a:endCxn id="162" idx="1"/>
          </p:cNvCxnSpPr>
          <p:nvPr/>
        </p:nvCxnSpPr>
        <p:spPr>
          <a:xfrm>
            <a:off x="2070403" y="2529290"/>
            <a:ext cx="19422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1" name="Google Shape;161;p21"/>
          <p:cNvSpPr/>
          <p:nvPr/>
        </p:nvSpPr>
        <p:spPr>
          <a:xfrm>
            <a:off x="893203" y="23086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메인 페이지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7132003" y="23085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로그인 페이지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4012603" y="23085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로그아웃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4" name="Google Shape;164;p21"/>
          <p:cNvCxnSpPr>
            <a:stCxn id="162" idx="3"/>
            <a:endCxn id="163" idx="1"/>
          </p:cNvCxnSpPr>
          <p:nvPr/>
        </p:nvCxnSpPr>
        <p:spPr>
          <a:xfrm>
            <a:off x="5189803" y="2529215"/>
            <a:ext cx="19422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66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74" name="Google Shape;1474;p66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A20-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~ UB-A20-013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콜라보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이슈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1475" name="Google Shape;1475;p66"/>
          <p:cNvSpPr txBox="1"/>
          <p:nvPr/>
        </p:nvSpPr>
        <p:spPr>
          <a:xfrm>
            <a:off x="2962896" y="954863"/>
            <a:ext cx="32766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/ 댓글 장석자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6" name="Google Shape;1476;p66"/>
          <p:cNvSpPr/>
          <p:nvPr/>
        </p:nvSpPr>
        <p:spPr>
          <a:xfrm>
            <a:off x="1083615" y="27529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이슈 상세 페이지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7" name="Google Shape;1477;p66"/>
          <p:cNvSpPr/>
          <p:nvPr/>
        </p:nvSpPr>
        <p:spPr>
          <a:xfrm>
            <a:off x="5625120" y="2571738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공백 체크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8" name="Google Shape;1478;p66"/>
          <p:cNvSpPr/>
          <p:nvPr/>
        </p:nvSpPr>
        <p:spPr>
          <a:xfrm>
            <a:off x="3036240" y="23138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이슈 댓글 등록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9" name="Google Shape;1479;p66"/>
          <p:cNvSpPr/>
          <p:nvPr/>
        </p:nvSpPr>
        <p:spPr>
          <a:xfrm>
            <a:off x="3036240" y="31923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이슈 댓글 수정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0" name="Google Shape;1480;p66"/>
          <p:cNvSpPr/>
          <p:nvPr/>
        </p:nvSpPr>
        <p:spPr>
          <a:xfrm>
            <a:off x="3036390" y="14353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이슈 댓글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1" name="Google Shape;1481;p66"/>
          <p:cNvSpPr/>
          <p:nvPr/>
        </p:nvSpPr>
        <p:spPr>
          <a:xfrm>
            <a:off x="3036390" y="40708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이슈 댓글 삭제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82" name="Google Shape;1482;p66"/>
          <p:cNvCxnSpPr>
            <a:stCxn id="1476" idx="3"/>
            <a:endCxn id="1478" idx="1"/>
          </p:cNvCxnSpPr>
          <p:nvPr/>
        </p:nvCxnSpPr>
        <p:spPr>
          <a:xfrm flipH="1" rot="10800000">
            <a:off x="2260815" y="2534365"/>
            <a:ext cx="775500" cy="439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83" name="Google Shape;1483;p66"/>
          <p:cNvCxnSpPr>
            <a:stCxn id="1476" idx="3"/>
            <a:endCxn id="1480" idx="1"/>
          </p:cNvCxnSpPr>
          <p:nvPr/>
        </p:nvCxnSpPr>
        <p:spPr>
          <a:xfrm flipH="1" rot="10800000">
            <a:off x="2260815" y="1655965"/>
            <a:ext cx="775500" cy="1317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84" name="Google Shape;1484;p66"/>
          <p:cNvCxnSpPr>
            <a:stCxn id="1476" idx="3"/>
            <a:endCxn id="1479" idx="1"/>
          </p:cNvCxnSpPr>
          <p:nvPr/>
        </p:nvCxnSpPr>
        <p:spPr>
          <a:xfrm>
            <a:off x="2260815" y="2973565"/>
            <a:ext cx="775500" cy="439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85" name="Google Shape;1485;p66"/>
          <p:cNvCxnSpPr>
            <a:stCxn id="1476" idx="3"/>
            <a:endCxn id="1481" idx="1"/>
          </p:cNvCxnSpPr>
          <p:nvPr/>
        </p:nvCxnSpPr>
        <p:spPr>
          <a:xfrm>
            <a:off x="2260815" y="2973565"/>
            <a:ext cx="775500" cy="1317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86" name="Google Shape;1486;p66"/>
          <p:cNvSpPr/>
          <p:nvPr/>
        </p:nvSpPr>
        <p:spPr>
          <a:xfrm>
            <a:off x="4988865" y="31923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수정 내용 입력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7" name="Google Shape;1487;p66"/>
          <p:cNvSpPr/>
          <p:nvPr/>
        </p:nvSpPr>
        <p:spPr>
          <a:xfrm>
            <a:off x="4988865" y="23157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내용, 이미지, 첨부파일 입력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8" name="Google Shape;1488;p66"/>
          <p:cNvSpPr/>
          <p:nvPr/>
        </p:nvSpPr>
        <p:spPr>
          <a:xfrm>
            <a:off x="6941490" y="23138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댓글 등록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89" name="Google Shape;1489;p66"/>
          <p:cNvCxnSpPr>
            <a:stCxn id="1478" idx="3"/>
            <a:endCxn id="1487" idx="1"/>
          </p:cNvCxnSpPr>
          <p:nvPr/>
        </p:nvCxnSpPr>
        <p:spPr>
          <a:xfrm>
            <a:off x="4213440" y="2534465"/>
            <a:ext cx="775500" cy="1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90" name="Google Shape;1490;p66"/>
          <p:cNvCxnSpPr>
            <a:stCxn id="1487" idx="3"/>
            <a:endCxn id="1488" idx="1"/>
          </p:cNvCxnSpPr>
          <p:nvPr/>
        </p:nvCxnSpPr>
        <p:spPr>
          <a:xfrm flipH="1" rot="10800000">
            <a:off x="6166065" y="2534565"/>
            <a:ext cx="775500" cy="1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91" name="Google Shape;1491;p66"/>
          <p:cNvSpPr/>
          <p:nvPr/>
        </p:nvSpPr>
        <p:spPr>
          <a:xfrm>
            <a:off x="6941565" y="31923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댓글 수정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92" name="Google Shape;1492;p66"/>
          <p:cNvCxnSpPr>
            <a:stCxn id="1479" idx="3"/>
            <a:endCxn id="1486" idx="1"/>
          </p:cNvCxnSpPr>
          <p:nvPr/>
        </p:nvCxnSpPr>
        <p:spPr>
          <a:xfrm>
            <a:off x="4213440" y="3412965"/>
            <a:ext cx="7755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93" name="Google Shape;1493;p66"/>
          <p:cNvCxnSpPr>
            <a:stCxn id="1486" idx="3"/>
            <a:endCxn id="1491" idx="1"/>
          </p:cNvCxnSpPr>
          <p:nvPr/>
        </p:nvCxnSpPr>
        <p:spPr>
          <a:xfrm>
            <a:off x="6166065" y="3412965"/>
            <a:ext cx="7755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94" name="Google Shape;1494;p66"/>
          <p:cNvSpPr/>
          <p:nvPr/>
        </p:nvSpPr>
        <p:spPr>
          <a:xfrm>
            <a:off x="4988865" y="40708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댓글 삭제 확인창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5" name="Google Shape;1495;p66"/>
          <p:cNvSpPr/>
          <p:nvPr/>
        </p:nvSpPr>
        <p:spPr>
          <a:xfrm>
            <a:off x="6941565" y="40708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댓글 삭제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96" name="Google Shape;1496;p66"/>
          <p:cNvCxnSpPr>
            <a:stCxn id="1481" idx="3"/>
            <a:endCxn id="1494" idx="1"/>
          </p:cNvCxnSpPr>
          <p:nvPr/>
        </p:nvCxnSpPr>
        <p:spPr>
          <a:xfrm>
            <a:off x="4213590" y="4291465"/>
            <a:ext cx="7752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97" name="Google Shape;1497;p66"/>
          <p:cNvCxnSpPr>
            <a:stCxn id="1494" idx="3"/>
            <a:endCxn id="1495" idx="1"/>
          </p:cNvCxnSpPr>
          <p:nvPr/>
        </p:nvCxnSpPr>
        <p:spPr>
          <a:xfrm>
            <a:off x="6166065" y="4291465"/>
            <a:ext cx="7755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98" name="Google Shape;1498;p66"/>
          <p:cNvCxnSpPr>
            <a:stCxn id="1480" idx="3"/>
            <a:endCxn id="1499" idx="1"/>
          </p:cNvCxnSpPr>
          <p:nvPr/>
        </p:nvCxnSpPr>
        <p:spPr>
          <a:xfrm>
            <a:off x="4213590" y="1655965"/>
            <a:ext cx="775200" cy="3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99" name="Google Shape;1499;p66"/>
          <p:cNvSpPr/>
          <p:nvPr/>
        </p:nvSpPr>
        <p:spPr>
          <a:xfrm>
            <a:off x="4988865" y="14391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작성자, 작성일, 내용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67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09" name="Google Shape;1509;p67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A20-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014 ~ </a:t>
                      </a:r>
                      <a:r>
                        <a:rPr lang="ko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UB-A20-015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콜라보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이슈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1510" name="Google Shape;1510;p67"/>
          <p:cNvSpPr txBox="1"/>
          <p:nvPr/>
        </p:nvSpPr>
        <p:spPr>
          <a:xfrm>
            <a:off x="2962896" y="954863"/>
            <a:ext cx="32766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1" name="Google Shape;1511;p67"/>
          <p:cNvSpPr/>
          <p:nvPr/>
        </p:nvSpPr>
        <p:spPr>
          <a:xfrm>
            <a:off x="1393840" y="21929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마일스톤 리스트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2" name="Google Shape;1512;p67"/>
          <p:cNvSpPr/>
          <p:nvPr/>
        </p:nvSpPr>
        <p:spPr>
          <a:xfrm>
            <a:off x="3273690" y="15523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진척도 그래프 표시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13" name="Google Shape;1513;p67"/>
          <p:cNvCxnSpPr>
            <a:stCxn id="1511" idx="3"/>
            <a:endCxn id="1512" idx="1"/>
          </p:cNvCxnSpPr>
          <p:nvPr/>
        </p:nvCxnSpPr>
        <p:spPr>
          <a:xfrm flipH="1" rot="10800000">
            <a:off x="2571040" y="1773065"/>
            <a:ext cx="702600" cy="640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14" name="Google Shape;1514;p67"/>
          <p:cNvSpPr/>
          <p:nvPr/>
        </p:nvSpPr>
        <p:spPr>
          <a:xfrm>
            <a:off x="3273690" y="21929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닫기버튼 클릭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5" name="Google Shape;1515;p67"/>
          <p:cNvSpPr/>
          <p:nvPr/>
        </p:nvSpPr>
        <p:spPr>
          <a:xfrm>
            <a:off x="4952515" y="21929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진행상태 완료로 변경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16" name="Google Shape;1516;p67"/>
          <p:cNvCxnSpPr>
            <a:stCxn id="1511" idx="3"/>
            <a:endCxn id="1514" idx="1"/>
          </p:cNvCxnSpPr>
          <p:nvPr/>
        </p:nvCxnSpPr>
        <p:spPr>
          <a:xfrm>
            <a:off x="2571040" y="2413565"/>
            <a:ext cx="702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17" name="Google Shape;1517;p67"/>
          <p:cNvCxnSpPr>
            <a:stCxn id="1514" idx="3"/>
            <a:endCxn id="1515" idx="1"/>
          </p:cNvCxnSpPr>
          <p:nvPr/>
        </p:nvCxnSpPr>
        <p:spPr>
          <a:xfrm>
            <a:off x="4450890" y="2413565"/>
            <a:ext cx="501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18" name="Google Shape;1518;p67"/>
          <p:cNvSpPr/>
          <p:nvPr/>
        </p:nvSpPr>
        <p:spPr>
          <a:xfrm>
            <a:off x="3273690" y="28334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마일스톤 이름 클릭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9" name="Google Shape;1519;p67"/>
          <p:cNvSpPr/>
          <p:nvPr/>
        </p:nvSpPr>
        <p:spPr>
          <a:xfrm>
            <a:off x="4952515" y="28335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마일스톤 상세조회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20" name="Google Shape;1520;p67"/>
          <p:cNvCxnSpPr>
            <a:stCxn id="1511" idx="3"/>
            <a:endCxn id="1518" idx="1"/>
          </p:cNvCxnSpPr>
          <p:nvPr/>
        </p:nvCxnSpPr>
        <p:spPr>
          <a:xfrm>
            <a:off x="2571040" y="2413565"/>
            <a:ext cx="702600" cy="640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21" name="Google Shape;1521;p67"/>
          <p:cNvCxnSpPr>
            <a:stCxn id="1518" idx="3"/>
            <a:endCxn id="1519" idx="1"/>
          </p:cNvCxnSpPr>
          <p:nvPr/>
        </p:nvCxnSpPr>
        <p:spPr>
          <a:xfrm>
            <a:off x="4450890" y="3054140"/>
            <a:ext cx="501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22" name="Google Shape;1522;p67"/>
          <p:cNvSpPr/>
          <p:nvPr/>
        </p:nvSpPr>
        <p:spPr>
          <a:xfrm>
            <a:off x="6631340" y="25132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답변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3" name="Google Shape;1523;p67"/>
          <p:cNvSpPr/>
          <p:nvPr/>
        </p:nvSpPr>
        <p:spPr>
          <a:xfrm>
            <a:off x="6631340" y="18726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이슈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4" name="Google Shape;1524;p67"/>
          <p:cNvSpPr/>
          <p:nvPr/>
        </p:nvSpPr>
        <p:spPr>
          <a:xfrm>
            <a:off x="6631340" y="31537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멤버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5" name="Google Shape;1525;p67"/>
          <p:cNvSpPr/>
          <p:nvPr/>
        </p:nvSpPr>
        <p:spPr>
          <a:xfrm>
            <a:off x="6631340" y="37943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진척도 그래프 표시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26" name="Google Shape;1526;p67"/>
          <p:cNvCxnSpPr>
            <a:stCxn id="1519" idx="3"/>
            <a:endCxn id="1522" idx="1"/>
          </p:cNvCxnSpPr>
          <p:nvPr/>
        </p:nvCxnSpPr>
        <p:spPr>
          <a:xfrm flipH="1" rot="10800000">
            <a:off x="6129715" y="2733753"/>
            <a:ext cx="501600" cy="320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27" name="Google Shape;1527;p67"/>
          <p:cNvCxnSpPr>
            <a:stCxn id="1519" idx="3"/>
            <a:endCxn id="1524" idx="1"/>
          </p:cNvCxnSpPr>
          <p:nvPr/>
        </p:nvCxnSpPr>
        <p:spPr>
          <a:xfrm>
            <a:off x="6129715" y="3054153"/>
            <a:ext cx="501600" cy="320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28" name="Google Shape;1528;p67"/>
          <p:cNvCxnSpPr>
            <a:stCxn id="1519" idx="3"/>
            <a:endCxn id="1525" idx="1"/>
          </p:cNvCxnSpPr>
          <p:nvPr/>
        </p:nvCxnSpPr>
        <p:spPr>
          <a:xfrm>
            <a:off x="6129715" y="3054153"/>
            <a:ext cx="501600" cy="960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29" name="Google Shape;1529;p67"/>
          <p:cNvCxnSpPr>
            <a:stCxn id="1519" idx="3"/>
            <a:endCxn id="1523" idx="1"/>
          </p:cNvCxnSpPr>
          <p:nvPr/>
        </p:nvCxnSpPr>
        <p:spPr>
          <a:xfrm flipH="1" rot="10800000">
            <a:off x="6129715" y="2093253"/>
            <a:ext cx="501600" cy="960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68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39" name="Google Shape;1539;p68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A20-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콜라보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이슈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1540" name="Google Shape;1540;p68"/>
          <p:cNvSpPr txBox="1"/>
          <p:nvPr/>
        </p:nvSpPr>
        <p:spPr>
          <a:xfrm>
            <a:off x="2962896" y="954863"/>
            <a:ext cx="32766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1" name="Google Shape;1541;p68"/>
          <p:cNvSpPr/>
          <p:nvPr/>
        </p:nvSpPr>
        <p:spPr>
          <a:xfrm>
            <a:off x="1393815" y="27416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마일스톤 등록버튼 클릭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2" name="Google Shape;1542;p68"/>
          <p:cNvSpPr/>
          <p:nvPr/>
        </p:nvSpPr>
        <p:spPr>
          <a:xfrm>
            <a:off x="3273665" y="27416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입력폼 출력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3" name="Google Shape;1543;p68"/>
          <p:cNvSpPr/>
          <p:nvPr/>
        </p:nvSpPr>
        <p:spPr>
          <a:xfrm>
            <a:off x="5153515" y="21930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마일스톤명 입력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44" name="Google Shape;1544;p68"/>
          <p:cNvCxnSpPr>
            <a:stCxn id="1541" idx="3"/>
            <a:endCxn id="1542" idx="1"/>
          </p:cNvCxnSpPr>
          <p:nvPr/>
        </p:nvCxnSpPr>
        <p:spPr>
          <a:xfrm>
            <a:off x="2571015" y="2962265"/>
            <a:ext cx="702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45" name="Google Shape;1545;p68"/>
          <p:cNvCxnSpPr>
            <a:stCxn id="1542" idx="3"/>
            <a:endCxn id="1543" idx="1"/>
          </p:cNvCxnSpPr>
          <p:nvPr/>
        </p:nvCxnSpPr>
        <p:spPr>
          <a:xfrm flipH="1" rot="10800000">
            <a:off x="4450865" y="2413565"/>
            <a:ext cx="702600" cy="548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46" name="Google Shape;1546;p68"/>
          <p:cNvSpPr/>
          <p:nvPr/>
        </p:nvSpPr>
        <p:spPr>
          <a:xfrm>
            <a:off x="2994520" y="3290238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필수입력사항 존재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7" name="Google Shape;1547;p68"/>
          <p:cNvSpPr/>
          <p:nvPr/>
        </p:nvSpPr>
        <p:spPr>
          <a:xfrm>
            <a:off x="5153515" y="27416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시작일, 종료일 입력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8" name="Google Shape;1548;p68"/>
          <p:cNvSpPr/>
          <p:nvPr/>
        </p:nvSpPr>
        <p:spPr>
          <a:xfrm>
            <a:off x="5153515" y="32902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설명 입력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9" name="Google Shape;1549;p68"/>
          <p:cNvSpPr/>
          <p:nvPr/>
        </p:nvSpPr>
        <p:spPr>
          <a:xfrm>
            <a:off x="7033365" y="27416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마일스톤 등록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50" name="Google Shape;1550;p68"/>
          <p:cNvCxnSpPr>
            <a:stCxn id="1542" idx="3"/>
            <a:endCxn id="1547" idx="1"/>
          </p:cNvCxnSpPr>
          <p:nvPr/>
        </p:nvCxnSpPr>
        <p:spPr>
          <a:xfrm>
            <a:off x="4450865" y="2962265"/>
            <a:ext cx="702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51" name="Google Shape;1551;p68"/>
          <p:cNvCxnSpPr>
            <a:stCxn id="1542" idx="3"/>
            <a:endCxn id="1548" idx="1"/>
          </p:cNvCxnSpPr>
          <p:nvPr/>
        </p:nvCxnSpPr>
        <p:spPr>
          <a:xfrm>
            <a:off x="4450865" y="2962265"/>
            <a:ext cx="702600" cy="548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52" name="Google Shape;1552;p68"/>
          <p:cNvCxnSpPr>
            <a:stCxn id="1547" idx="3"/>
            <a:endCxn id="1549" idx="1"/>
          </p:cNvCxnSpPr>
          <p:nvPr/>
        </p:nvCxnSpPr>
        <p:spPr>
          <a:xfrm>
            <a:off x="6330715" y="2962278"/>
            <a:ext cx="702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53" name="Google Shape;1553;p68"/>
          <p:cNvCxnSpPr>
            <a:stCxn id="1548" idx="3"/>
            <a:endCxn id="1549" idx="1"/>
          </p:cNvCxnSpPr>
          <p:nvPr/>
        </p:nvCxnSpPr>
        <p:spPr>
          <a:xfrm flipH="1" rot="10800000">
            <a:off x="6330715" y="2962203"/>
            <a:ext cx="702600" cy="548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54" name="Google Shape;1554;p68"/>
          <p:cNvCxnSpPr>
            <a:stCxn id="1543" idx="3"/>
            <a:endCxn id="1549" idx="1"/>
          </p:cNvCxnSpPr>
          <p:nvPr/>
        </p:nvCxnSpPr>
        <p:spPr>
          <a:xfrm>
            <a:off x="6330715" y="2413653"/>
            <a:ext cx="702600" cy="548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55" name="Google Shape;1555;p68"/>
          <p:cNvSpPr/>
          <p:nvPr/>
        </p:nvSpPr>
        <p:spPr>
          <a:xfrm>
            <a:off x="4874370" y="3888363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미기재시, 설명없음 으로 등록됨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69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65" name="Google Shape;1565;p69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A20-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콜라보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이슈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1566" name="Google Shape;1566;p69"/>
          <p:cNvSpPr txBox="1"/>
          <p:nvPr/>
        </p:nvSpPr>
        <p:spPr>
          <a:xfrm>
            <a:off x="2962896" y="954863"/>
            <a:ext cx="32766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7" name="Google Shape;1567;p69"/>
          <p:cNvSpPr/>
          <p:nvPr/>
        </p:nvSpPr>
        <p:spPr>
          <a:xfrm>
            <a:off x="422690" y="18218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이슈 새로 추가버튼 클릭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8" name="Google Shape;1568;p69"/>
          <p:cNvSpPr/>
          <p:nvPr/>
        </p:nvSpPr>
        <p:spPr>
          <a:xfrm>
            <a:off x="2217640" y="18218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이슈 등록폼 출력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69" name="Google Shape;1569;p69"/>
          <p:cNvCxnSpPr>
            <a:stCxn id="1567" idx="3"/>
            <a:endCxn id="1568" idx="1"/>
          </p:cNvCxnSpPr>
          <p:nvPr/>
        </p:nvCxnSpPr>
        <p:spPr>
          <a:xfrm>
            <a:off x="1599890" y="2042540"/>
            <a:ext cx="6177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70" name="Google Shape;1570;p69"/>
          <p:cNvCxnSpPr>
            <a:stCxn id="1571" idx="3"/>
            <a:endCxn id="1572" idx="1"/>
          </p:cNvCxnSpPr>
          <p:nvPr/>
        </p:nvCxnSpPr>
        <p:spPr>
          <a:xfrm flipH="1" rot="10800000">
            <a:off x="6984740" y="1734453"/>
            <a:ext cx="617700" cy="308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73" name="Google Shape;1573;p69"/>
          <p:cNvSpPr/>
          <p:nvPr/>
        </p:nvSpPr>
        <p:spPr>
          <a:xfrm>
            <a:off x="3704245" y="3937038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공란시, 경고창 출력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1" name="Google Shape;1571;p69"/>
          <p:cNvSpPr/>
          <p:nvPr/>
        </p:nvSpPr>
        <p:spPr>
          <a:xfrm>
            <a:off x="5807540" y="18219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마일스톤 이슈 등록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74" name="Google Shape;1574;p69"/>
          <p:cNvCxnSpPr>
            <a:stCxn id="1568" idx="3"/>
            <a:endCxn id="1575" idx="1"/>
          </p:cNvCxnSpPr>
          <p:nvPr/>
        </p:nvCxnSpPr>
        <p:spPr>
          <a:xfrm>
            <a:off x="3394840" y="2042540"/>
            <a:ext cx="6177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76" name="Google Shape;1576;p69"/>
          <p:cNvCxnSpPr>
            <a:stCxn id="1575" idx="3"/>
            <a:endCxn id="1571" idx="1"/>
          </p:cNvCxnSpPr>
          <p:nvPr/>
        </p:nvCxnSpPr>
        <p:spPr>
          <a:xfrm>
            <a:off x="5189790" y="2042553"/>
            <a:ext cx="6177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72" name="Google Shape;1572;p69"/>
          <p:cNvSpPr/>
          <p:nvPr/>
        </p:nvSpPr>
        <p:spPr>
          <a:xfrm>
            <a:off x="7602440" y="15137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마일스톤에 자동으로 등록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5" name="Google Shape;1575;p69"/>
          <p:cNvSpPr/>
          <p:nvPr/>
        </p:nvSpPr>
        <p:spPr>
          <a:xfrm>
            <a:off x="4012590" y="18219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이슈 입력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7" name="Google Shape;1577;p69"/>
          <p:cNvSpPr/>
          <p:nvPr/>
        </p:nvSpPr>
        <p:spPr>
          <a:xfrm>
            <a:off x="422690" y="32436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기존이슈 추가버튼 클릭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8" name="Google Shape;1578;p69"/>
          <p:cNvSpPr/>
          <p:nvPr/>
        </p:nvSpPr>
        <p:spPr>
          <a:xfrm>
            <a:off x="2217640" y="32436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이슈 등록폼 출력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9" name="Google Shape;1579;p69"/>
          <p:cNvSpPr/>
          <p:nvPr/>
        </p:nvSpPr>
        <p:spPr>
          <a:xfrm>
            <a:off x="4012590" y="32437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이슈 입력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0" name="Google Shape;1580;p69"/>
          <p:cNvSpPr/>
          <p:nvPr/>
        </p:nvSpPr>
        <p:spPr>
          <a:xfrm>
            <a:off x="5807540" y="32436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기존이슈 추가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1" name="Google Shape;1581;p69"/>
          <p:cNvSpPr/>
          <p:nvPr/>
        </p:nvSpPr>
        <p:spPr>
          <a:xfrm>
            <a:off x="7602490" y="32437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알림 전송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82" name="Google Shape;1582;p69"/>
          <p:cNvCxnSpPr>
            <a:stCxn id="1577" idx="3"/>
            <a:endCxn id="1578" idx="1"/>
          </p:cNvCxnSpPr>
          <p:nvPr/>
        </p:nvCxnSpPr>
        <p:spPr>
          <a:xfrm>
            <a:off x="1599890" y="3464340"/>
            <a:ext cx="6177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83" name="Google Shape;1583;p69"/>
          <p:cNvCxnSpPr>
            <a:stCxn id="1578" idx="3"/>
            <a:endCxn id="1579" idx="1"/>
          </p:cNvCxnSpPr>
          <p:nvPr/>
        </p:nvCxnSpPr>
        <p:spPr>
          <a:xfrm>
            <a:off x="3394840" y="3464340"/>
            <a:ext cx="6177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84" name="Google Shape;1584;p69"/>
          <p:cNvCxnSpPr>
            <a:stCxn id="1579" idx="3"/>
            <a:endCxn id="1580" idx="1"/>
          </p:cNvCxnSpPr>
          <p:nvPr/>
        </p:nvCxnSpPr>
        <p:spPr>
          <a:xfrm>
            <a:off x="5189790" y="3464353"/>
            <a:ext cx="6177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85" name="Google Shape;1585;p69"/>
          <p:cNvCxnSpPr>
            <a:stCxn id="1580" idx="3"/>
            <a:endCxn id="1581" idx="1"/>
          </p:cNvCxnSpPr>
          <p:nvPr/>
        </p:nvCxnSpPr>
        <p:spPr>
          <a:xfrm>
            <a:off x="6984740" y="3464340"/>
            <a:ext cx="6177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86" name="Google Shape;1586;p69"/>
          <p:cNvCxnSpPr>
            <a:stCxn id="1571" idx="3"/>
            <a:endCxn id="1587" idx="1"/>
          </p:cNvCxnSpPr>
          <p:nvPr/>
        </p:nvCxnSpPr>
        <p:spPr>
          <a:xfrm>
            <a:off x="6984740" y="2042553"/>
            <a:ext cx="617700" cy="308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87" name="Google Shape;1587;p69"/>
          <p:cNvSpPr/>
          <p:nvPr/>
        </p:nvSpPr>
        <p:spPr>
          <a:xfrm>
            <a:off x="7602490" y="21304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알림 전송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70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97" name="Google Shape;1597;p70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A20-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 ~ </a:t>
                      </a:r>
                      <a:r>
                        <a:rPr lang="ko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UB-A20-019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콜라보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이슈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1598" name="Google Shape;1598;p70"/>
          <p:cNvSpPr txBox="1"/>
          <p:nvPr/>
        </p:nvSpPr>
        <p:spPr>
          <a:xfrm>
            <a:off x="2962896" y="954863"/>
            <a:ext cx="32766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9" name="Google Shape;1599;p70"/>
          <p:cNvSpPr/>
          <p:nvPr/>
        </p:nvSpPr>
        <p:spPr>
          <a:xfrm>
            <a:off x="112540" y="26990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상세화면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0" name="Google Shape;1600;p70"/>
          <p:cNvSpPr/>
          <p:nvPr/>
        </p:nvSpPr>
        <p:spPr>
          <a:xfrm>
            <a:off x="1521653" y="17939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마일스톤 수정버튼 클릭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01" name="Google Shape;1601;p70"/>
          <p:cNvCxnSpPr>
            <a:stCxn id="1599" idx="3"/>
            <a:endCxn id="1600" idx="1"/>
          </p:cNvCxnSpPr>
          <p:nvPr/>
        </p:nvCxnSpPr>
        <p:spPr>
          <a:xfrm flipH="1" rot="10800000">
            <a:off x="1289740" y="2014640"/>
            <a:ext cx="231900" cy="905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02" name="Google Shape;1602;p70"/>
          <p:cNvCxnSpPr>
            <a:stCxn id="1603" idx="3"/>
            <a:endCxn id="1604" idx="1"/>
          </p:cNvCxnSpPr>
          <p:nvPr/>
        </p:nvCxnSpPr>
        <p:spPr>
          <a:xfrm flipH="1" rot="10800000">
            <a:off x="5574240" y="1565490"/>
            <a:ext cx="285300" cy="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03" name="Google Shape;1603;p70"/>
          <p:cNvSpPr/>
          <p:nvPr/>
        </p:nvSpPr>
        <p:spPr>
          <a:xfrm>
            <a:off x="4397040" y="13454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수정내용 입력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05" name="Google Shape;1605;p70"/>
          <p:cNvCxnSpPr>
            <a:stCxn id="1600" idx="3"/>
            <a:endCxn id="1606" idx="1"/>
          </p:cNvCxnSpPr>
          <p:nvPr/>
        </p:nvCxnSpPr>
        <p:spPr>
          <a:xfrm flipH="1" rot="10800000">
            <a:off x="2698853" y="1566090"/>
            <a:ext cx="270300" cy="448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07" name="Google Shape;1607;p70"/>
          <p:cNvCxnSpPr>
            <a:stCxn id="1606" idx="3"/>
            <a:endCxn id="1603" idx="1"/>
          </p:cNvCxnSpPr>
          <p:nvPr/>
        </p:nvCxnSpPr>
        <p:spPr>
          <a:xfrm>
            <a:off x="4146365" y="1566103"/>
            <a:ext cx="250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04" name="Google Shape;1604;p70"/>
          <p:cNvSpPr/>
          <p:nvPr/>
        </p:nvSpPr>
        <p:spPr>
          <a:xfrm>
            <a:off x="5859403" y="13447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수정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6" name="Google Shape;1606;p70"/>
          <p:cNvSpPr/>
          <p:nvPr/>
        </p:nvSpPr>
        <p:spPr>
          <a:xfrm>
            <a:off x="2969165" y="13454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수정폼 출력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8" name="Google Shape;1608;p70"/>
          <p:cNvSpPr/>
          <p:nvPr/>
        </p:nvSpPr>
        <p:spPr>
          <a:xfrm>
            <a:off x="1521653" y="36042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마일스톤 삭제버튼 클릭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9" name="Google Shape;1609;p70"/>
          <p:cNvSpPr/>
          <p:nvPr/>
        </p:nvSpPr>
        <p:spPr>
          <a:xfrm>
            <a:off x="2964465" y="31542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이슈 미배정 상태로 변경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0" name="Google Shape;1610;p70"/>
          <p:cNvSpPr/>
          <p:nvPr/>
        </p:nvSpPr>
        <p:spPr>
          <a:xfrm>
            <a:off x="4397028" y="31542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기존이슈 추가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1" name="Google Shape;1611;p70"/>
          <p:cNvSpPr/>
          <p:nvPr/>
        </p:nvSpPr>
        <p:spPr>
          <a:xfrm>
            <a:off x="5864103" y="31535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알림 전송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12" name="Google Shape;1612;p70"/>
          <p:cNvCxnSpPr>
            <a:stCxn id="1599" idx="3"/>
            <a:endCxn id="1608" idx="1"/>
          </p:cNvCxnSpPr>
          <p:nvPr/>
        </p:nvCxnSpPr>
        <p:spPr>
          <a:xfrm>
            <a:off x="1289740" y="2919740"/>
            <a:ext cx="231900" cy="905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13" name="Google Shape;1613;p70"/>
          <p:cNvCxnSpPr>
            <a:stCxn id="1608" idx="3"/>
            <a:endCxn id="1609" idx="1"/>
          </p:cNvCxnSpPr>
          <p:nvPr/>
        </p:nvCxnSpPr>
        <p:spPr>
          <a:xfrm flipH="1" rot="10800000">
            <a:off x="2698853" y="3374890"/>
            <a:ext cx="265500" cy="450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14" name="Google Shape;1614;p70"/>
          <p:cNvCxnSpPr>
            <a:stCxn id="1609" idx="3"/>
            <a:endCxn id="1610" idx="1"/>
          </p:cNvCxnSpPr>
          <p:nvPr/>
        </p:nvCxnSpPr>
        <p:spPr>
          <a:xfrm>
            <a:off x="4141665" y="3374903"/>
            <a:ext cx="2553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15" name="Google Shape;1615;p70"/>
          <p:cNvCxnSpPr>
            <a:stCxn id="1610" idx="3"/>
            <a:endCxn id="1611" idx="1"/>
          </p:cNvCxnSpPr>
          <p:nvPr/>
        </p:nvCxnSpPr>
        <p:spPr>
          <a:xfrm flipH="1" rot="10800000">
            <a:off x="5574228" y="3374290"/>
            <a:ext cx="289800" cy="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16" name="Google Shape;1616;p70"/>
          <p:cNvSpPr/>
          <p:nvPr/>
        </p:nvSpPr>
        <p:spPr>
          <a:xfrm>
            <a:off x="2959765" y="22409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수정요청폼 출력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7" name="Google Shape;1617;p70"/>
          <p:cNvSpPr/>
          <p:nvPr/>
        </p:nvSpPr>
        <p:spPr>
          <a:xfrm>
            <a:off x="4397040" y="22409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수정요청 내용 입력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8" name="Google Shape;1618;p70"/>
          <p:cNvSpPr/>
          <p:nvPr/>
        </p:nvSpPr>
        <p:spPr>
          <a:xfrm>
            <a:off x="5868803" y="22401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수정 요청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19" name="Google Shape;1619;p70"/>
          <p:cNvCxnSpPr>
            <a:stCxn id="1600" idx="3"/>
            <a:endCxn id="1616" idx="1"/>
          </p:cNvCxnSpPr>
          <p:nvPr/>
        </p:nvCxnSpPr>
        <p:spPr>
          <a:xfrm>
            <a:off x="2698853" y="2014590"/>
            <a:ext cx="261000" cy="447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20" name="Google Shape;1620;p70"/>
          <p:cNvCxnSpPr>
            <a:stCxn id="1616" idx="3"/>
            <a:endCxn id="1617" idx="1"/>
          </p:cNvCxnSpPr>
          <p:nvPr/>
        </p:nvCxnSpPr>
        <p:spPr>
          <a:xfrm>
            <a:off x="4136965" y="2461578"/>
            <a:ext cx="2601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21" name="Google Shape;1621;p70"/>
          <p:cNvCxnSpPr>
            <a:stCxn id="1617" idx="3"/>
            <a:endCxn id="1618" idx="1"/>
          </p:cNvCxnSpPr>
          <p:nvPr/>
        </p:nvCxnSpPr>
        <p:spPr>
          <a:xfrm flipH="1" rot="10800000">
            <a:off x="5574240" y="2460978"/>
            <a:ext cx="294600" cy="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22" name="Google Shape;1622;p70"/>
          <p:cNvSpPr/>
          <p:nvPr/>
        </p:nvSpPr>
        <p:spPr>
          <a:xfrm>
            <a:off x="2964465" y="40527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삭제요청폼 출력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3" name="Google Shape;1623;p70"/>
          <p:cNvSpPr/>
          <p:nvPr/>
        </p:nvSpPr>
        <p:spPr>
          <a:xfrm>
            <a:off x="4397040" y="40527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삭제요청 내용 입력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4" name="Google Shape;1624;p70"/>
          <p:cNvSpPr/>
          <p:nvPr/>
        </p:nvSpPr>
        <p:spPr>
          <a:xfrm>
            <a:off x="5864103" y="40520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삭제 요청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25" name="Google Shape;1625;p70"/>
          <p:cNvCxnSpPr>
            <a:stCxn id="1608" idx="3"/>
            <a:endCxn id="1622" idx="1"/>
          </p:cNvCxnSpPr>
          <p:nvPr/>
        </p:nvCxnSpPr>
        <p:spPr>
          <a:xfrm>
            <a:off x="2698853" y="3824890"/>
            <a:ext cx="265500" cy="448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26" name="Google Shape;1626;p70"/>
          <p:cNvCxnSpPr>
            <a:stCxn id="1622" idx="3"/>
            <a:endCxn id="1623" idx="1"/>
          </p:cNvCxnSpPr>
          <p:nvPr/>
        </p:nvCxnSpPr>
        <p:spPr>
          <a:xfrm>
            <a:off x="4141665" y="4273390"/>
            <a:ext cx="2553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27" name="Google Shape;1627;p70"/>
          <p:cNvCxnSpPr>
            <a:stCxn id="1623" idx="3"/>
            <a:endCxn id="1624" idx="1"/>
          </p:cNvCxnSpPr>
          <p:nvPr/>
        </p:nvCxnSpPr>
        <p:spPr>
          <a:xfrm flipH="1" rot="10800000">
            <a:off x="5574240" y="4272790"/>
            <a:ext cx="289800" cy="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28" name="Google Shape;1628;p70"/>
          <p:cNvSpPr/>
          <p:nvPr/>
        </p:nvSpPr>
        <p:spPr>
          <a:xfrm>
            <a:off x="1861570" y="2588550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권한에 따라 구분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9" name="Google Shape;1629;p70"/>
          <p:cNvSpPr/>
          <p:nvPr/>
        </p:nvSpPr>
        <p:spPr>
          <a:xfrm>
            <a:off x="7321740" y="17939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알림 전송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30" name="Google Shape;1630;p70"/>
          <p:cNvCxnSpPr>
            <a:stCxn id="1604" idx="3"/>
            <a:endCxn id="1629" idx="1"/>
          </p:cNvCxnSpPr>
          <p:nvPr/>
        </p:nvCxnSpPr>
        <p:spPr>
          <a:xfrm>
            <a:off x="7036603" y="1565353"/>
            <a:ext cx="285000" cy="449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31" name="Google Shape;1631;p70"/>
          <p:cNvCxnSpPr>
            <a:stCxn id="1618" idx="3"/>
            <a:endCxn id="1629" idx="1"/>
          </p:cNvCxnSpPr>
          <p:nvPr/>
        </p:nvCxnSpPr>
        <p:spPr>
          <a:xfrm flipH="1" rot="10800000">
            <a:off x="7046003" y="2014740"/>
            <a:ext cx="275700" cy="446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71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41" name="Google Shape;1641;p71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A21-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001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콜라보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문서관리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1642" name="Google Shape;1642;p71"/>
          <p:cNvSpPr txBox="1"/>
          <p:nvPr/>
        </p:nvSpPr>
        <p:spPr>
          <a:xfrm>
            <a:off x="2962896" y="954863"/>
            <a:ext cx="32766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3" name="Google Shape;1643;p71"/>
          <p:cNvSpPr/>
          <p:nvPr/>
        </p:nvSpPr>
        <p:spPr>
          <a:xfrm>
            <a:off x="330590" y="27752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문서 리스트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4" name="Google Shape;1644;p71"/>
          <p:cNvSpPr/>
          <p:nvPr/>
        </p:nvSpPr>
        <p:spPr>
          <a:xfrm>
            <a:off x="1803403" y="11038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문서명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45" name="Google Shape;1645;p71"/>
          <p:cNvCxnSpPr>
            <a:stCxn id="1643" idx="3"/>
            <a:endCxn id="1644" idx="1"/>
          </p:cNvCxnSpPr>
          <p:nvPr/>
        </p:nvCxnSpPr>
        <p:spPr>
          <a:xfrm flipH="1" rot="10800000">
            <a:off x="1507790" y="1324640"/>
            <a:ext cx="295500" cy="1671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46" name="Google Shape;1646;p71"/>
          <p:cNvSpPr/>
          <p:nvPr/>
        </p:nvSpPr>
        <p:spPr>
          <a:xfrm>
            <a:off x="1803403" y="16609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확장자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7" name="Google Shape;1647;p71"/>
          <p:cNvSpPr/>
          <p:nvPr/>
        </p:nvSpPr>
        <p:spPr>
          <a:xfrm>
            <a:off x="1803403" y="22181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문서용량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8" name="Google Shape;1648;p71"/>
          <p:cNvSpPr/>
          <p:nvPr/>
        </p:nvSpPr>
        <p:spPr>
          <a:xfrm>
            <a:off x="1803403" y="27752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생성일자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9" name="Google Shape;1649;p71"/>
          <p:cNvSpPr/>
          <p:nvPr/>
        </p:nvSpPr>
        <p:spPr>
          <a:xfrm>
            <a:off x="1803403" y="33324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작성자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0" name="Google Shape;1650;p71"/>
          <p:cNvSpPr/>
          <p:nvPr/>
        </p:nvSpPr>
        <p:spPr>
          <a:xfrm>
            <a:off x="1803403" y="38895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소속 프로젝트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1" name="Google Shape;1651;p71"/>
          <p:cNvSpPr/>
          <p:nvPr/>
        </p:nvSpPr>
        <p:spPr>
          <a:xfrm>
            <a:off x="1803403" y="44467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비고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52" name="Google Shape;1652;p71"/>
          <p:cNvCxnSpPr>
            <a:stCxn id="1643" idx="3"/>
            <a:endCxn id="1646" idx="1"/>
          </p:cNvCxnSpPr>
          <p:nvPr/>
        </p:nvCxnSpPr>
        <p:spPr>
          <a:xfrm flipH="1" rot="10800000">
            <a:off x="1507790" y="1881740"/>
            <a:ext cx="295500" cy="1114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53" name="Google Shape;1653;p71"/>
          <p:cNvCxnSpPr>
            <a:stCxn id="1643" idx="3"/>
            <a:endCxn id="1647" idx="1"/>
          </p:cNvCxnSpPr>
          <p:nvPr/>
        </p:nvCxnSpPr>
        <p:spPr>
          <a:xfrm flipH="1" rot="10800000">
            <a:off x="1507790" y="2438840"/>
            <a:ext cx="295500" cy="557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54" name="Google Shape;1654;p71"/>
          <p:cNvCxnSpPr>
            <a:stCxn id="1643" idx="3"/>
            <a:endCxn id="1648" idx="1"/>
          </p:cNvCxnSpPr>
          <p:nvPr/>
        </p:nvCxnSpPr>
        <p:spPr>
          <a:xfrm>
            <a:off x="1507790" y="2995940"/>
            <a:ext cx="2955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55" name="Google Shape;1655;p71"/>
          <p:cNvCxnSpPr>
            <a:stCxn id="1643" idx="3"/>
            <a:endCxn id="1649" idx="1"/>
          </p:cNvCxnSpPr>
          <p:nvPr/>
        </p:nvCxnSpPr>
        <p:spPr>
          <a:xfrm>
            <a:off x="1507790" y="2995940"/>
            <a:ext cx="295500" cy="557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56" name="Google Shape;1656;p71"/>
          <p:cNvCxnSpPr>
            <a:stCxn id="1643" idx="3"/>
            <a:endCxn id="1650" idx="1"/>
          </p:cNvCxnSpPr>
          <p:nvPr/>
        </p:nvCxnSpPr>
        <p:spPr>
          <a:xfrm>
            <a:off x="1507790" y="2995940"/>
            <a:ext cx="295500" cy="1114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57" name="Google Shape;1657;p71"/>
          <p:cNvCxnSpPr>
            <a:stCxn id="1643" idx="3"/>
            <a:endCxn id="1651" idx="1"/>
          </p:cNvCxnSpPr>
          <p:nvPr/>
        </p:nvCxnSpPr>
        <p:spPr>
          <a:xfrm>
            <a:off x="1507790" y="2995940"/>
            <a:ext cx="295500" cy="1671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58" name="Google Shape;1658;p71"/>
          <p:cNvSpPr/>
          <p:nvPr/>
        </p:nvSpPr>
        <p:spPr>
          <a:xfrm>
            <a:off x="3276190" y="27752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아이콘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9" name="Google Shape;1659;p71"/>
          <p:cNvSpPr/>
          <p:nvPr/>
        </p:nvSpPr>
        <p:spPr>
          <a:xfrm>
            <a:off x="4748990" y="27752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새 버전 등록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0" name="Google Shape;1660;p71"/>
          <p:cNvSpPr/>
          <p:nvPr/>
        </p:nvSpPr>
        <p:spPr>
          <a:xfrm>
            <a:off x="4748990" y="22181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문서 다운로드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1" name="Google Shape;1661;p71"/>
          <p:cNvSpPr/>
          <p:nvPr/>
        </p:nvSpPr>
        <p:spPr>
          <a:xfrm>
            <a:off x="4748990" y="33323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상세보기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2" name="Google Shape;1662;p71"/>
          <p:cNvSpPr/>
          <p:nvPr/>
        </p:nvSpPr>
        <p:spPr>
          <a:xfrm>
            <a:off x="6221790" y="27752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이전 버전 아이콘 활성화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3" name="Google Shape;1663;p71"/>
          <p:cNvSpPr/>
          <p:nvPr/>
        </p:nvSpPr>
        <p:spPr>
          <a:xfrm>
            <a:off x="7694590" y="27752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버전 갱신 리스트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64" name="Google Shape;1664;p71"/>
          <p:cNvCxnSpPr>
            <a:stCxn id="1648" idx="3"/>
            <a:endCxn id="1658" idx="1"/>
          </p:cNvCxnSpPr>
          <p:nvPr/>
        </p:nvCxnSpPr>
        <p:spPr>
          <a:xfrm>
            <a:off x="2980603" y="2995940"/>
            <a:ext cx="2955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65" name="Google Shape;1665;p71"/>
          <p:cNvCxnSpPr>
            <a:stCxn id="1658" idx="3"/>
            <a:endCxn id="1659" idx="1"/>
          </p:cNvCxnSpPr>
          <p:nvPr/>
        </p:nvCxnSpPr>
        <p:spPr>
          <a:xfrm>
            <a:off x="4453390" y="2995940"/>
            <a:ext cx="2955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66" name="Google Shape;1666;p71"/>
          <p:cNvCxnSpPr>
            <a:stCxn id="1659" idx="3"/>
            <a:endCxn id="1662" idx="1"/>
          </p:cNvCxnSpPr>
          <p:nvPr/>
        </p:nvCxnSpPr>
        <p:spPr>
          <a:xfrm>
            <a:off x="5926190" y="2995940"/>
            <a:ext cx="2955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67" name="Google Shape;1667;p71"/>
          <p:cNvCxnSpPr>
            <a:stCxn id="1662" idx="3"/>
            <a:endCxn id="1663" idx="1"/>
          </p:cNvCxnSpPr>
          <p:nvPr/>
        </p:nvCxnSpPr>
        <p:spPr>
          <a:xfrm>
            <a:off x="7398990" y="2995940"/>
            <a:ext cx="2955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68" name="Google Shape;1668;p71"/>
          <p:cNvCxnSpPr>
            <a:stCxn id="1649" idx="3"/>
            <a:endCxn id="1658" idx="1"/>
          </p:cNvCxnSpPr>
          <p:nvPr/>
        </p:nvCxnSpPr>
        <p:spPr>
          <a:xfrm flipH="1" rot="10800000">
            <a:off x="2980603" y="2995990"/>
            <a:ext cx="295500" cy="557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69" name="Google Shape;1669;p71"/>
          <p:cNvCxnSpPr>
            <a:stCxn id="1650" idx="3"/>
            <a:endCxn id="1658" idx="1"/>
          </p:cNvCxnSpPr>
          <p:nvPr/>
        </p:nvCxnSpPr>
        <p:spPr>
          <a:xfrm flipH="1" rot="10800000">
            <a:off x="2980603" y="2996040"/>
            <a:ext cx="295500" cy="1114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70" name="Google Shape;1670;p71"/>
          <p:cNvCxnSpPr>
            <a:stCxn id="1651" idx="3"/>
            <a:endCxn id="1658" idx="1"/>
          </p:cNvCxnSpPr>
          <p:nvPr/>
        </p:nvCxnSpPr>
        <p:spPr>
          <a:xfrm flipH="1" rot="10800000">
            <a:off x="2980603" y="2996090"/>
            <a:ext cx="295500" cy="1671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71" name="Google Shape;1671;p71"/>
          <p:cNvCxnSpPr>
            <a:stCxn id="1647" idx="3"/>
            <a:endCxn id="1658" idx="1"/>
          </p:cNvCxnSpPr>
          <p:nvPr/>
        </p:nvCxnSpPr>
        <p:spPr>
          <a:xfrm>
            <a:off x="2980603" y="2438790"/>
            <a:ext cx="295500" cy="557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72" name="Google Shape;1672;p71"/>
          <p:cNvCxnSpPr>
            <a:stCxn id="1646" idx="3"/>
            <a:endCxn id="1658" idx="1"/>
          </p:cNvCxnSpPr>
          <p:nvPr/>
        </p:nvCxnSpPr>
        <p:spPr>
          <a:xfrm>
            <a:off x="2980603" y="1881640"/>
            <a:ext cx="295500" cy="1114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73" name="Google Shape;1673;p71"/>
          <p:cNvCxnSpPr>
            <a:stCxn id="1644" idx="3"/>
            <a:endCxn id="1658" idx="1"/>
          </p:cNvCxnSpPr>
          <p:nvPr/>
        </p:nvCxnSpPr>
        <p:spPr>
          <a:xfrm>
            <a:off x="2980603" y="1324490"/>
            <a:ext cx="295500" cy="1671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74" name="Google Shape;1674;p71"/>
          <p:cNvCxnSpPr>
            <a:stCxn id="1658" idx="3"/>
            <a:endCxn id="1660" idx="1"/>
          </p:cNvCxnSpPr>
          <p:nvPr/>
        </p:nvCxnSpPr>
        <p:spPr>
          <a:xfrm flipH="1" rot="10800000">
            <a:off x="4453390" y="2438840"/>
            <a:ext cx="295500" cy="557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5" name="Google Shape;1675;p71"/>
          <p:cNvCxnSpPr>
            <a:stCxn id="1658" idx="3"/>
            <a:endCxn id="1661" idx="1"/>
          </p:cNvCxnSpPr>
          <p:nvPr/>
        </p:nvCxnSpPr>
        <p:spPr>
          <a:xfrm>
            <a:off x="4453390" y="2995940"/>
            <a:ext cx="295500" cy="557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p72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85" name="Google Shape;1685;p72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A21-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콜라보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문서관리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1686" name="Google Shape;1686;p72"/>
          <p:cNvSpPr/>
          <p:nvPr/>
        </p:nvSpPr>
        <p:spPr>
          <a:xfrm>
            <a:off x="301390" y="25700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문서 등록 버튼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7" name="Google Shape;1687;p72"/>
          <p:cNvSpPr/>
          <p:nvPr/>
        </p:nvSpPr>
        <p:spPr>
          <a:xfrm>
            <a:off x="3246990" y="25700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찾아보기 버튼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8" name="Google Shape;1688;p72"/>
          <p:cNvSpPr/>
          <p:nvPr/>
        </p:nvSpPr>
        <p:spPr>
          <a:xfrm>
            <a:off x="4719790" y="25700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문서 선택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9" name="Google Shape;1689;p72"/>
          <p:cNvSpPr/>
          <p:nvPr/>
        </p:nvSpPr>
        <p:spPr>
          <a:xfrm>
            <a:off x="6192590" y="25700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문서 등록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0" name="Google Shape;1690;p72"/>
          <p:cNvSpPr/>
          <p:nvPr/>
        </p:nvSpPr>
        <p:spPr>
          <a:xfrm>
            <a:off x="7665390" y="22072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히스토리 등록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91" name="Google Shape;1691;p72"/>
          <p:cNvCxnSpPr>
            <a:stCxn id="1687" idx="3"/>
            <a:endCxn id="1688" idx="1"/>
          </p:cNvCxnSpPr>
          <p:nvPr/>
        </p:nvCxnSpPr>
        <p:spPr>
          <a:xfrm>
            <a:off x="4424190" y="2790665"/>
            <a:ext cx="2955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92" name="Google Shape;1692;p72"/>
          <p:cNvCxnSpPr>
            <a:stCxn id="1688" idx="3"/>
            <a:endCxn id="1689" idx="1"/>
          </p:cNvCxnSpPr>
          <p:nvPr/>
        </p:nvCxnSpPr>
        <p:spPr>
          <a:xfrm>
            <a:off x="5896990" y="2790665"/>
            <a:ext cx="2955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93" name="Google Shape;1693;p72"/>
          <p:cNvCxnSpPr>
            <a:stCxn id="1689" idx="3"/>
            <a:endCxn id="1690" idx="1"/>
          </p:cNvCxnSpPr>
          <p:nvPr/>
        </p:nvCxnSpPr>
        <p:spPr>
          <a:xfrm flipH="1" rot="10800000">
            <a:off x="7369790" y="2427965"/>
            <a:ext cx="295500" cy="362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94" name="Google Shape;1694;p72"/>
          <p:cNvSpPr/>
          <p:nvPr/>
        </p:nvSpPr>
        <p:spPr>
          <a:xfrm>
            <a:off x="1774190" y="25700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문서 등록폼 출력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5" name="Google Shape;1695;p72"/>
          <p:cNvSpPr/>
          <p:nvPr/>
        </p:nvSpPr>
        <p:spPr>
          <a:xfrm>
            <a:off x="4440645" y="1767063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규격 제한, 용량 제한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6" name="Google Shape;1696;p72"/>
          <p:cNvSpPr/>
          <p:nvPr/>
        </p:nvSpPr>
        <p:spPr>
          <a:xfrm>
            <a:off x="5913445" y="3153363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파일 유무 체크, UUID 적용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7" name="Google Shape;1697;p72"/>
          <p:cNvSpPr/>
          <p:nvPr/>
        </p:nvSpPr>
        <p:spPr>
          <a:xfrm>
            <a:off x="7665390" y="29328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알림 전송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98" name="Google Shape;1698;p72"/>
          <p:cNvCxnSpPr>
            <a:stCxn id="1686" idx="3"/>
            <a:endCxn id="1694" idx="1"/>
          </p:cNvCxnSpPr>
          <p:nvPr/>
        </p:nvCxnSpPr>
        <p:spPr>
          <a:xfrm>
            <a:off x="1478590" y="2790665"/>
            <a:ext cx="2955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9" name="Google Shape;1699;p72"/>
          <p:cNvCxnSpPr>
            <a:stCxn id="1694" idx="3"/>
            <a:endCxn id="1687" idx="1"/>
          </p:cNvCxnSpPr>
          <p:nvPr/>
        </p:nvCxnSpPr>
        <p:spPr>
          <a:xfrm>
            <a:off x="2951390" y="2790665"/>
            <a:ext cx="2955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0" name="Google Shape;1700;p72"/>
          <p:cNvCxnSpPr>
            <a:stCxn id="1689" idx="3"/>
            <a:endCxn id="1697" idx="1"/>
          </p:cNvCxnSpPr>
          <p:nvPr/>
        </p:nvCxnSpPr>
        <p:spPr>
          <a:xfrm>
            <a:off x="7369790" y="2790665"/>
            <a:ext cx="295500" cy="362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1" name="Google Shape;1701;p72"/>
          <p:cNvSpPr txBox="1"/>
          <p:nvPr/>
        </p:nvSpPr>
        <p:spPr>
          <a:xfrm>
            <a:off x="2962896" y="954863"/>
            <a:ext cx="32766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73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11" name="Google Shape;1711;p73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A21-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콜라보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문서관리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1712" name="Google Shape;1712;p73"/>
          <p:cNvSpPr/>
          <p:nvPr/>
        </p:nvSpPr>
        <p:spPr>
          <a:xfrm>
            <a:off x="230728" y="27438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문서 상세보기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3" name="Google Shape;1713;p73"/>
          <p:cNvSpPr/>
          <p:nvPr/>
        </p:nvSpPr>
        <p:spPr>
          <a:xfrm>
            <a:off x="3176328" y="27438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미리보기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4" name="Google Shape;1714;p73"/>
          <p:cNvSpPr/>
          <p:nvPr/>
        </p:nvSpPr>
        <p:spPr>
          <a:xfrm>
            <a:off x="4649128" y="27438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사이드바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5" name="Google Shape;1715;p73"/>
          <p:cNvSpPr/>
          <p:nvPr/>
        </p:nvSpPr>
        <p:spPr>
          <a:xfrm>
            <a:off x="6192490" y="20278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수정버튼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16" name="Google Shape;1716;p73"/>
          <p:cNvCxnSpPr>
            <a:stCxn id="1713" idx="3"/>
            <a:endCxn id="1714" idx="1"/>
          </p:cNvCxnSpPr>
          <p:nvPr/>
        </p:nvCxnSpPr>
        <p:spPr>
          <a:xfrm>
            <a:off x="4353528" y="2964528"/>
            <a:ext cx="2955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17" name="Google Shape;1717;p73"/>
          <p:cNvCxnSpPr>
            <a:stCxn id="1714" idx="3"/>
            <a:endCxn id="1715" idx="1"/>
          </p:cNvCxnSpPr>
          <p:nvPr/>
        </p:nvCxnSpPr>
        <p:spPr>
          <a:xfrm flipH="1" rot="10800000">
            <a:off x="5826328" y="2248428"/>
            <a:ext cx="366300" cy="716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18" name="Google Shape;1718;p73"/>
          <p:cNvSpPr/>
          <p:nvPr/>
        </p:nvSpPr>
        <p:spPr>
          <a:xfrm>
            <a:off x="1703528" y="27438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API 사용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9" name="Google Shape;1719;p73"/>
          <p:cNvSpPr/>
          <p:nvPr/>
        </p:nvSpPr>
        <p:spPr>
          <a:xfrm>
            <a:off x="321295" y="1918063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지원 규격 제한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20" name="Google Shape;1720;p73"/>
          <p:cNvCxnSpPr>
            <a:stCxn id="1712" idx="3"/>
            <a:endCxn id="1718" idx="1"/>
          </p:cNvCxnSpPr>
          <p:nvPr/>
        </p:nvCxnSpPr>
        <p:spPr>
          <a:xfrm>
            <a:off x="1407928" y="2964528"/>
            <a:ext cx="2955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1" name="Google Shape;1721;p73"/>
          <p:cNvCxnSpPr>
            <a:stCxn id="1718" idx="3"/>
            <a:endCxn id="1713" idx="1"/>
          </p:cNvCxnSpPr>
          <p:nvPr/>
        </p:nvCxnSpPr>
        <p:spPr>
          <a:xfrm>
            <a:off x="2880728" y="2964528"/>
            <a:ext cx="2955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2" name="Google Shape;1722;p73"/>
          <p:cNvSpPr txBox="1"/>
          <p:nvPr/>
        </p:nvSpPr>
        <p:spPr>
          <a:xfrm>
            <a:off x="2962896" y="954863"/>
            <a:ext cx="32766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3" name="Google Shape;1723;p73"/>
          <p:cNvSpPr/>
          <p:nvPr/>
        </p:nvSpPr>
        <p:spPr>
          <a:xfrm>
            <a:off x="6192490" y="34598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삭제버튼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4" name="Google Shape;1724;p73"/>
          <p:cNvSpPr/>
          <p:nvPr/>
        </p:nvSpPr>
        <p:spPr>
          <a:xfrm>
            <a:off x="6188503" y="27438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문서 상세정보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25" name="Google Shape;1725;p73"/>
          <p:cNvCxnSpPr>
            <a:stCxn id="1714" idx="3"/>
            <a:endCxn id="1724" idx="1"/>
          </p:cNvCxnSpPr>
          <p:nvPr/>
        </p:nvCxnSpPr>
        <p:spPr>
          <a:xfrm>
            <a:off x="5826328" y="2964528"/>
            <a:ext cx="3621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6" name="Google Shape;1726;p73"/>
          <p:cNvCxnSpPr>
            <a:stCxn id="1714" idx="3"/>
            <a:endCxn id="1723" idx="1"/>
          </p:cNvCxnSpPr>
          <p:nvPr/>
        </p:nvCxnSpPr>
        <p:spPr>
          <a:xfrm>
            <a:off x="5826328" y="2964528"/>
            <a:ext cx="366300" cy="716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7" name="Google Shape;1727;p73"/>
          <p:cNvSpPr/>
          <p:nvPr/>
        </p:nvSpPr>
        <p:spPr>
          <a:xfrm>
            <a:off x="7727878" y="23962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문서용량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8" name="Google Shape;1728;p73"/>
          <p:cNvSpPr/>
          <p:nvPr/>
        </p:nvSpPr>
        <p:spPr>
          <a:xfrm>
            <a:off x="7727878" y="17008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확장자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9" name="Google Shape;1729;p73"/>
          <p:cNvSpPr/>
          <p:nvPr/>
        </p:nvSpPr>
        <p:spPr>
          <a:xfrm>
            <a:off x="7727878" y="30915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생성일자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0" name="Google Shape;1730;p73"/>
          <p:cNvSpPr/>
          <p:nvPr/>
        </p:nvSpPr>
        <p:spPr>
          <a:xfrm>
            <a:off x="7727878" y="10055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문서명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1" name="Google Shape;1731;p73"/>
          <p:cNvSpPr/>
          <p:nvPr/>
        </p:nvSpPr>
        <p:spPr>
          <a:xfrm>
            <a:off x="7727878" y="37868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작성자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2" name="Google Shape;1732;p73"/>
          <p:cNvSpPr/>
          <p:nvPr/>
        </p:nvSpPr>
        <p:spPr>
          <a:xfrm>
            <a:off x="7727878" y="44821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비고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33" name="Google Shape;1733;p73"/>
          <p:cNvCxnSpPr>
            <a:stCxn id="1724" idx="3"/>
            <a:endCxn id="1730" idx="1"/>
          </p:cNvCxnSpPr>
          <p:nvPr/>
        </p:nvCxnSpPr>
        <p:spPr>
          <a:xfrm flipH="1" rot="10800000">
            <a:off x="7365703" y="1226315"/>
            <a:ext cx="362100" cy="1738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4" name="Google Shape;1734;p73"/>
          <p:cNvCxnSpPr>
            <a:stCxn id="1724" idx="3"/>
            <a:endCxn id="1728" idx="1"/>
          </p:cNvCxnSpPr>
          <p:nvPr/>
        </p:nvCxnSpPr>
        <p:spPr>
          <a:xfrm flipH="1" rot="10800000">
            <a:off x="7365703" y="1921415"/>
            <a:ext cx="362100" cy="1043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5" name="Google Shape;1735;p73"/>
          <p:cNvCxnSpPr>
            <a:stCxn id="1724" idx="3"/>
            <a:endCxn id="1727" idx="1"/>
          </p:cNvCxnSpPr>
          <p:nvPr/>
        </p:nvCxnSpPr>
        <p:spPr>
          <a:xfrm flipH="1" rot="10800000">
            <a:off x="7365703" y="2616815"/>
            <a:ext cx="362100" cy="347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6" name="Google Shape;1736;p73"/>
          <p:cNvCxnSpPr>
            <a:stCxn id="1724" idx="3"/>
            <a:endCxn id="1729" idx="1"/>
          </p:cNvCxnSpPr>
          <p:nvPr/>
        </p:nvCxnSpPr>
        <p:spPr>
          <a:xfrm>
            <a:off x="7365703" y="2964515"/>
            <a:ext cx="362100" cy="347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7" name="Google Shape;1737;p73"/>
          <p:cNvCxnSpPr>
            <a:stCxn id="1724" idx="3"/>
            <a:endCxn id="1731" idx="1"/>
          </p:cNvCxnSpPr>
          <p:nvPr/>
        </p:nvCxnSpPr>
        <p:spPr>
          <a:xfrm>
            <a:off x="7365703" y="2964515"/>
            <a:ext cx="362100" cy="1043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8" name="Google Shape;1738;p73"/>
          <p:cNvCxnSpPr>
            <a:stCxn id="1724" idx="3"/>
            <a:endCxn id="1732" idx="1"/>
          </p:cNvCxnSpPr>
          <p:nvPr/>
        </p:nvCxnSpPr>
        <p:spPr>
          <a:xfrm>
            <a:off x="7365703" y="2964515"/>
            <a:ext cx="362100" cy="1738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6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74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48" name="Google Shape;1748;p74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A21-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 ~ </a:t>
                      </a:r>
                      <a:r>
                        <a:rPr lang="ko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UB-A21-005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콜라보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문서관리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1749" name="Google Shape;1749;p74"/>
          <p:cNvSpPr/>
          <p:nvPr/>
        </p:nvSpPr>
        <p:spPr>
          <a:xfrm>
            <a:off x="1890903" y="15687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수정폼 출력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0" name="Google Shape;1750;p74"/>
          <p:cNvSpPr/>
          <p:nvPr/>
        </p:nvSpPr>
        <p:spPr>
          <a:xfrm>
            <a:off x="3285903" y="15687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문서 수정 등록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51" name="Google Shape;1751;p74"/>
          <p:cNvCxnSpPr>
            <a:stCxn id="1749" idx="3"/>
            <a:endCxn id="1750" idx="1"/>
          </p:cNvCxnSpPr>
          <p:nvPr/>
        </p:nvCxnSpPr>
        <p:spPr>
          <a:xfrm>
            <a:off x="3068103" y="1789428"/>
            <a:ext cx="217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52" name="Google Shape;1752;p74"/>
          <p:cNvSpPr/>
          <p:nvPr/>
        </p:nvSpPr>
        <p:spPr>
          <a:xfrm>
            <a:off x="495890" y="18999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수정버튼 클릭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53" name="Google Shape;1753;p74"/>
          <p:cNvCxnSpPr>
            <a:stCxn id="1752" idx="3"/>
            <a:endCxn id="1749" idx="1"/>
          </p:cNvCxnSpPr>
          <p:nvPr/>
        </p:nvCxnSpPr>
        <p:spPr>
          <a:xfrm flipH="1" rot="10800000">
            <a:off x="1673090" y="1789365"/>
            <a:ext cx="217800" cy="331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4" name="Google Shape;1754;p74"/>
          <p:cNvSpPr txBox="1"/>
          <p:nvPr/>
        </p:nvSpPr>
        <p:spPr>
          <a:xfrm>
            <a:off x="4328696" y="964413"/>
            <a:ext cx="32766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5" name="Google Shape;1755;p74"/>
          <p:cNvSpPr/>
          <p:nvPr/>
        </p:nvSpPr>
        <p:spPr>
          <a:xfrm>
            <a:off x="495890" y="38506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삭제버튼 클릭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6" name="Google Shape;1756;p74"/>
          <p:cNvSpPr/>
          <p:nvPr/>
        </p:nvSpPr>
        <p:spPr>
          <a:xfrm>
            <a:off x="4680903" y="15687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이전 문서 삭제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7" name="Google Shape;1757;p74"/>
          <p:cNvSpPr/>
          <p:nvPr/>
        </p:nvSpPr>
        <p:spPr>
          <a:xfrm>
            <a:off x="6075903" y="15687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문서 수정 등록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8" name="Google Shape;1758;p74"/>
          <p:cNvSpPr/>
          <p:nvPr/>
        </p:nvSpPr>
        <p:spPr>
          <a:xfrm>
            <a:off x="7470903" y="12376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7. 히스토리 등록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9" name="Google Shape;1759;p74"/>
          <p:cNvSpPr/>
          <p:nvPr/>
        </p:nvSpPr>
        <p:spPr>
          <a:xfrm>
            <a:off x="7470903" y="18999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7. 알림 전송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0" name="Google Shape;1760;p74"/>
          <p:cNvSpPr/>
          <p:nvPr/>
        </p:nvSpPr>
        <p:spPr>
          <a:xfrm>
            <a:off x="1890890" y="22310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수정 요청폼 출력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1" name="Google Shape;1761;p74"/>
          <p:cNvSpPr/>
          <p:nvPr/>
        </p:nvSpPr>
        <p:spPr>
          <a:xfrm>
            <a:off x="3285890" y="22310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요청사항 입력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62" name="Google Shape;1762;p74"/>
          <p:cNvCxnSpPr>
            <a:stCxn id="1752" idx="3"/>
            <a:endCxn id="1760" idx="1"/>
          </p:cNvCxnSpPr>
          <p:nvPr/>
        </p:nvCxnSpPr>
        <p:spPr>
          <a:xfrm>
            <a:off x="1673090" y="2120565"/>
            <a:ext cx="217800" cy="331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3" name="Google Shape;1763;p74"/>
          <p:cNvCxnSpPr>
            <a:stCxn id="1760" idx="3"/>
            <a:endCxn id="1761" idx="1"/>
          </p:cNvCxnSpPr>
          <p:nvPr/>
        </p:nvCxnSpPr>
        <p:spPr>
          <a:xfrm>
            <a:off x="3068090" y="2451715"/>
            <a:ext cx="217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64" name="Google Shape;1764;p74"/>
          <p:cNvSpPr/>
          <p:nvPr/>
        </p:nvSpPr>
        <p:spPr>
          <a:xfrm>
            <a:off x="4680890" y="22310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요청버튼 클릭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5" name="Google Shape;1765;p74"/>
          <p:cNvSpPr/>
          <p:nvPr/>
        </p:nvSpPr>
        <p:spPr>
          <a:xfrm>
            <a:off x="6075903" y="22310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요청 알림 전송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66" name="Google Shape;1766;p74"/>
          <p:cNvCxnSpPr>
            <a:stCxn id="1750" idx="3"/>
            <a:endCxn id="1756" idx="1"/>
          </p:cNvCxnSpPr>
          <p:nvPr/>
        </p:nvCxnSpPr>
        <p:spPr>
          <a:xfrm>
            <a:off x="4463103" y="1789428"/>
            <a:ext cx="217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7" name="Google Shape;1767;p74"/>
          <p:cNvCxnSpPr>
            <a:stCxn id="1761" idx="3"/>
            <a:endCxn id="1764" idx="1"/>
          </p:cNvCxnSpPr>
          <p:nvPr/>
        </p:nvCxnSpPr>
        <p:spPr>
          <a:xfrm>
            <a:off x="4463090" y="2451715"/>
            <a:ext cx="217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8" name="Google Shape;1768;p74"/>
          <p:cNvCxnSpPr>
            <a:stCxn id="1756" idx="3"/>
            <a:endCxn id="1757" idx="1"/>
          </p:cNvCxnSpPr>
          <p:nvPr/>
        </p:nvCxnSpPr>
        <p:spPr>
          <a:xfrm>
            <a:off x="5858103" y="1789428"/>
            <a:ext cx="217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9" name="Google Shape;1769;p74"/>
          <p:cNvCxnSpPr>
            <a:stCxn id="1764" idx="3"/>
            <a:endCxn id="1765" idx="1"/>
          </p:cNvCxnSpPr>
          <p:nvPr/>
        </p:nvCxnSpPr>
        <p:spPr>
          <a:xfrm>
            <a:off x="5858090" y="2451715"/>
            <a:ext cx="217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0" name="Google Shape;1770;p74"/>
          <p:cNvCxnSpPr>
            <a:stCxn id="1757" idx="3"/>
            <a:endCxn id="1758" idx="1"/>
          </p:cNvCxnSpPr>
          <p:nvPr/>
        </p:nvCxnSpPr>
        <p:spPr>
          <a:xfrm flipH="1" rot="10800000">
            <a:off x="7253103" y="1458215"/>
            <a:ext cx="217800" cy="331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1" name="Google Shape;1771;p74"/>
          <p:cNvCxnSpPr>
            <a:stCxn id="1757" idx="3"/>
            <a:endCxn id="1759" idx="1"/>
          </p:cNvCxnSpPr>
          <p:nvPr/>
        </p:nvCxnSpPr>
        <p:spPr>
          <a:xfrm>
            <a:off x="7253103" y="1789415"/>
            <a:ext cx="217800" cy="331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2" name="Google Shape;1772;p74"/>
          <p:cNvSpPr/>
          <p:nvPr/>
        </p:nvSpPr>
        <p:spPr>
          <a:xfrm>
            <a:off x="3704245" y="874625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규격 제한, 용량 제한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3" name="Google Shape;1773;p74"/>
          <p:cNvSpPr/>
          <p:nvPr/>
        </p:nvSpPr>
        <p:spPr>
          <a:xfrm>
            <a:off x="1890895" y="874625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파일 유무 체크, UUID 적용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4" name="Google Shape;1774;p74"/>
          <p:cNvSpPr/>
          <p:nvPr/>
        </p:nvSpPr>
        <p:spPr>
          <a:xfrm>
            <a:off x="1890903" y="35194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삭제 확인창 출력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5" name="Google Shape;1775;p74"/>
          <p:cNvSpPr/>
          <p:nvPr/>
        </p:nvSpPr>
        <p:spPr>
          <a:xfrm>
            <a:off x="3285903" y="35194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삭제 확인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6" name="Google Shape;1776;p74"/>
          <p:cNvSpPr/>
          <p:nvPr/>
        </p:nvSpPr>
        <p:spPr>
          <a:xfrm>
            <a:off x="4680903" y="35194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DB 및 문서행 삭제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7" name="Google Shape;1777;p74"/>
          <p:cNvSpPr/>
          <p:nvPr/>
        </p:nvSpPr>
        <p:spPr>
          <a:xfrm>
            <a:off x="6075903" y="35194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문서 삭제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8" name="Google Shape;1778;p74"/>
          <p:cNvSpPr/>
          <p:nvPr/>
        </p:nvSpPr>
        <p:spPr>
          <a:xfrm>
            <a:off x="1890890" y="41817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삭제 요청폼 출력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9" name="Google Shape;1779;p74"/>
          <p:cNvSpPr/>
          <p:nvPr/>
        </p:nvSpPr>
        <p:spPr>
          <a:xfrm>
            <a:off x="3285890" y="41817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요청사항 입력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80" name="Google Shape;1780;p74"/>
          <p:cNvCxnSpPr>
            <a:stCxn id="1778" idx="3"/>
            <a:endCxn id="1779" idx="1"/>
          </p:cNvCxnSpPr>
          <p:nvPr/>
        </p:nvCxnSpPr>
        <p:spPr>
          <a:xfrm>
            <a:off x="3068090" y="4402415"/>
            <a:ext cx="217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81" name="Google Shape;1781;p74"/>
          <p:cNvSpPr/>
          <p:nvPr/>
        </p:nvSpPr>
        <p:spPr>
          <a:xfrm>
            <a:off x="4680890" y="41817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요청버튼 클릭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2" name="Google Shape;1782;p74"/>
          <p:cNvSpPr/>
          <p:nvPr/>
        </p:nvSpPr>
        <p:spPr>
          <a:xfrm>
            <a:off x="6075903" y="41817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요청 알림 전송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83" name="Google Shape;1783;p74"/>
          <p:cNvCxnSpPr>
            <a:stCxn id="1779" idx="3"/>
            <a:endCxn id="1781" idx="1"/>
          </p:cNvCxnSpPr>
          <p:nvPr/>
        </p:nvCxnSpPr>
        <p:spPr>
          <a:xfrm>
            <a:off x="4463090" y="4402415"/>
            <a:ext cx="217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4" name="Google Shape;1784;p74"/>
          <p:cNvCxnSpPr>
            <a:stCxn id="1781" idx="3"/>
            <a:endCxn id="1782" idx="1"/>
          </p:cNvCxnSpPr>
          <p:nvPr/>
        </p:nvCxnSpPr>
        <p:spPr>
          <a:xfrm>
            <a:off x="5858090" y="4402415"/>
            <a:ext cx="217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5" name="Google Shape;1785;p74"/>
          <p:cNvSpPr/>
          <p:nvPr/>
        </p:nvSpPr>
        <p:spPr>
          <a:xfrm>
            <a:off x="1611745" y="2765475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권한에 따라 구분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6" name="Google Shape;1786;p74"/>
          <p:cNvSpPr/>
          <p:nvPr/>
        </p:nvSpPr>
        <p:spPr>
          <a:xfrm>
            <a:off x="7470903" y="31883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7. 히스토리 등록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7" name="Google Shape;1787;p74"/>
          <p:cNvSpPr/>
          <p:nvPr/>
        </p:nvSpPr>
        <p:spPr>
          <a:xfrm>
            <a:off x="7470903" y="38506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7. 알림 전송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88" name="Google Shape;1788;p74"/>
          <p:cNvCxnSpPr>
            <a:stCxn id="1777" idx="3"/>
            <a:endCxn id="1786" idx="1"/>
          </p:cNvCxnSpPr>
          <p:nvPr/>
        </p:nvCxnSpPr>
        <p:spPr>
          <a:xfrm flipH="1" rot="10800000">
            <a:off x="7253103" y="3408915"/>
            <a:ext cx="217800" cy="331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9" name="Google Shape;1789;p74"/>
          <p:cNvCxnSpPr>
            <a:stCxn id="1777" idx="3"/>
            <a:endCxn id="1787" idx="1"/>
          </p:cNvCxnSpPr>
          <p:nvPr/>
        </p:nvCxnSpPr>
        <p:spPr>
          <a:xfrm>
            <a:off x="7253103" y="3740115"/>
            <a:ext cx="217800" cy="331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0" name="Google Shape;1790;p74"/>
          <p:cNvCxnSpPr>
            <a:stCxn id="1755" idx="3"/>
            <a:endCxn id="1774" idx="1"/>
          </p:cNvCxnSpPr>
          <p:nvPr/>
        </p:nvCxnSpPr>
        <p:spPr>
          <a:xfrm flipH="1" rot="10800000">
            <a:off x="1673090" y="3740065"/>
            <a:ext cx="217800" cy="331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1" name="Google Shape;1791;p74"/>
          <p:cNvCxnSpPr>
            <a:stCxn id="1755" idx="3"/>
            <a:endCxn id="1778" idx="1"/>
          </p:cNvCxnSpPr>
          <p:nvPr/>
        </p:nvCxnSpPr>
        <p:spPr>
          <a:xfrm>
            <a:off x="1673090" y="4071265"/>
            <a:ext cx="217800" cy="331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2" name="Google Shape;1792;p74"/>
          <p:cNvCxnSpPr>
            <a:stCxn id="1774" idx="3"/>
            <a:endCxn id="1775" idx="1"/>
          </p:cNvCxnSpPr>
          <p:nvPr/>
        </p:nvCxnSpPr>
        <p:spPr>
          <a:xfrm>
            <a:off x="3068103" y="3740128"/>
            <a:ext cx="217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3" name="Google Shape;1793;p74"/>
          <p:cNvCxnSpPr>
            <a:stCxn id="1775" idx="3"/>
            <a:endCxn id="1776" idx="1"/>
          </p:cNvCxnSpPr>
          <p:nvPr/>
        </p:nvCxnSpPr>
        <p:spPr>
          <a:xfrm>
            <a:off x="4463103" y="3740128"/>
            <a:ext cx="217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4" name="Google Shape;1794;p74"/>
          <p:cNvCxnSpPr>
            <a:stCxn id="1776" idx="3"/>
            <a:endCxn id="1777" idx="1"/>
          </p:cNvCxnSpPr>
          <p:nvPr/>
        </p:nvCxnSpPr>
        <p:spPr>
          <a:xfrm>
            <a:off x="5858103" y="3740128"/>
            <a:ext cx="217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75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04" name="Google Shape;1804;p75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A22-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대시보드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1805" name="Google Shape;1805;p75"/>
          <p:cNvSpPr txBox="1"/>
          <p:nvPr/>
        </p:nvSpPr>
        <p:spPr>
          <a:xfrm>
            <a:off x="3683630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6" name="Google Shape;1806;p75"/>
          <p:cNvSpPr/>
          <p:nvPr/>
        </p:nvSpPr>
        <p:spPr>
          <a:xfrm>
            <a:off x="1104090" y="27885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프로젝트 대시보드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7" name="Google Shape;1807;p75"/>
          <p:cNvSpPr/>
          <p:nvPr/>
        </p:nvSpPr>
        <p:spPr>
          <a:xfrm>
            <a:off x="2926003" y="27885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대시보드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08" name="Google Shape;1808;p75"/>
          <p:cNvCxnSpPr>
            <a:stCxn id="1806" idx="3"/>
            <a:endCxn id="1807" idx="1"/>
          </p:cNvCxnSpPr>
          <p:nvPr/>
        </p:nvCxnSpPr>
        <p:spPr>
          <a:xfrm>
            <a:off x="2281290" y="3009190"/>
            <a:ext cx="6447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09" name="Google Shape;1809;p75"/>
          <p:cNvSpPr/>
          <p:nvPr/>
        </p:nvSpPr>
        <p:spPr>
          <a:xfrm>
            <a:off x="4747890" y="20700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이슈개수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10" name="Google Shape;1810;p75"/>
          <p:cNvCxnSpPr>
            <a:stCxn id="1807" idx="3"/>
            <a:endCxn id="1809" idx="1"/>
          </p:cNvCxnSpPr>
          <p:nvPr/>
        </p:nvCxnSpPr>
        <p:spPr>
          <a:xfrm flipH="1" rot="10800000">
            <a:off x="4103203" y="2290703"/>
            <a:ext cx="644700" cy="718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11" name="Google Shape;1811;p75"/>
          <p:cNvSpPr/>
          <p:nvPr/>
        </p:nvSpPr>
        <p:spPr>
          <a:xfrm>
            <a:off x="6569790" y="20701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클릭해서 해당 페이지 이동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12" name="Google Shape;1812;p75"/>
          <p:cNvCxnSpPr>
            <a:stCxn id="1809" idx="3"/>
            <a:endCxn id="1811" idx="1"/>
          </p:cNvCxnSpPr>
          <p:nvPr/>
        </p:nvCxnSpPr>
        <p:spPr>
          <a:xfrm>
            <a:off x="5925090" y="2290740"/>
            <a:ext cx="6447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13" name="Google Shape;1813;p75"/>
          <p:cNvSpPr/>
          <p:nvPr/>
        </p:nvSpPr>
        <p:spPr>
          <a:xfrm>
            <a:off x="4747890" y="27885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리퀘스트 개수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4" name="Google Shape;1814;p75"/>
          <p:cNvSpPr/>
          <p:nvPr/>
        </p:nvSpPr>
        <p:spPr>
          <a:xfrm>
            <a:off x="6569800" y="3866200"/>
            <a:ext cx="15285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진행도별(기본), 섹션별, 담당자별 필터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15" name="Google Shape;1815;p75"/>
          <p:cNvCxnSpPr>
            <a:stCxn id="1807" idx="3"/>
            <a:endCxn id="1813" idx="1"/>
          </p:cNvCxnSpPr>
          <p:nvPr/>
        </p:nvCxnSpPr>
        <p:spPr>
          <a:xfrm>
            <a:off x="4103203" y="3009203"/>
            <a:ext cx="6447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16" name="Google Shape;1816;p75"/>
          <p:cNvCxnSpPr>
            <a:stCxn id="1813" idx="3"/>
            <a:endCxn id="1811" idx="1"/>
          </p:cNvCxnSpPr>
          <p:nvPr/>
        </p:nvCxnSpPr>
        <p:spPr>
          <a:xfrm flipH="1" rot="10800000">
            <a:off x="5925090" y="2290690"/>
            <a:ext cx="644700" cy="718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17" name="Google Shape;1817;p75"/>
          <p:cNvSpPr/>
          <p:nvPr/>
        </p:nvSpPr>
        <p:spPr>
          <a:xfrm>
            <a:off x="4747890" y="13516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전체, 완료 업무수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18" name="Google Shape;1818;p75"/>
          <p:cNvCxnSpPr>
            <a:stCxn id="1807" idx="3"/>
            <a:endCxn id="1817" idx="1"/>
          </p:cNvCxnSpPr>
          <p:nvPr/>
        </p:nvCxnSpPr>
        <p:spPr>
          <a:xfrm flipH="1" rot="10800000">
            <a:off x="4103203" y="1572203"/>
            <a:ext cx="644700" cy="1437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19" name="Google Shape;1819;p75"/>
          <p:cNvSpPr/>
          <p:nvPr/>
        </p:nvSpPr>
        <p:spPr>
          <a:xfrm>
            <a:off x="4747890" y="35070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필터별 업무 분포 (봉 그래프) 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0" name="Google Shape;1820;p75"/>
          <p:cNvSpPr/>
          <p:nvPr/>
        </p:nvSpPr>
        <p:spPr>
          <a:xfrm>
            <a:off x="4747890" y="42254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필터별 업무 비율 (원 그래프) 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21" name="Google Shape;1821;p75"/>
          <p:cNvCxnSpPr>
            <a:stCxn id="1817" idx="3"/>
            <a:endCxn id="1811" idx="1"/>
          </p:cNvCxnSpPr>
          <p:nvPr/>
        </p:nvCxnSpPr>
        <p:spPr>
          <a:xfrm>
            <a:off x="5925090" y="1572290"/>
            <a:ext cx="644700" cy="718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22" name="Google Shape;1822;p75"/>
          <p:cNvCxnSpPr>
            <a:stCxn id="1807" idx="3"/>
            <a:endCxn id="1819" idx="1"/>
          </p:cNvCxnSpPr>
          <p:nvPr/>
        </p:nvCxnSpPr>
        <p:spPr>
          <a:xfrm>
            <a:off x="4103203" y="3009203"/>
            <a:ext cx="644700" cy="718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23" name="Google Shape;1823;p75"/>
          <p:cNvCxnSpPr>
            <a:stCxn id="1807" idx="3"/>
            <a:endCxn id="1820" idx="1"/>
          </p:cNvCxnSpPr>
          <p:nvPr/>
        </p:nvCxnSpPr>
        <p:spPr>
          <a:xfrm>
            <a:off x="4103203" y="3009203"/>
            <a:ext cx="644700" cy="1437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24" name="Google Shape;1824;p75"/>
          <p:cNvCxnSpPr>
            <a:stCxn id="1819" idx="3"/>
            <a:endCxn id="1814" idx="1"/>
          </p:cNvCxnSpPr>
          <p:nvPr/>
        </p:nvCxnSpPr>
        <p:spPr>
          <a:xfrm>
            <a:off x="5925090" y="3727653"/>
            <a:ext cx="644700" cy="359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25" name="Google Shape;1825;p75"/>
          <p:cNvCxnSpPr>
            <a:stCxn id="1820" idx="3"/>
            <a:endCxn id="1814" idx="1"/>
          </p:cNvCxnSpPr>
          <p:nvPr/>
        </p:nvCxnSpPr>
        <p:spPr>
          <a:xfrm flipH="1" rot="10800000">
            <a:off x="5925090" y="4086703"/>
            <a:ext cx="644700" cy="359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4" name="Google Shape;174;p22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A03-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~ UB-A03-005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175" name="Google Shape;175;p22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817753" y="14263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첫 화면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2136020" y="4211800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이메일, 닉네임 중복체크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8" name="Google Shape;178;p22"/>
          <p:cNvCxnSpPr>
            <a:stCxn id="176" idx="2"/>
            <a:endCxn id="179" idx="0"/>
          </p:cNvCxnSpPr>
          <p:nvPr/>
        </p:nvCxnSpPr>
        <p:spPr>
          <a:xfrm>
            <a:off x="1406353" y="1867640"/>
            <a:ext cx="0" cy="278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0" name="Google Shape;180;p22"/>
          <p:cNvCxnSpPr>
            <a:stCxn id="181" idx="3"/>
            <a:endCxn id="182" idx="1"/>
          </p:cNvCxnSpPr>
          <p:nvPr/>
        </p:nvCxnSpPr>
        <p:spPr>
          <a:xfrm flipH="1" rot="10800000">
            <a:off x="1994940" y="2366240"/>
            <a:ext cx="420300" cy="719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9" name="Google Shape;179;p22"/>
          <p:cNvSpPr/>
          <p:nvPr/>
        </p:nvSpPr>
        <p:spPr>
          <a:xfrm>
            <a:off x="817740" y="21456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시작하기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817740" y="28649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회원가입 페이지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3" name="Google Shape;183;p22"/>
          <p:cNvCxnSpPr>
            <a:stCxn id="179" idx="2"/>
            <a:endCxn id="181" idx="0"/>
          </p:cNvCxnSpPr>
          <p:nvPr/>
        </p:nvCxnSpPr>
        <p:spPr>
          <a:xfrm>
            <a:off x="1406340" y="2586978"/>
            <a:ext cx="0" cy="278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4" name="Google Shape;184;p22"/>
          <p:cNvCxnSpPr>
            <a:stCxn id="181" idx="3"/>
            <a:endCxn id="185" idx="1"/>
          </p:cNvCxnSpPr>
          <p:nvPr/>
        </p:nvCxnSpPr>
        <p:spPr>
          <a:xfrm>
            <a:off x="1994940" y="3085640"/>
            <a:ext cx="420300" cy="719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6" name="Google Shape;186;p22"/>
          <p:cNvSpPr/>
          <p:nvPr/>
        </p:nvSpPr>
        <p:spPr>
          <a:xfrm>
            <a:off x="7207440" y="22507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로그인 페이지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7" name="Google Shape;187;p22"/>
          <p:cNvCxnSpPr>
            <a:stCxn id="188" idx="3"/>
            <a:endCxn id="186" idx="1"/>
          </p:cNvCxnSpPr>
          <p:nvPr/>
        </p:nvCxnSpPr>
        <p:spPr>
          <a:xfrm>
            <a:off x="6787215" y="2471365"/>
            <a:ext cx="4203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9" name="Google Shape;189;p22"/>
          <p:cNvSpPr/>
          <p:nvPr/>
        </p:nvSpPr>
        <p:spPr>
          <a:xfrm>
            <a:off x="5330870" y="2755200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공백체크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2415165" y="21456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이메일 입력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22"/>
          <p:cNvSpPr/>
          <p:nvPr/>
        </p:nvSpPr>
        <p:spPr>
          <a:xfrm>
            <a:off x="2415165" y="28649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비밀번호 입력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2415165" y="35843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닉네임 입력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1" name="Google Shape;191;p22"/>
          <p:cNvCxnSpPr>
            <a:stCxn id="181" idx="3"/>
            <a:endCxn id="190" idx="1"/>
          </p:cNvCxnSpPr>
          <p:nvPr/>
        </p:nvCxnSpPr>
        <p:spPr>
          <a:xfrm>
            <a:off x="1994940" y="3085640"/>
            <a:ext cx="4203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2" name="Google Shape;192;p22"/>
          <p:cNvSpPr/>
          <p:nvPr/>
        </p:nvSpPr>
        <p:spPr>
          <a:xfrm>
            <a:off x="2136020" y="1255063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정규식, 암호화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22"/>
          <p:cNvSpPr/>
          <p:nvPr/>
        </p:nvSpPr>
        <p:spPr>
          <a:xfrm>
            <a:off x="4012590" y="28649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이메일 인증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4" name="Google Shape;194;p22"/>
          <p:cNvCxnSpPr>
            <a:stCxn id="190" idx="3"/>
            <a:endCxn id="193" idx="1"/>
          </p:cNvCxnSpPr>
          <p:nvPr/>
        </p:nvCxnSpPr>
        <p:spPr>
          <a:xfrm>
            <a:off x="3592365" y="3085640"/>
            <a:ext cx="4203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5" name="Google Shape;195;p22"/>
          <p:cNvCxnSpPr>
            <a:stCxn id="182" idx="3"/>
            <a:endCxn id="193" idx="1"/>
          </p:cNvCxnSpPr>
          <p:nvPr/>
        </p:nvCxnSpPr>
        <p:spPr>
          <a:xfrm>
            <a:off x="3592365" y="2366315"/>
            <a:ext cx="420300" cy="719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6" name="Google Shape;196;p22"/>
          <p:cNvCxnSpPr>
            <a:stCxn id="185" idx="3"/>
            <a:endCxn id="193" idx="1"/>
          </p:cNvCxnSpPr>
          <p:nvPr/>
        </p:nvCxnSpPr>
        <p:spPr>
          <a:xfrm flipH="1" rot="10800000">
            <a:off x="3592365" y="3085565"/>
            <a:ext cx="420300" cy="719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7" name="Google Shape;197;p22"/>
          <p:cNvSpPr/>
          <p:nvPr/>
        </p:nvSpPr>
        <p:spPr>
          <a:xfrm>
            <a:off x="3733445" y="3474513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유효기간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(3분) 존재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22"/>
          <p:cNvSpPr/>
          <p:nvPr/>
        </p:nvSpPr>
        <p:spPr>
          <a:xfrm>
            <a:off x="5610015" y="34792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경고창 출력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5610015" y="22507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회원가입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9" name="Google Shape;199;p22"/>
          <p:cNvCxnSpPr>
            <a:stCxn id="193" idx="3"/>
            <a:endCxn id="188" idx="1"/>
          </p:cNvCxnSpPr>
          <p:nvPr/>
        </p:nvCxnSpPr>
        <p:spPr>
          <a:xfrm flipH="1" rot="10800000">
            <a:off x="5189790" y="2471240"/>
            <a:ext cx="420300" cy="614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0" name="Google Shape;200;p22"/>
          <p:cNvCxnSpPr>
            <a:stCxn id="193" idx="3"/>
            <a:endCxn id="198" idx="1"/>
          </p:cNvCxnSpPr>
          <p:nvPr/>
        </p:nvCxnSpPr>
        <p:spPr>
          <a:xfrm>
            <a:off x="5189790" y="3085640"/>
            <a:ext cx="420300" cy="614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76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35" name="Google Shape;1835;p76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A23-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기본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1836" name="Google Shape;1836;p76"/>
          <p:cNvSpPr txBox="1"/>
          <p:nvPr/>
        </p:nvSpPr>
        <p:spPr>
          <a:xfrm>
            <a:off x="3683630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7" name="Google Shape;1837;p76"/>
          <p:cNvSpPr/>
          <p:nvPr/>
        </p:nvSpPr>
        <p:spPr>
          <a:xfrm>
            <a:off x="823415" y="30361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프로젝트 추가버튼 클릭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8" name="Google Shape;1838;p76"/>
          <p:cNvSpPr/>
          <p:nvPr/>
        </p:nvSpPr>
        <p:spPr>
          <a:xfrm>
            <a:off x="2949553" y="30361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프로젝트 등록폼 출력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39" name="Google Shape;1839;p76"/>
          <p:cNvCxnSpPr>
            <a:stCxn id="1837" idx="3"/>
            <a:endCxn id="1838" idx="1"/>
          </p:cNvCxnSpPr>
          <p:nvPr/>
        </p:nvCxnSpPr>
        <p:spPr>
          <a:xfrm>
            <a:off x="2000615" y="3256765"/>
            <a:ext cx="9489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40" name="Google Shape;1840;p76"/>
          <p:cNvSpPr/>
          <p:nvPr/>
        </p:nvSpPr>
        <p:spPr>
          <a:xfrm>
            <a:off x="5075678" y="30361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분류(개인, 그룹) 선택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41" name="Google Shape;1841;p76"/>
          <p:cNvCxnSpPr>
            <a:stCxn id="1838" idx="3"/>
            <a:endCxn id="1840" idx="1"/>
          </p:cNvCxnSpPr>
          <p:nvPr/>
        </p:nvCxnSpPr>
        <p:spPr>
          <a:xfrm>
            <a:off x="4126753" y="3256828"/>
            <a:ext cx="9489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42" name="Google Shape;1842;p76"/>
          <p:cNvSpPr/>
          <p:nvPr/>
        </p:nvSpPr>
        <p:spPr>
          <a:xfrm>
            <a:off x="7201790" y="30361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새 프로젝트 생성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43" name="Google Shape;1843;p76"/>
          <p:cNvCxnSpPr>
            <a:stCxn id="1840" idx="3"/>
            <a:endCxn id="1842" idx="1"/>
          </p:cNvCxnSpPr>
          <p:nvPr/>
        </p:nvCxnSpPr>
        <p:spPr>
          <a:xfrm>
            <a:off x="6252878" y="3256815"/>
            <a:ext cx="9489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44" name="Google Shape;1844;p76"/>
          <p:cNvSpPr/>
          <p:nvPr/>
        </p:nvSpPr>
        <p:spPr>
          <a:xfrm>
            <a:off x="5075678" y="37546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프로젝트 멤버 초대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45" name="Google Shape;1845;p76"/>
          <p:cNvCxnSpPr>
            <a:stCxn id="1838" idx="3"/>
            <a:endCxn id="1844" idx="1"/>
          </p:cNvCxnSpPr>
          <p:nvPr/>
        </p:nvCxnSpPr>
        <p:spPr>
          <a:xfrm>
            <a:off x="4126753" y="3256828"/>
            <a:ext cx="948900" cy="718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46" name="Google Shape;1846;p76"/>
          <p:cNvCxnSpPr>
            <a:stCxn id="1844" idx="3"/>
            <a:endCxn id="1842" idx="1"/>
          </p:cNvCxnSpPr>
          <p:nvPr/>
        </p:nvCxnSpPr>
        <p:spPr>
          <a:xfrm flipH="1" rot="10800000">
            <a:off x="6252878" y="3256765"/>
            <a:ext cx="948900" cy="718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47" name="Google Shape;1847;p76"/>
          <p:cNvSpPr/>
          <p:nvPr/>
        </p:nvSpPr>
        <p:spPr>
          <a:xfrm>
            <a:off x="5075678" y="23177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프로젝트명 입력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48" name="Google Shape;1848;p76"/>
          <p:cNvCxnSpPr>
            <a:stCxn id="1838" idx="3"/>
            <a:endCxn id="1847" idx="1"/>
          </p:cNvCxnSpPr>
          <p:nvPr/>
        </p:nvCxnSpPr>
        <p:spPr>
          <a:xfrm flipH="1" rot="10800000">
            <a:off x="4126753" y="2538328"/>
            <a:ext cx="948900" cy="718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49" name="Google Shape;1849;p76"/>
          <p:cNvCxnSpPr>
            <a:stCxn id="1847" idx="3"/>
            <a:endCxn id="1842" idx="1"/>
          </p:cNvCxnSpPr>
          <p:nvPr/>
        </p:nvCxnSpPr>
        <p:spPr>
          <a:xfrm>
            <a:off x="6252878" y="2538365"/>
            <a:ext cx="948900" cy="718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50" name="Google Shape;1850;p76"/>
          <p:cNvSpPr/>
          <p:nvPr/>
        </p:nvSpPr>
        <p:spPr>
          <a:xfrm>
            <a:off x="4796533" y="1484975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정규식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8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77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60" name="Google Shape;1860;p77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A23-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기본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1861" name="Google Shape;1861;p77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PL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2" name="Google Shape;1862;p77"/>
          <p:cNvSpPr/>
          <p:nvPr/>
        </p:nvSpPr>
        <p:spPr>
          <a:xfrm>
            <a:off x="586765" y="30926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프로젝트 멤버 초대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3" name="Google Shape;1863;p77"/>
          <p:cNvSpPr/>
          <p:nvPr/>
        </p:nvSpPr>
        <p:spPr>
          <a:xfrm>
            <a:off x="1957065" y="30926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권한 설정 후 초대 메일 전송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64" name="Google Shape;1864;p77"/>
          <p:cNvCxnSpPr>
            <a:stCxn id="1862" idx="3"/>
            <a:endCxn id="1863" idx="1"/>
          </p:cNvCxnSpPr>
          <p:nvPr/>
        </p:nvCxnSpPr>
        <p:spPr>
          <a:xfrm>
            <a:off x="1763965" y="3313278"/>
            <a:ext cx="1932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65" name="Google Shape;1865;p77"/>
          <p:cNvSpPr/>
          <p:nvPr/>
        </p:nvSpPr>
        <p:spPr>
          <a:xfrm>
            <a:off x="3327390" y="27087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프로젝트 초대 수락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6" name="Google Shape;1866;p77"/>
          <p:cNvSpPr/>
          <p:nvPr/>
        </p:nvSpPr>
        <p:spPr>
          <a:xfrm>
            <a:off x="419758" y="2278963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PL이 멤버 초대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67" name="Google Shape;1867;p77"/>
          <p:cNvCxnSpPr>
            <a:stCxn id="1863" idx="3"/>
            <a:endCxn id="1865" idx="1"/>
          </p:cNvCxnSpPr>
          <p:nvPr/>
        </p:nvCxnSpPr>
        <p:spPr>
          <a:xfrm flipH="1" rot="10800000">
            <a:off x="3134265" y="2929278"/>
            <a:ext cx="193200" cy="384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68" name="Google Shape;1868;p77"/>
          <p:cNvSpPr/>
          <p:nvPr/>
        </p:nvSpPr>
        <p:spPr>
          <a:xfrm>
            <a:off x="3327378" y="34765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프로젝트 초대 거절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9" name="Google Shape;1869;p77"/>
          <p:cNvSpPr/>
          <p:nvPr/>
        </p:nvSpPr>
        <p:spPr>
          <a:xfrm>
            <a:off x="4697715" y="27087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이메일 DB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70" name="Google Shape;1870;p77"/>
          <p:cNvCxnSpPr>
            <a:stCxn id="1865" idx="3"/>
            <a:endCxn id="1869" idx="1"/>
          </p:cNvCxnSpPr>
          <p:nvPr/>
        </p:nvCxnSpPr>
        <p:spPr>
          <a:xfrm>
            <a:off x="4504590" y="2929403"/>
            <a:ext cx="1932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71" name="Google Shape;1871;p77"/>
          <p:cNvSpPr/>
          <p:nvPr/>
        </p:nvSpPr>
        <p:spPr>
          <a:xfrm>
            <a:off x="6068040" y="21647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이메일 존재함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72" name="Google Shape;1872;p77"/>
          <p:cNvCxnSpPr>
            <a:stCxn id="1869" idx="3"/>
            <a:endCxn id="1871" idx="1"/>
          </p:cNvCxnSpPr>
          <p:nvPr/>
        </p:nvCxnSpPr>
        <p:spPr>
          <a:xfrm flipH="1" rot="10800000">
            <a:off x="5874915" y="2385478"/>
            <a:ext cx="193200" cy="543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73" name="Google Shape;1873;p77"/>
          <p:cNvCxnSpPr>
            <a:stCxn id="1863" idx="3"/>
            <a:endCxn id="1868" idx="1"/>
          </p:cNvCxnSpPr>
          <p:nvPr/>
        </p:nvCxnSpPr>
        <p:spPr>
          <a:xfrm>
            <a:off x="3134265" y="3313278"/>
            <a:ext cx="193200" cy="384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74" name="Google Shape;1874;p77"/>
          <p:cNvSpPr/>
          <p:nvPr/>
        </p:nvSpPr>
        <p:spPr>
          <a:xfrm>
            <a:off x="6068040" y="32526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이메일 존재하지 않음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75" name="Google Shape;1875;p77"/>
          <p:cNvCxnSpPr>
            <a:stCxn id="1869" idx="3"/>
            <a:endCxn id="1874" idx="1"/>
          </p:cNvCxnSpPr>
          <p:nvPr/>
        </p:nvCxnSpPr>
        <p:spPr>
          <a:xfrm>
            <a:off x="5874915" y="2929378"/>
            <a:ext cx="193200" cy="543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76" name="Google Shape;1876;p77"/>
          <p:cNvSpPr/>
          <p:nvPr/>
        </p:nvSpPr>
        <p:spPr>
          <a:xfrm>
            <a:off x="7438440" y="32526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회원가입 페이지 이동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7" name="Google Shape;1877;p77"/>
          <p:cNvSpPr/>
          <p:nvPr/>
        </p:nvSpPr>
        <p:spPr>
          <a:xfrm>
            <a:off x="6968433" y="3929488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가입 완료 후 상세페이지로 이동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78" name="Google Shape;1878;p77"/>
          <p:cNvCxnSpPr>
            <a:stCxn id="1874" idx="3"/>
            <a:endCxn id="1876" idx="1"/>
          </p:cNvCxnSpPr>
          <p:nvPr/>
        </p:nvCxnSpPr>
        <p:spPr>
          <a:xfrm>
            <a:off x="7245240" y="3473315"/>
            <a:ext cx="1932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79" name="Google Shape;1879;p77"/>
          <p:cNvSpPr/>
          <p:nvPr/>
        </p:nvSpPr>
        <p:spPr>
          <a:xfrm>
            <a:off x="7404240" y="18376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로그인 페이지 이동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0" name="Google Shape;1880;p77"/>
          <p:cNvSpPr/>
          <p:nvPr/>
        </p:nvSpPr>
        <p:spPr>
          <a:xfrm>
            <a:off x="7404240" y="24919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프로젝트 상세 페이지로 이동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81" name="Google Shape;1881;p77"/>
          <p:cNvCxnSpPr>
            <a:stCxn id="1871" idx="3"/>
            <a:endCxn id="1879" idx="1"/>
          </p:cNvCxnSpPr>
          <p:nvPr/>
        </p:nvCxnSpPr>
        <p:spPr>
          <a:xfrm flipH="1" rot="10800000">
            <a:off x="7245240" y="2058440"/>
            <a:ext cx="159000" cy="327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82" name="Google Shape;1882;p77"/>
          <p:cNvCxnSpPr>
            <a:stCxn id="1871" idx="3"/>
            <a:endCxn id="1880" idx="1"/>
          </p:cNvCxnSpPr>
          <p:nvPr/>
        </p:nvCxnSpPr>
        <p:spPr>
          <a:xfrm>
            <a:off x="7245240" y="2385440"/>
            <a:ext cx="159000" cy="327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83" name="Google Shape;1883;p77"/>
          <p:cNvSpPr/>
          <p:nvPr/>
        </p:nvSpPr>
        <p:spPr>
          <a:xfrm>
            <a:off x="6968433" y="1009075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로그인 후 상세페이지로 이동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78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93" name="Google Shape;1893;p78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A23-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기본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1894" name="Google Shape;1894;p78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5" name="Google Shape;1895;p78"/>
          <p:cNvSpPr/>
          <p:nvPr/>
        </p:nvSpPr>
        <p:spPr>
          <a:xfrm>
            <a:off x="450015" y="26047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Aside Bar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6" name="Google Shape;1896;p78"/>
          <p:cNvSpPr/>
          <p:nvPr/>
        </p:nvSpPr>
        <p:spPr>
          <a:xfrm>
            <a:off x="2825065" y="26047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그룹 프로젝트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97" name="Google Shape;1897;p78"/>
          <p:cNvCxnSpPr>
            <a:stCxn id="1895" idx="3"/>
            <a:endCxn id="1896" idx="1"/>
          </p:cNvCxnSpPr>
          <p:nvPr/>
        </p:nvCxnSpPr>
        <p:spPr>
          <a:xfrm>
            <a:off x="1627215" y="2825378"/>
            <a:ext cx="11979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98" name="Google Shape;1898;p78"/>
          <p:cNvSpPr/>
          <p:nvPr/>
        </p:nvSpPr>
        <p:spPr>
          <a:xfrm>
            <a:off x="5200115" y="26047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프로젝트명 클릭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99" name="Google Shape;1899;p78"/>
          <p:cNvCxnSpPr>
            <a:stCxn id="1896" idx="3"/>
            <a:endCxn id="1898" idx="1"/>
          </p:cNvCxnSpPr>
          <p:nvPr/>
        </p:nvCxnSpPr>
        <p:spPr>
          <a:xfrm>
            <a:off x="4002265" y="2825378"/>
            <a:ext cx="11979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00" name="Google Shape;1900;p78"/>
          <p:cNvSpPr/>
          <p:nvPr/>
        </p:nvSpPr>
        <p:spPr>
          <a:xfrm>
            <a:off x="7575165" y="26047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프로젝트 상세페이지 이동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01" name="Google Shape;1901;p78"/>
          <p:cNvCxnSpPr>
            <a:stCxn id="1898" idx="3"/>
            <a:endCxn id="1900" idx="1"/>
          </p:cNvCxnSpPr>
          <p:nvPr/>
        </p:nvCxnSpPr>
        <p:spPr>
          <a:xfrm>
            <a:off x="6377315" y="2825378"/>
            <a:ext cx="11979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02" name="Google Shape;1902;p78"/>
          <p:cNvSpPr/>
          <p:nvPr/>
        </p:nvSpPr>
        <p:spPr>
          <a:xfrm>
            <a:off x="2825065" y="35906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콜라보 프로젝트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3" name="Google Shape;1903;p78"/>
          <p:cNvSpPr/>
          <p:nvPr/>
        </p:nvSpPr>
        <p:spPr>
          <a:xfrm>
            <a:off x="2825065" y="17037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개인 프로젝트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4" name="Google Shape;1904;p78"/>
          <p:cNvSpPr/>
          <p:nvPr/>
        </p:nvSpPr>
        <p:spPr>
          <a:xfrm>
            <a:off x="2545933" y="4193838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COLLAPSE 펼치기/닫기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05" name="Google Shape;1905;p78"/>
          <p:cNvCxnSpPr>
            <a:stCxn id="1895" idx="3"/>
            <a:endCxn id="1902" idx="1"/>
          </p:cNvCxnSpPr>
          <p:nvPr/>
        </p:nvCxnSpPr>
        <p:spPr>
          <a:xfrm>
            <a:off x="1627215" y="2825378"/>
            <a:ext cx="1197900" cy="985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06" name="Google Shape;1906;p78"/>
          <p:cNvCxnSpPr>
            <a:stCxn id="1895" idx="3"/>
            <a:endCxn id="1903" idx="1"/>
          </p:cNvCxnSpPr>
          <p:nvPr/>
        </p:nvCxnSpPr>
        <p:spPr>
          <a:xfrm flipH="1" rot="10800000">
            <a:off x="1627215" y="1924478"/>
            <a:ext cx="1197900" cy="900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07" name="Google Shape;1907;p78"/>
          <p:cNvCxnSpPr>
            <a:stCxn id="1903" idx="3"/>
            <a:endCxn id="1898" idx="1"/>
          </p:cNvCxnSpPr>
          <p:nvPr/>
        </p:nvCxnSpPr>
        <p:spPr>
          <a:xfrm>
            <a:off x="4002265" y="1924428"/>
            <a:ext cx="1197900" cy="900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08" name="Google Shape;1908;p78"/>
          <p:cNvCxnSpPr>
            <a:stCxn id="1902" idx="3"/>
            <a:endCxn id="1898" idx="1"/>
          </p:cNvCxnSpPr>
          <p:nvPr/>
        </p:nvCxnSpPr>
        <p:spPr>
          <a:xfrm flipH="1" rot="10800000">
            <a:off x="4002265" y="2825453"/>
            <a:ext cx="1197900" cy="985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p79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18" name="Google Shape;1918;p79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A23-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기본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1919" name="Google Shape;1919;p79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0" name="Google Shape;1920;p79"/>
          <p:cNvSpPr/>
          <p:nvPr/>
        </p:nvSpPr>
        <p:spPr>
          <a:xfrm>
            <a:off x="526853" y="28218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검색창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1" name="Google Shape;1921;p79"/>
          <p:cNvSpPr/>
          <p:nvPr/>
        </p:nvSpPr>
        <p:spPr>
          <a:xfrm>
            <a:off x="2269728" y="28219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프로젝트명 입력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22" name="Google Shape;1922;p79"/>
          <p:cNvCxnSpPr>
            <a:stCxn id="1920" idx="3"/>
            <a:endCxn id="1921" idx="1"/>
          </p:cNvCxnSpPr>
          <p:nvPr/>
        </p:nvCxnSpPr>
        <p:spPr>
          <a:xfrm>
            <a:off x="1704053" y="3042540"/>
            <a:ext cx="565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23" name="Google Shape;1923;p79"/>
          <p:cNvSpPr/>
          <p:nvPr/>
        </p:nvSpPr>
        <p:spPr>
          <a:xfrm>
            <a:off x="4012603" y="28218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검색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24" name="Google Shape;1924;p79"/>
          <p:cNvCxnSpPr>
            <a:stCxn id="1921" idx="3"/>
            <a:endCxn id="1923" idx="1"/>
          </p:cNvCxnSpPr>
          <p:nvPr/>
        </p:nvCxnSpPr>
        <p:spPr>
          <a:xfrm>
            <a:off x="3446928" y="3042553"/>
            <a:ext cx="565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25" name="Google Shape;1925;p79"/>
          <p:cNvSpPr/>
          <p:nvPr/>
        </p:nvSpPr>
        <p:spPr>
          <a:xfrm>
            <a:off x="5755478" y="28218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이메일 페이지 이동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26" name="Google Shape;1926;p79"/>
          <p:cNvCxnSpPr>
            <a:stCxn id="1923" idx="3"/>
            <a:endCxn id="1925" idx="1"/>
          </p:cNvCxnSpPr>
          <p:nvPr/>
        </p:nvCxnSpPr>
        <p:spPr>
          <a:xfrm>
            <a:off x="5189803" y="3042540"/>
            <a:ext cx="565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27" name="Google Shape;1927;p79"/>
          <p:cNvSpPr/>
          <p:nvPr/>
        </p:nvSpPr>
        <p:spPr>
          <a:xfrm>
            <a:off x="7498353" y="28218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정렬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8" name="Google Shape;1928;p79"/>
          <p:cNvSpPr/>
          <p:nvPr/>
        </p:nvSpPr>
        <p:spPr>
          <a:xfrm>
            <a:off x="7219208" y="3373138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진행 중, 파기 중, 완료된 프로젝트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29" name="Google Shape;1929;p79"/>
          <p:cNvCxnSpPr>
            <a:stCxn id="1925" idx="3"/>
            <a:endCxn id="1927" idx="1"/>
          </p:cNvCxnSpPr>
          <p:nvPr/>
        </p:nvCxnSpPr>
        <p:spPr>
          <a:xfrm>
            <a:off x="6932678" y="3042540"/>
            <a:ext cx="565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p80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39" name="Google Shape;1939;p80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A23-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기본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1940" name="Google Shape;1940;p80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PL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1" name="Google Shape;1941;p80"/>
          <p:cNvSpPr/>
          <p:nvPr/>
        </p:nvSpPr>
        <p:spPr>
          <a:xfrm>
            <a:off x="2121128" y="26896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프로젝트 공개범위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2" name="Google Shape;1942;p80"/>
          <p:cNvSpPr/>
          <p:nvPr/>
        </p:nvSpPr>
        <p:spPr>
          <a:xfrm>
            <a:off x="5861653" y="26896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프로텍트 (PROTECT)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43" name="Google Shape;1943;p80"/>
          <p:cNvCxnSpPr>
            <a:stCxn id="1941" idx="3"/>
            <a:endCxn id="1942" idx="1"/>
          </p:cNvCxnSpPr>
          <p:nvPr/>
        </p:nvCxnSpPr>
        <p:spPr>
          <a:xfrm>
            <a:off x="3298328" y="2910278"/>
            <a:ext cx="25632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44" name="Google Shape;1944;p80"/>
          <p:cNvSpPr/>
          <p:nvPr/>
        </p:nvSpPr>
        <p:spPr>
          <a:xfrm>
            <a:off x="5861653" y="36755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프라이빗 (PRIVATE)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5" name="Google Shape;1945;p80"/>
          <p:cNvSpPr/>
          <p:nvPr/>
        </p:nvSpPr>
        <p:spPr>
          <a:xfrm>
            <a:off x="5861653" y="17886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퍼블릭 (PUBLIC)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46" name="Google Shape;1946;p80"/>
          <p:cNvCxnSpPr>
            <a:stCxn id="1941" idx="3"/>
            <a:endCxn id="1944" idx="1"/>
          </p:cNvCxnSpPr>
          <p:nvPr/>
        </p:nvCxnSpPr>
        <p:spPr>
          <a:xfrm>
            <a:off x="3298328" y="2910278"/>
            <a:ext cx="2563200" cy="985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47" name="Google Shape;1947;p80"/>
          <p:cNvCxnSpPr>
            <a:stCxn id="1941" idx="3"/>
            <a:endCxn id="1945" idx="1"/>
          </p:cNvCxnSpPr>
          <p:nvPr/>
        </p:nvCxnSpPr>
        <p:spPr>
          <a:xfrm flipH="1" rot="10800000">
            <a:off x="3298328" y="2009378"/>
            <a:ext cx="2563200" cy="900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p81"/>
          <p:cNvSpPr/>
          <p:nvPr/>
        </p:nvSpPr>
        <p:spPr>
          <a:xfrm>
            <a:off x="4786508" y="2977288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미등록시, +버튼 존재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7" name="Google Shape;1957;p81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58" name="Google Shape;1958;p81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A24-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~ </a:t>
                      </a:r>
                      <a:r>
                        <a:rPr lang="ko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UB-A24-002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상세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1959" name="Google Shape;1959;p81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/ PL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0" name="Google Shape;1960;p81"/>
          <p:cNvSpPr/>
          <p:nvPr/>
        </p:nvSpPr>
        <p:spPr>
          <a:xfrm>
            <a:off x="1372503" y="29511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프로젝트 상세 페이지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1" name="Google Shape;1961;p81"/>
          <p:cNvSpPr/>
          <p:nvPr/>
        </p:nvSpPr>
        <p:spPr>
          <a:xfrm>
            <a:off x="3359715" y="21826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멤버 리스트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62" name="Google Shape;1962;p81"/>
          <p:cNvCxnSpPr>
            <a:stCxn id="1960" idx="3"/>
            <a:endCxn id="1961" idx="1"/>
          </p:cNvCxnSpPr>
          <p:nvPr/>
        </p:nvCxnSpPr>
        <p:spPr>
          <a:xfrm flipH="1" rot="10800000">
            <a:off x="2549703" y="2403203"/>
            <a:ext cx="810000" cy="768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63" name="Google Shape;1963;p81"/>
          <p:cNvSpPr/>
          <p:nvPr/>
        </p:nvSpPr>
        <p:spPr>
          <a:xfrm>
            <a:off x="3359715" y="29511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핵심 리소스 리스트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4" name="Google Shape;1964;p81"/>
          <p:cNvSpPr/>
          <p:nvPr/>
        </p:nvSpPr>
        <p:spPr>
          <a:xfrm>
            <a:off x="3359840" y="14141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프로젝트명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5" name="Google Shape;1965;p81"/>
          <p:cNvSpPr/>
          <p:nvPr/>
        </p:nvSpPr>
        <p:spPr>
          <a:xfrm>
            <a:off x="4987065" y="21826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닉네임, 권한 출력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6" name="Google Shape;1966;p81"/>
          <p:cNvSpPr/>
          <p:nvPr/>
        </p:nvSpPr>
        <p:spPr>
          <a:xfrm>
            <a:off x="6289233" y="2072825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권한 없으면, 권한 추가 텍스트 출력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7" name="Google Shape;1967;p81"/>
          <p:cNvSpPr/>
          <p:nvPr/>
        </p:nvSpPr>
        <p:spPr>
          <a:xfrm>
            <a:off x="3359715" y="37196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공지 게시글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8" name="Google Shape;1968;p81"/>
          <p:cNvSpPr/>
          <p:nvPr/>
        </p:nvSpPr>
        <p:spPr>
          <a:xfrm>
            <a:off x="3359715" y="44882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중요 첨부파일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9" name="Google Shape;1969;p81"/>
          <p:cNvSpPr/>
          <p:nvPr/>
        </p:nvSpPr>
        <p:spPr>
          <a:xfrm>
            <a:off x="4987065" y="37197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공지 등록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0" name="Google Shape;1970;p81"/>
          <p:cNvSpPr/>
          <p:nvPr/>
        </p:nvSpPr>
        <p:spPr>
          <a:xfrm>
            <a:off x="4987065" y="44882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첨부파일 등록, 추가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71" name="Google Shape;1971;p81"/>
          <p:cNvCxnSpPr>
            <a:stCxn id="1960" idx="3"/>
            <a:endCxn id="1964" idx="1"/>
          </p:cNvCxnSpPr>
          <p:nvPr/>
        </p:nvCxnSpPr>
        <p:spPr>
          <a:xfrm flipH="1" rot="10800000">
            <a:off x="2549703" y="1634903"/>
            <a:ext cx="810000" cy="1536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72" name="Google Shape;1972;p81"/>
          <p:cNvCxnSpPr>
            <a:stCxn id="1960" idx="3"/>
            <a:endCxn id="1963" idx="1"/>
          </p:cNvCxnSpPr>
          <p:nvPr/>
        </p:nvCxnSpPr>
        <p:spPr>
          <a:xfrm>
            <a:off x="2549703" y="3171803"/>
            <a:ext cx="8100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73" name="Google Shape;1973;p81"/>
          <p:cNvCxnSpPr>
            <a:stCxn id="1960" idx="3"/>
            <a:endCxn id="1967" idx="1"/>
          </p:cNvCxnSpPr>
          <p:nvPr/>
        </p:nvCxnSpPr>
        <p:spPr>
          <a:xfrm>
            <a:off x="2549703" y="3171803"/>
            <a:ext cx="810000" cy="768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74" name="Google Shape;1974;p81"/>
          <p:cNvCxnSpPr>
            <a:stCxn id="1960" idx="3"/>
            <a:endCxn id="1968" idx="1"/>
          </p:cNvCxnSpPr>
          <p:nvPr/>
        </p:nvCxnSpPr>
        <p:spPr>
          <a:xfrm>
            <a:off x="2549703" y="3171803"/>
            <a:ext cx="810000" cy="1537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75" name="Google Shape;1975;p81"/>
          <p:cNvCxnSpPr>
            <a:stCxn id="1961" idx="3"/>
            <a:endCxn id="1965" idx="1"/>
          </p:cNvCxnSpPr>
          <p:nvPr/>
        </p:nvCxnSpPr>
        <p:spPr>
          <a:xfrm>
            <a:off x="4536915" y="2403278"/>
            <a:ext cx="4503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76" name="Google Shape;1976;p81"/>
          <p:cNvCxnSpPr>
            <a:stCxn id="1967" idx="3"/>
            <a:endCxn id="1969" idx="1"/>
          </p:cNvCxnSpPr>
          <p:nvPr/>
        </p:nvCxnSpPr>
        <p:spPr>
          <a:xfrm>
            <a:off x="4536915" y="3940315"/>
            <a:ext cx="4503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77" name="Google Shape;1977;p81"/>
          <p:cNvCxnSpPr>
            <a:stCxn id="1968" idx="3"/>
            <a:endCxn id="1970" idx="1"/>
          </p:cNvCxnSpPr>
          <p:nvPr/>
        </p:nvCxnSpPr>
        <p:spPr>
          <a:xfrm>
            <a:off x="4536915" y="4708853"/>
            <a:ext cx="4503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78" name="Google Shape;1978;p81"/>
          <p:cNvSpPr/>
          <p:nvPr/>
        </p:nvSpPr>
        <p:spPr>
          <a:xfrm>
            <a:off x="4987078" y="14141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프로젝트명 수정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79" name="Google Shape;1979;p81"/>
          <p:cNvCxnSpPr>
            <a:stCxn id="1964" idx="3"/>
            <a:endCxn id="1978" idx="1"/>
          </p:cNvCxnSpPr>
          <p:nvPr/>
        </p:nvCxnSpPr>
        <p:spPr>
          <a:xfrm>
            <a:off x="4537040" y="1634753"/>
            <a:ext cx="4500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80" name="Google Shape;1980;p81"/>
          <p:cNvSpPr/>
          <p:nvPr/>
        </p:nvSpPr>
        <p:spPr>
          <a:xfrm>
            <a:off x="6614303" y="14141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프로젝트명 수정 알림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81" name="Google Shape;1981;p81"/>
          <p:cNvCxnSpPr>
            <a:stCxn id="1978" idx="3"/>
            <a:endCxn id="1980" idx="1"/>
          </p:cNvCxnSpPr>
          <p:nvPr/>
        </p:nvCxnSpPr>
        <p:spPr>
          <a:xfrm>
            <a:off x="6164278" y="1634753"/>
            <a:ext cx="4500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9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p82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91" name="Google Shape;1991;p82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A23-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상세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1992" name="Google Shape;1992;p82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PL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3" name="Google Shape;1993;p82"/>
          <p:cNvSpPr/>
          <p:nvPr/>
        </p:nvSpPr>
        <p:spPr>
          <a:xfrm>
            <a:off x="586765" y="30926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프로젝트 멤버 초대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4" name="Google Shape;1994;p82"/>
          <p:cNvSpPr/>
          <p:nvPr/>
        </p:nvSpPr>
        <p:spPr>
          <a:xfrm>
            <a:off x="1957065" y="30926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권한 설정 후 초대 메일 전송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95" name="Google Shape;1995;p82"/>
          <p:cNvCxnSpPr>
            <a:stCxn id="1993" idx="3"/>
            <a:endCxn id="1994" idx="1"/>
          </p:cNvCxnSpPr>
          <p:nvPr/>
        </p:nvCxnSpPr>
        <p:spPr>
          <a:xfrm>
            <a:off x="1763965" y="3313278"/>
            <a:ext cx="1932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96" name="Google Shape;1996;p82"/>
          <p:cNvSpPr/>
          <p:nvPr/>
        </p:nvSpPr>
        <p:spPr>
          <a:xfrm>
            <a:off x="3327390" y="27087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프로젝트 초대 수락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7" name="Google Shape;1997;p82"/>
          <p:cNvSpPr/>
          <p:nvPr/>
        </p:nvSpPr>
        <p:spPr>
          <a:xfrm>
            <a:off x="419758" y="2278963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PL이 멤버 초대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98" name="Google Shape;1998;p82"/>
          <p:cNvCxnSpPr>
            <a:stCxn id="1994" idx="3"/>
            <a:endCxn id="1996" idx="1"/>
          </p:cNvCxnSpPr>
          <p:nvPr/>
        </p:nvCxnSpPr>
        <p:spPr>
          <a:xfrm flipH="1" rot="10800000">
            <a:off x="3134265" y="2929278"/>
            <a:ext cx="193200" cy="384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99" name="Google Shape;1999;p82"/>
          <p:cNvSpPr/>
          <p:nvPr/>
        </p:nvSpPr>
        <p:spPr>
          <a:xfrm>
            <a:off x="3327378" y="34765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프로젝트 초대 거절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0" name="Google Shape;2000;p82"/>
          <p:cNvSpPr/>
          <p:nvPr/>
        </p:nvSpPr>
        <p:spPr>
          <a:xfrm>
            <a:off x="4697715" y="27087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이메일 DB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01" name="Google Shape;2001;p82"/>
          <p:cNvCxnSpPr>
            <a:stCxn id="1996" idx="3"/>
            <a:endCxn id="2000" idx="1"/>
          </p:cNvCxnSpPr>
          <p:nvPr/>
        </p:nvCxnSpPr>
        <p:spPr>
          <a:xfrm>
            <a:off x="4504590" y="2929403"/>
            <a:ext cx="1932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02" name="Google Shape;2002;p82"/>
          <p:cNvSpPr/>
          <p:nvPr/>
        </p:nvSpPr>
        <p:spPr>
          <a:xfrm>
            <a:off x="6068040" y="21647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이메일 존재함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03" name="Google Shape;2003;p82"/>
          <p:cNvCxnSpPr>
            <a:stCxn id="2000" idx="3"/>
            <a:endCxn id="2002" idx="1"/>
          </p:cNvCxnSpPr>
          <p:nvPr/>
        </p:nvCxnSpPr>
        <p:spPr>
          <a:xfrm flipH="1" rot="10800000">
            <a:off x="5874915" y="2385478"/>
            <a:ext cx="193200" cy="543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04" name="Google Shape;2004;p82"/>
          <p:cNvCxnSpPr>
            <a:stCxn id="1994" idx="3"/>
            <a:endCxn id="1999" idx="1"/>
          </p:cNvCxnSpPr>
          <p:nvPr/>
        </p:nvCxnSpPr>
        <p:spPr>
          <a:xfrm>
            <a:off x="3134265" y="3313278"/>
            <a:ext cx="193200" cy="384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05" name="Google Shape;2005;p82"/>
          <p:cNvSpPr/>
          <p:nvPr/>
        </p:nvSpPr>
        <p:spPr>
          <a:xfrm>
            <a:off x="6068040" y="32526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이메일 존재하지 않음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06" name="Google Shape;2006;p82"/>
          <p:cNvCxnSpPr>
            <a:stCxn id="2000" idx="3"/>
            <a:endCxn id="2005" idx="1"/>
          </p:cNvCxnSpPr>
          <p:nvPr/>
        </p:nvCxnSpPr>
        <p:spPr>
          <a:xfrm>
            <a:off x="5874915" y="2929378"/>
            <a:ext cx="193200" cy="543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07" name="Google Shape;2007;p82"/>
          <p:cNvSpPr/>
          <p:nvPr/>
        </p:nvSpPr>
        <p:spPr>
          <a:xfrm>
            <a:off x="7438440" y="32526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회원가입 페이지 이동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8" name="Google Shape;2008;p82"/>
          <p:cNvSpPr/>
          <p:nvPr/>
        </p:nvSpPr>
        <p:spPr>
          <a:xfrm>
            <a:off x="6968433" y="3929488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가입 완료 후 상세페이지로 이동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09" name="Google Shape;2009;p82"/>
          <p:cNvCxnSpPr>
            <a:stCxn id="2005" idx="3"/>
            <a:endCxn id="2007" idx="1"/>
          </p:cNvCxnSpPr>
          <p:nvPr/>
        </p:nvCxnSpPr>
        <p:spPr>
          <a:xfrm>
            <a:off x="7245240" y="3473315"/>
            <a:ext cx="1932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10" name="Google Shape;2010;p82"/>
          <p:cNvSpPr/>
          <p:nvPr/>
        </p:nvSpPr>
        <p:spPr>
          <a:xfrm>
            <a:off x="7404240" y="18376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로그인 페이지 이동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1" name="Google Shape;2011;p82"/>
          <p:cNvSpPr/>
          <p:nvPr/>
        </p:nvSpPr>
        <p:spPr>
          <a:xfrm>
            <a:off x="7404240" y="24919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프로젝트 상세 페이지로 이동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12" name="Google Shape;2012;p82"/>
          <p:cNvCxnSpPr>
            <a:stCxn id="2002" idx="3"/>
            <a:endCxn id="2010" idx="1"/>
          </p:cNvCxnSpPr>
          <p:nvPr/>
        </p:nvCxnSpPr>
        <p:spPr>
          <a:xfrm flipH="1" rot="10800000">
            <a:off x="7245240" y="2058440"/>
            <a:ext cx="159000" cy="327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13" name="Google Shape;2013;p82"/>
          <p:cNvCxnSpPr>
            <a:stCxn id="2002" idx="3"/>
            <a:endCxn id="2011" idx="1"/>
          </p:cNvCxnSpPr>
          <p:nvPr/>
        </p:nvCxnSpPr>
        <p:spPr>
          <a:xfrm>
            <a:off x="7245240" y="2385440"/>
            <a:ext cx="159000" cy="327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14" name="Google Shape;2014;p82"/>
          <p:cNvSpPr/>
          <p:nvPr/>
        </p:nvSpPr>
        <p:spPr>
          <a:xfrm>
            <a:off x="6968433" y="1009075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로그인 후 상세페이지로 이동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83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24" name="Google Shape;2024;p83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A23-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 ~ </a:t>
                      </a:r>
                      <a:r>
                        <a:rPr lang="ko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UB-A23-005</a:t>
                      </a:r>
                      <a:endParaRPr b="1"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상세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2025" name="Google Shape;2025;p83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/ </a:t>
            </a: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PL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6" name="Google Shape;2026;p83"/>
          <p:cNvSpPr/>
          <p:nvPr/>
        </p:nvSpPr>
        <p:spPr>
          <a:xfrm>
            <a:off x="715190" y="26752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멤버 리스트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7" name="Google Shape;2027;p83"/>
          <p:cNvSpPr/>
          <p:nvPr/>
        </p:nvSpPr>
        <p:spPr>
          <a:xfrm>
            <a:off x="2516440" y="20227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자신의 썸네일 클릭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28" name="Google Shape;2028;p83"/>
          <p:cNvCxnSpPr>
            <a:stCxn id="2026" idx="3"/>
            <a:endCxn id="2027" idx="1"/>
          </p:cNvCxnSpPr>
          <p:nvPr/>
        </p:nvCxnSpPr>
        <p:spPr>
          <a:xfrm flipH="1" rot="10800000">
            <a:off x="1892390" y="2243378"/>
            <a:ext cx="624000" cy="652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29" name="Google Shape;2029;p83"/>
          <p:cNvSpPr/>
          <p:nvPr/>
        </p:nvSpPr>
        <p:spPr>
          <a:xfrm>
            <a:off x="2516440" y="33277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제명할 멤버 이름 클릭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30" name="Google Shape;2030;p83"/>
          <p:cNvCxnSpPr>
            <a:stCxn id="2026" idx="3"/>
            <a:endCxn id="2029" idx="1"/>
          </p:cNvCxnSpPr>
          <p:nvPr/>
        </p:nvCxnSpPr>
        <p:spPr>
          <a:xfrm>
            <a:off x="1892390" y="2895878"/>
            <a:ext cx="624000" cy="652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31" name="Google Shape;2031;p83"/>
          <p:cNvSpPr/>
          <p:nvPr/>
        </p:nvSpPr>
        <p:spPr>
          <a:xfrm>
            <a:off x="4773653" y="20227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멤버 탈퇴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2" name="Google Shape;2032;p83"/>
          <p:cNvSpPr/>
          <p:nvPr/>
        </p:nvSpPr>
        <p:spPr>
          <a:xfrm>
            <a:off x="7030853" y="20227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멤버 탈퇴 알림 전송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33" name="Google Shape;2033;p83"/>
          <p:cNvCxnSpPr>
            <a:stCxn id="2031" idx="3"/>
            <a:endCxn id="2032" idx="1"/>
          </p:cNvCxnSpPr>
          <p:nvPr/>
        </p:nvCxnSpPr>
        <p:spPr>
          <a:xfrm>
            <a:off x="5950853" y="2243403"/>
            <a:ext cx="10800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34" name="Google Shape;2034;p83"/>
          <p:cNvCxnSpPr>
            <a:stCxn id="2027" idx="3"/>
            <a:endCxn id="2031" idx="1"/>
          </p:cNvCxnSpPr>
          <p:nvPr/>
        </p:nvCxnSpPr>
        <p:spPr>
          <a:xfrm>
            <a:off x="3693640" y="2243403"/>
            <a:ext cx="10800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35" name="Google Shape;2035;p83"/>
          <p:cNvSpPr/>
          <p:nvPr/>
        </p:nvSpPr>
        <p:spPr>
          <a:xfrm>
            <a:off x="4773653" y="33277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멤버 제명 선택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6" name="Google Shape;2036;p83"/>
          <p:cNvSpPr/>
          <p:nvPr/>
        </p:nvSpPr>
        <p:spPr>
          <a:xfrm>
            <a:off x="7030853" y="33277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멤버 제명 알림 전송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37" name="Google Shape;2037;p83"/>
          <p:cNvCxnSpPr>
            <a:stCxn id="2035" idx="3"/>
            <a:endCxn id="2036" idx="1"/>
          </p:cNvCxnSpPr>
          <p:nvPr/>
        </p:nvCxnSpPr>
        <p:spPr>
          <a:xfrm>
            <a:off x="5950853" y="3548353"/>
            <a:ext cx="10800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38" name="Google Shape;2038;p83"/>
          <p:cNvCxnSpPr>
            <a:stCxn id="2029" idx="3"/>
            <a:endCxn id="2035" idx="1"/>
          </p:cNvCxnSpPr>
          <p:nvPr/>
        </p:nvCxnSpPr>
        <p:spPr>
          <a:xfrm>
            <a:off x="3693640" y="3548353"/>
            <a:ext cx="10800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39" name="Google Shape;2039;p83"/>
          <p:cNvSpPr/>
          <p:nvPr/>
        </p:nvSpPr>
        <p:spPr>
          <a:xfrm>
            <a:off x="6751695" y="2565413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작성했던 업무는 삭제 안됨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p84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49" name="Google Shape;2049;p84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A24-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상세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2050" name="Google Shape;2050;p84"/>
          <p:cNvSpPr txBox="1"/>
          <p:nvPr/>
        </p:nvSpPr>
        <p:spPr>
          <a:xfrm>
            <a:off x="3683630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/ PL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1" name="Google Shape;2051;p84"/>
          <p:cNvSpPr/>
          <p:nvPr/>
        </p:nvSpPr>
        <p:spPr>
          <a:xfrm>
            <a:off x="698778" y="28045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프로젝트 대시보드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2" name="Google Shape;2052;p84"/>
          <p:cNvSpPr/>
          <p:nvPr/>
        </p:nvSpPr>
        <p:spPr>
          <a:xfrm>
            <a:off x="2369853" y="19073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공지사항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53" name="Google Shape;2053;p84"/>
          <p:cNvCxnSpPr>
            <a:stCxn id="2051" idx="3"/>
            <a:endCxn id="2052" idx="1"/>
          </p:cNvCxnSpPr>
          <p:nvPr/>
        </p:nvCxnSpPr>
        <p:spPr>
          <a:xfrm flipH="1" rot="10800000">
            <a:off x="1875978" y="2127853"/>
            <a:ext cx="493800" cy="897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54" name="Google Shape;2054;p84"/>
          <p:cNvSpPr/>
          <p:nvPr/>
        </p:nvSpPr>
        <p:spPr>
          <a:xfrm>
            <a:off x="3761770" y="1689163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하나만 등록 가능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5" name="Google Shape;2055;p84"/>
          <p:cNvSpPr/>
          <p:nvPr/>
        </p:nvSpPr>
        <p:spPr>
          <a:xfrm>
            <a:off x="2369853" y="25054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공지사항 등록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6" name="Google Shape;2056;p84"/>
          <p:cNvSpPr/>
          <p:nvPr/>
        </p:nvSpPr>
        <p:spPr>
          <a:xfrm>
            <a:off x="2369853" y="31035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공지사항 수정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7" name="Google Shape;2057;p84"/>
          <p:cNvSpPr/>
          <p:nvPr/>
        </p:nvSpPr>
        <p:spPr>
          <a:xfrm>
            <a:off x="2369853" y="37016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공지사항 삭제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8" name="Google Shape;2058;p84"/>
          <p:cNvSpPr/>
          <p:nvPr/>
        </p:nvSpPr>
        <p:spPr>
          <a:xfrm>
            <a:off x="4040928" y="25054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제목, 내용 입력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59" name="Google Shape;2059;p84"/>
          <p:cNvCxnSpPr>
            <a:stCxn id="2051" idx="3"/>
            <a:endCxn id="2055" idx="1"/>
          </p:cNvCxnSpPr>
          <p:nvPr/>
        </p:nvCxnSpPr>
        <p:spPr>
          <a:xfrm flipH="1" rot="10800000">
            <a:off x="1875978" y="2726053"/>
            <a:ext cx="493800" cy="299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60" name="Google Shape;2060;p84"/>
          <p:cNvCxnSpPr>
            <a:stCxn id="2055" idx="3"/>
            <a:endCxn id="2058" idx="1"/>
          </p:cNvCxnSpPr>
          <p:nvPr/>
        </p:nvCxnSpPr>
        <p:spPr>
          <a:xfrm>
            <a:off x="3547053" y="2726103"/>
            <a:ext cx="493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61" name="Google Shape;2061;p84"/>
          <p:cNvSpPr/>
          <p:nvPr/>
        </p:nvSpPr>
        <p:spPr>
          <a:xfrm>
            <a:off x="5712003" y="25054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등록 완료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62" name="Google Shape;2062;p84"/>
          <p:cNvCxnSpPr>
            <a:stCxn id="2058" idx="3"/>
            <a:endCxn id="2061" idx="1"/>
          </p:cNvCxnSpPr>
          <p:nvPr/>
        </p:nvCxnSpPr>
        <p:spPr>
          <a:xfrm>
            <a:off x="5218128" y="2726103"/>
            <a:ext cx="493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63" name="Google Shape;2063;p84"/>
          <p:cNvSpPr/>
          <p:nvPr/>
        </p:nvSpPr>
        <p:spPr>
          <a:xfrm>
            <a:off x="4040928" y="31035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제목, 내용 수정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64" name="Google Shape;2064;p84"/>
          <p:cNvCxnSpPr>
            <a:stCxn id="2056" idx="3"/>
            <a:endCxn id="2063" idx="1"/>
          </p:cNvCxnSpPr>
          <p:nvPr/>
        </p:nvCxnSpPr>
        <p:spPr>
          <a:xfrm>
            <a:off x="3547053" y="3324203"/>
            <a:ext cx="493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65" name="Google Shape;2065;p84"/>
          <p:cNvSpPr/>
          <p:nvPr/>
        </p:nvSpPr>
        <p:spPr>
          <a:xfrm>
            <a:off x="5712003" y="31035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수정 완료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66" name="Google Shape;2066;p84"/>
          <p:cNvCxnSpPr>
            <a:stCxn id="2063" idx="3"/>
            <a:endCxn id="2065" idx="1"/>
          </p:cNvCxnSpPr>
          <p:nvPr/>
        </p:nvCxnSpPr>
        <p:spPr>
          <a:xfrm>
            <a:off x="5218128" y="3324203"/>
            <a:ext cx="493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67" name="Google Shape;2067;p84"/>
          <p:cNvSpPr/>
          <p:nvPr/>
        </p:nvSpPr>
        <p:spPr>
          <a:xfrm>
            <a:off x="4040928" y="37016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삭제버튼 클릭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8" name="Google Shape;2068;p84"/>
          <p:cNvSpPr/>
          <p:nvPr/>
        </p:nvSpPr>
        <p:spPr>
          <a:xfrm>
            <a:off x="5712003" y="37016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삭제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69" name="Google Shape;2069;p84"/>
          <p:cNvCxnSpPr>
            <a:stCxn id="2051" idx="3"/>
            <a:endCxn id="2056" idx="1"/>
          </p:cNvCxnSpPr>
          <p:nvPr/>
        </p:nvCxnSpPr>
        <p:spPr>
          <a:xfrm>
            <a:off x="1875978" y="3025153"/>
            <a:ext cx="493800" cy="299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70" name="Google Shape;2070;p84"/>
          <p:cNvCxnSpPr>
            <a:stCxn id="2051" idx="3"/>
            <a:endCxn id="2057" idx="1"/>
          </p:cNvCxnSpPr>
          <p:nvPr/>
        </p:nvCxnSpPr>
        <p:spPr>
          <a:xfrm>
            <a:off x="1875978" y="3025153"/>
            <a:ext cx="493800" cy="897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71" name="Google Shape;2071;p84"/>
          <p:cNvCxnSpPr>
            <a:stCxn id="2057" idx="3"/>
            <a:endCxn id="2067" idx="1"/>
          </p:cNvCxnSpPr>
          <p:nvPr/>
        </p:nvCxnSpPr>
        <p:spPr>
          <a:xfrm>
            <a:off x="3547053" y="3922303"/>
            <a:ext cx="493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72" name="Google Shape;2072;p84"/>
          <p:cNvCxnSpPr>
            <a:stCxn id="2067" idx="3"/>
            <a:endCxn id="2068" idx="1"/>
          </p:cNvCxnSpPr>
          <p:nvPr/>
        </p:nvCxnSpPr>
        <p:spPr>
          <a:xfrm>
            <a:off x="5218128" y="3922303"/>
            <a:ext cx="493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73" name="Google Shape;2073;p84"/>
          <p:cNvSpPr/>
          <p:nvPr/>
        </p:nvSpPr>
        <p:spPr>
          <a:xfrm>
            <a:off x="7383078" y="31035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프로젝트 멤버 알림 전송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74" name="Google Shape;2074;p84"/>
          <p:cNvCxnSpPr>
            <a:stCxn id="2065" idx="3"/>
            <a:endCxn id="2073" idx="1"/>
          </p:cNvCxnSpPr>
          <p:nvPr/>
        </p:nvCxnSpPr>
        <p:spPr>
          <a:xfrm>
            <a:off x="6889203" y="3324203"/>
            <a:ext cx="493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75" name="Google Shape;2075;p84"/>
          <p:cNvCxnSpPr>
            <a:stCxn id="2068" idx="3"/>
            <a:endCxn id="2073" idx="1"/>
          </p:cNvCxnSpPr>
          <p:nvPr/>
        </p:nvCxnSpPr>
        <p:spPr>
          <a:xfrm flipH="1" rot="10800000">
            <a:off x="6889203" y="3324103"/>
            <a:ext cx="493800" cy="598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76" name="Google Shape;2076;p84"/>
          <p:cNvCxnSpPr>
            <a:stCxn id="2061" idx="3"/>
            <a:endCxn id="2073" idx="1"/>
          </p:cNvCxnSpPr>
          <p:nvPr/>
        </p:nvCxnSpPr>
        <p:spPr>
          <a:xfrm>
            <a:off x="6889203" y="2726103"/>
            <a:ext cx="493800" cy="598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4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p85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86" name="Google Shape;2086;p85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A24-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상세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2087" name="Google Shape;2087;p85"/>
          <p:cNvSpPr txBox="1"/>
          <p:nvPr/>
        </p:nvSpPr>
        <p:spPr>
          <a:xfrm>
            <a:off x="3683630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/ PL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8" name="Google Shape;2088;p85"/>
          <p:cNvSpPr/>
          <p:nvPr/>
        </p:nvSpPr>
        <p:spPr>
          <a:xfrm>
            <a:off x="698778" y="32009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프로젝트 대시보드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9" name="Google Shape;2089;p85"/>
          <p:cNvSpPr/>
          <p:nvPr/>
        </p:nvSpPr>
        <p:spPr>
          <a:xfrm>
            <a:off x="2808378" y="18382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첨부파일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90" name="Google Shape;2090;p85"/>
          <p:cNvCxnSpPr>
            <a:stCxn id="2088" idx="3"/>
            <a:endCxn id="2089" idx="1"/>
          </p:cNvCxnSpPr>
          <p:nvPr/>
        </p:nvCxnSpPr>
        <p:spPr>
          <a:xfrm flipH="1" rot="10800000">
            <a:off x="1875978" y="2059003"/>
            <a:ext cx="932400" cy="1362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91" name="Google Shape;2091;p85"/>
          <p:cNvSpPr/>
          <p:nvPr/>
        </p:nvSpPr>
        <p:spPr>
          <a:xfrm>
            <a:off x="6593270" y="1911363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3개만 등록 가능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2" name="Google Shape;2092;p85"/>
          <p:cNvSpPr/>
          <p:nvPr/>
        </p:nvSpPr>
        <p:spPr>
          <a:xfrm>
            <a:off x="2808378" y="28046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첨부파일 등록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3" name="Google Shape;2093;p85"/>
          <p:cNvSpPr/>
          <p:nvPr/>
        </p:nvSpPr>
        <p:spPr>
          <a:xfrm>
            <a:off x="2808503" y="36422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첨부파일 수정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4" name="Google Shape;2094;p85"/>
          <p:cNvSpPr/>
          <p:nvPr/>
        </p:nvSpPr>
        <p:spPr>
          <a:xfrm>
            <a:off x="2808503" y="44799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첨부파일 삭제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5" name="Google Shape;2095;p85"/>
          <p:cNvSpPr/>
          <p:nvPr/>
        </p:nvSpPr>
        <p:spPr>
          <a:xfrm>
            <a:off x="4840403" y="28046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첨부파일 선택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96" name="Google Shape;2096;p85"/>
          <p:cNvCxnSpPr>
            <a:stCxn id="2088" idx="3"/>
            <a:endCxn id="2092" idx="1"/>
          </p:cNvCxnSpPr>
          <p:nvPr/>
        </p:nvCxnSpPr>
        <p:spPr>
          <a:xfrm flipH="1" rot="10800000">
            <a:off x="1875978" y="3025303"/>
            <a:ext cx="932400" cy="396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97" name="Google Shape;2097;p85"/>
          <p:cNvCxnSpPr>
            <a:stCxn id="2092" idx="3"/>
            <a:endCxn id="2095" idx="1"/>
          </p:cNvCxnSpPr>
          <p:nvPr/>
        </p:nvCxnSpPr>
        <p:spPr>
          <a:xfrm>
            <a:off x="3985578" y="3025253"/>
            <a:ext cx="8547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98" name="Google Shape;2098;p85"/>
          <p:cNvSpPr/>
          <p:nvPr/>
        </p:nvSpPr>
        <p:spPr>
          <a:xfrm>
            <a:off x="6872428" y="28046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등록 완료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99" name="Google Shape;2099;p85"/>
          <p:cNvCxnSpPr>
            <a:stCxn id="2095" idx="3"/>
            <a:endCxn id="2098" idx="1"/>
          </p:cNvCxnSpPr>
          <p:nvPr/>
        </p:nvCxnSpPr>
        <p:spPr>
          <a:xfrm>
            <a:off x="6017603" y="3025253"/>
            <a:ext cx="8547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00" name="Google Shape;2100;p85"/>
          <p:cNvSpPr/>
          <p:nvPr/>
        </p:nvSpPr>
        <p:spPr>
          <a:xfrm>
            <a:off x="4840403" y="36422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첨부파일 수정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01" name="Google Shape;2101;p85"/>
          <p:cNvCxnSpPr>
            <a:stCxn id="2093" idx="3"/>
            <a:endCxn id="2100" idx="1"/>
          </p:cNvCxnSpPr>
          <p:nvPr/>
        </p:nvCxnSpPr>
        <p:spPr>
          <a:xfrm>
            <a:off x="3985703" y="3862890"/>
            <a:ext cx="8547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02" name="Google Shape;2102;p85"/>
          <p:cNvSpPr/>
          <p:nvPr/>
        </p:nvSpPr>
        <p:spPr>
          <a:xfrm>
            <a:off x="6872303" y="36422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수정 완료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03" name="Google Shape;2103;p85"/>
          <p:cNvCxnSpPr>
            <a:stCxn id="2100" idx="3"/>
            <a:endCxn id="2102" idx="1"/>
          </p:cNvCxnSpPr>
          <p:nvPr/>
        </p:nvCxnSpPr>
        <p:spPr>
          <a:xfrm>
            <a:off x="6017603" y="3862890"/>
            <a:ext cx="8547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04" name="Google Shape;2104;p85"/>
          <p:cNvSpPr/>
          <p:nvPr/>
        </p:nvSpPr>
        <p:spPr>
          <a:xfrm>
            <a:off x="4840390" y="44799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삭제버튼 클릭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5" name="Google Shape;2105;p85"/>
          <p:cNvSpPr/>
          <p:nvPr/>
        </p:nvSpPr>
        <p:spPr>
          <a:xfrm>
            <a:off x="6872303" y="44799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삭제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06" name="Google Shape;2106;p85"/>
          <p:cNvCxnSpPr>
            <a:stCxn id="2088" idx="3"/>
            <a:endCxn id="2093" idx="1"/>
          </p:cNvCxnSpPr>
          <p:nvPr/>
        </p:nvCxnSpPr>
        <p:spPr>
          <a:xfrm>
            <a:off x="1875978" y="3421603"/>
            <a:ext cx="932400" cy="441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07" name="Google Shape;2107;p85"/>
          <p:cNvCxnSpPr>
            <a:stCxn id="2088" idx="3"/>
            <a:endCxn id="2094" idx="1"/>
          </p:cNvCxnSpPr>
          <p:nvPr/>
        </p:nvCxnSpPr>
        <p:spPr>
          <a:xfrm>
            <a:off x="1875978" y="3421603"/>
            <a:ext cx="932400" cy="1278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08" name="Google Shape;2108;p85"/>
          <p:cNvCxnSpPr>
            <a:stCxn id="2094" idx="3"/>
            <a:endCxn id="2104" idx="1"/>
          </p:cNvCxnSpPr>
          <p:nvPr/>
        </p:nvCxnSpPr>
        <p:spPr>
          <a:xfrm>
            <a:off x="3985703" y="4700553"/>
            <a:ext cx="8547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09" name="Google Shape;2109;p85"/>
          <p:cNvCxnSpPr>
            <a:stCxn id="2104" idx="3"/>
            <a:endCxn id="2105" idx="1"/>
          </p:cNvCxnSpPr>
          <p:nvPr/>
        </p:nvCxnSpPr>
        <p:spPr>
          <a:xfrm>
            <a:off x="6017590" y="4700553"/>
            <a:ext cx="8547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10" name="Google Shape;2110;p85"/>
          <p:cNvSpPr/>
          <p:nvPr/>
        </p:nvSpPr>
        <p:spPr>
          <a:xfrm>
            <a:off x="4840403" y="21985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파일 다운로드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1" name="Google Shape;2111;p85"/>
          <p:cNvSpPr/>
          <p:nvPr/>
        </p:nvSpPr>
        <p:spPr>
          <a:xfrm>
            <a:off x="4840403" y="14779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파일 열기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12" name="Google Shape;2112;p85"/>
          <p:cNvCxnSpPr>
            <a:stCxn id="2089" idx="3"/>
            <a:endCxn id="2110" idx="1"/>
          </p:cNvCxnSpPr>
          <p:nvPr/>
        </p:nvCxnSpPr>
        <p:spPr>
          <a:xfrm>
            <a:off x="3985578" y="2058878"/>
            <a:ext cx="854700" cy="360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13" name="Google Shape;2113;p85"/>
          <p:cNvCxnSpPr>
            <a:stCxn id="2089" idx="3"/>
            <a:endCxn id="2111" idx="1"/>
          </p:cNvCxnSpPr>
          <p:nvPr/>
        </p:nvCxnSpPr>
        <p:spPr>
          <a:xfrm flipH="1" rot="10800000">
            <a:off x="3985578" y="1698578"/>
            <a:ext cx="854700" cy="360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14" name="Google Shape;2114;p85"/>
          <p:cNvSpPr/>
          <p:nvPr/>
        </p:nvSpPr>
        <p:spPr>
          <a:xfrm>
            <a:off x="5641970" y="909688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지원 확장자만 열기 가능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0" name="Google Shape;210;p23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A04-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001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 페이지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211" name="Google Shape;211;p23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p23"/>
          <p:cNvSpPr/>
          <p:nvPr/>
        </p:nvSpPr>
        <p:spPr>
          <a:xfrm>
            <a:off x="2136020" y="1378238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닉네임 정규식, 중복체크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3" name="Google Shape;213;p23"/>
          <p:cNvCxnSpPr>
            <a:stCxn id="214" idx="3"/>
            <a:endCxn id="215" idx="1"/>
          </p:cNvCxnSpPr>
          <p:nvPr/>
        </p:nvCxnSpPr>
        <p:spPr>
          <a:xfrm flipH="1" rot="10800000">
            <a:off x="1835315" y="3047290"/>
            <a:ext cx="579900" cy="307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6" name="Google Shape;216;p23"/>
          <p:cNvSpPr/>
          <p:nvPr/>
        </p:nvSpPr>
        <p:spPr>
          <a:xfrm>
            <a:off x="658115" y="14382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마이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페이지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23"/>
          <p:cNvSpPr/>
          <p:nvPr/>
        </p:nvSpPr>
        <p:spPr>
          <a:xfrm>
            <a:off x="658115" y="31338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프로필 페이지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7" name="Google Shape;217;p23"/>
          <p:cNvCxnSpPr>
            <a:stCxn id="216" idx="2"/>
            <a:endCxn id="214" idx="0"/>
          </p:cNvCxnSpPr>
          <p:nvPr/>
        </p:nvCxnSpPr>
        <p:spPr>
          <a:xfrm>
            <a:off x="1246715" y="1879515"/>
            <a:ext cx="0" cy="1254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8" name="Google Shape;218;p23"/>
          <p:cNvCxnSpPr>
            <a:stCxn id="214" idx="3"/>
            <a:endCxn id="219" idx="1"/>
          </p:cNvCxnSpPr>
          <p:nvPr/>
        </p:nvCxnSpPr>
        <p:spPr>
          <a:xfrm>
            <a:off x="1835315" y="3354490"/>
            <a:ext cx="579900" cy="921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0" name="Google Shape;220;p23"/>
          <p:cNvSpPr/>
          <p:nvPr/>
        </p:nvSpPr>
        <p:spPr>
          <a:xfrm>
            <a:off x="7367090" y="25195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로그인 페이지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1" name="Google Shape;221;p23"/>
          <p:cNvCxnSpPr>
            <a:stCxn id="222" idx="3"/>
            <a:endCxn id="220" idx="1"/>
          </p:cNvCxnSpPr>
          <p:nvPr/>
        </p:nvCxnSpPr>
        <p:spPr>
          <a:xfrm>
            <a:off x="6946865" y="2740215"/>
            <a:ext cx="4203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3" name="Google Shape;223;p23"/>
          <p:cNvSpPr/>
          <p:nvPr/>
        </p:nvSpPr>
        <p:spPr>
          <a:xfrm>
            <a:off x="5490520" y="3024050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공백체크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23"/>
          <p:cNvSpPr/>
          <p:nvPr/>
        </p:nvSpPr>
        <p:spPr>
          <a:xfrm>
            <a:off x="2415178" y="28266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이미지 수정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23"/>
          <p:cNvSpPr/>
          <p:nvPr/>
        </p:nvSpPr>
        <p:spPr>
          <a:xfrm>
            <a:off x="2415178" y="34410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소개글 입력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23"/>
          <p:cNvSpPr/>
          <p:nvPr/>
        </p:nvSpPr>
        <p:spPr>
          <a:xfrm>
            <a:off x="2415165" y="40554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비공개 설정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5" name="Google Shape;225;p23"/>
          <p:cNvCxnSpPr>
            <a:stCxn id="214" idx="3"/>
            <a:endCxn id="224" idx="1"/>
          </p:cNvCxnSpPr>
          <p:nvPr/>
        </p:nvCxnSpPr>
        <p:spPr>
          <a:xfrm>
            <a:off x="1835315" y="3354490"/>
            <a:ext cx="579900" cy="307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6" name="Google Shape;226;p23"/>
          <p:cNvSpPr/>
          <p:nvPr/>
        </p:nvSpPr>
        <p:spPr>
          <a:xfrm>
            <a:off x="4172240" y="31338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프로필 수정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7" name="Google Shape;227;p23"/>
          <p:cNvCxnSpPr>
            <a:stCxn id="224" idx="3"/>
            <a:endCxn id="226" idx="1"/>
          </p:cNvCxnSpPr>
          <p:nvPr/>
        </p:nvCxnSpPr>
        <p:spPr>
          <a:xfrm flipH="1" rot="10800000">
            <a:off x="3592378" y="3354503"/>
            <a:ext cx="579900" cy="307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8" name="Google Shape;228;p23"/>
          <p:cNvCxnSpPr>
            <a:stCxn id="215" idx="3"/>
            <a:endCxn id="226" idx="1"/>
          </p:cNvCxnSpPr>
          <p:nvPr/>
        </p:nvCxnSpPr>
        <p:spPr>
          <a:xfrm>
            <a:off x="3592378" y="3047290"/>
            <a:ext cx="579900" cy="307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9" name="Google Shape;229;p23"/>
          <p:cNvCxnSpPr>
            <a:stCxn id="219" idx="3"/>
            <a:endCxn id="226" idx="1"/>
          </p:cNvCxnSpPr>
          <p:nvPr/>
        </p:nvCxnSpPr>
        <p:spPr>
          <a:xfrm flipH="1" rot="10800000">
            <a:off x="3592365" y="3354490"/>
            <a:ext cx="579900" cy="921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0" name="Google Shape;230;p23"/>
          <p:cNvSpPr/>
          <p:nvPr/>
        </p:nvSpPr>
        <p:spPr>
          <a:xfrm>
            <a:off x="5769665" y="37481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경고창 출력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p23"/>
          <p:cNvSpPr/>
          <p:nvPr/>
        </p:nvSpPr>
        <p:spPr>
          <a:xfrm>
            <a:off x="5769665" y="25195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수정 성공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1" name="Google Shape;231;p23"/>
          <p:cNvCxnSpPr>
            <a:stCxn id="226" idx="3"/>
            <a:endCxn id="222" idx="1"/>
          </p:cNvCxnSpPr>
          <p:nvPr/>
        </p:nvCxnSpPr>
        <p:spPr>
          <a:xfrm flipH="1" rot="10800000">
            <a:off x="5349440" y="2740090"/>
            <a:ext cx="420300" cy="614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2" name="Google Shape;232;p23"/>
          <p:cNvCxnSpPr>
            <a:stCxn id="226" idx="3"/>
            <a:endCxn id="230" idx="1"/>
          </p:cNvCxnSpPr>
          <p:nvPr/>
        </p:nvCxnSpPr>
        <p:spPr>
          <a:xfrm>
            <a:off x="5349440" y="3354490"/>
            <a:ext cx="420300" cy="614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3" name="Google Shape;233;p23"/>
          <p:cNvSpPr/>
          <p:nvPr/>
        </p:nvSpPr>
        <p:spPr>
          <a:xfrm>
            <a:off x="2415165" y="22122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닉네임 수정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4" name="Google Shape;234;p23"/>
          <p:cNvCxnSpPr>
            <a:stCxn id="214" idx="3"/>
            <a:endCxn id="233" idx="1"/>
          </p:cNvCxnSpPr>
          <p:nvPr/>
        </p:nvCxnSpPr>
        <p:spPr>
          <a:xfrm flipH="1" rot="10800000">
            <a:off x="1835315" y="2432890"/>
            <a:ext cx="579900" cy="921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5" name="Google Shape;235;p23"/>
          <p:cNvCxnSpPr>
            <a:stCxn id="233" idx="3"/>
            <a:endCxn id="226" idx="1"/>
          </p:cNvCxnSpPr>
          <p:nvPr/>
        </p:nvCxnSpPr>
        <p:spPr>
          <a:xfrm>
            <a:off x="3592365" y="2432903"/>
            <a:ext cx="579900" cy="921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86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24" name="Google Shape;2124;p86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A24-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008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상세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2125" name="Google Shape;2125;p86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PL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6" name="Google Shape;2126;p86"/>
          <p:cNvSpPr/>
          <p:nvPr/>
        </p:nvSpPr>
        <p:spPr>
          <a:xfrm>
            <a:off x="388365" y="24205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프로젝트 리스트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7" name="Google Shape;2127;p86"/>
          <p:cNvSpPr/>
          <p:nvPr/>
        </p:nvSpPr>
        <p:spPr>
          <a:xfrm>
            <a:off x="2189890" y="24270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파기 버튼 클릭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28" name="Google Shape;2128;p86"/>
          <p:cNvCxnSpPr>
            <a:stCxn id="2126" idx="3"/>
            <a:endCxn id="2127" idx="1"/>
          </p:cNvCxnSpPr>
          <p:nvPr/>
        </p:nvCxnSpPr>
        <p:spPr>
          <a:xfrm>
            <a:off x="1565565" y="2641153"/>
            <a:ext cx="624300" cy="6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29" name="Google Shape;2129;p86"/>
          <p:cNvSpPr/>
          <p:nvPr/>
        </p:nvSpPr>
        <p:spPr>
          <a:xfrm>
            <a:off x="3991415" y="24270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유예기간 7일 부여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0" name="Google Shape;2130;p86"/>
          <p:cNvSpPr/>
          <p:nvPr/>
        </p:nvSpPr>
        <p:spPr>
          <a:xfrm>
            <a:off x="5792915" y="20678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프로젝트 자료 백업 가능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31" name="Google Shape;2131;p86"/>
          <p:cNvCxnSpPr>
            <a:stCxn id="2127" idx="3"/>
            <a:endCxn id="2129" idx="1"/>
          </p:cNvCxnSpPr>
          <p:nvPr/>
        </p:nvCxnSpPr>
        <p:spPr>
          <a:xfrm>
            <a:off x="3367090" y="2647678"/>
            <a:ext cx="6243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32" name="Google Shape;2132;p86"/>
          <p:cNvCxnSpPr>
            <a:stCxn id="2129" idx="3"/>
            <a:endCxn id="2130" idx="1"/>
          </p:cNvCxnSpPr>
          <p:nvPr/>
        </p:nvCxnSpPr>
        <p:spPr>
          <a:xfrm flipH="1" rot="10800000">
            <a:off x="5168615" y="2288578"/>
            <a:ext cx="624300" cy="359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33" name="Google Shape;2133;p86"/>
          <p:cNvSpPr/>
          <p:nvPr/>
        </p:nvSpPr>
        <p:spPr>
          <a:xfrm>
            <a:off x="5792915" y="27862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7일 경과 후, 프로젝트 삭제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34" name="Google Shape;2134;p86"/>
          <p:cNvCxnSpPr>
            <a:stCxn id="2129" idx="3"/>
            <a:endCxn id="2133" idx="1"/>
          </p:cNvCxnSpPr>
          <p:nvPr/>
        </p:nvCxnSpPr>
        <p:spPr>
          <a:xfrm>
            <a:off x="5168615" y="2647678"/>
            <a:ext cx="624300" cy="359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35" name="Google Shape;2135;p86"/>
          <p:cNvSpPr/>
          <p:nvPr/>
        </p:nvSpPr>
        <p:spPr>
          <a:xfrm>
            <a:off x="7594415" y="23881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파기 중 알림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36" name="Google Shape;2136;p86"/>
          <p:cNvCxnSpPr>
            <a:stCxn id="2130" idx="2"/>
            <a:endCxn id="2133" idx="0"/>
          </p:cNvCxnSpPr>
          <p:nvPr/>
        </p:nvCxnSpPr>
        <p:spPr>
          <a:xfrm>
            <a:off x="6381515" y="2509128"/>
            <a:ext cx="0" cy="277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37" name="Google Shape;2137;p86"/>
          <p:cNvCxnSpPr>
            <a:stCxn id="2133" idx="3"/>
            <a:endCxn id="2135" idx="1"/>
          </p:cNvCxnSpPr>
          <p:nvPr/>
        </p:nvCxnSpPr>
        <p:spPr>
          <a:xfrm flipH="1" rot="10800000">
            <a:off x="6970115" y="2608778"/>
            <a:ext cx="624300" cy="398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38" name="Google Shape;2138;p86"/>
          <p:cNvSpPr/>
          <p:nvPr/>
        </p:nvSpPr>
        <p:spPr>
          <a:xfrm>
            <a:off x="7594415" y="31843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파기 완료 알림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39" name="Google Shape;2139;p86"/>
          <p:cNvCxnSpPr>
            <a:stCxn id="2133" idx="3"/>
            <a:endCxn id="2138" idx="1"/>
          </p:cNvCxnSpPr>
          <p:nvPr/>
        </p:nvCxnSpPr>
        <p:spPr>
          <a:xfrm>
            <a:off x="6970115" y="3006878"/>
            <a:ext cx="624300" cy="398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40" name="Google Shape;2140;p86"/>
          <p:cNvSpPr/>
          <p:nvPr/>
        </p:nvSpPr>
        <p:spPr>
          <a:xfrm>
            <a:off x="7315270" y="1549763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프로젝트명 </a:t>
            </a:r>
            <a:r>
              <a:rPr b="1" lang="ko" sz="100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빨갛게</a:t>
            </a: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 표시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8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p87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50" name="Google Shape;2150;p87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A25-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업무 리스트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2151" name="Google Shape;2151;p87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2" name="Google Shape;2152;p87"/>
          <p:cNvSpPr/>
          <p:nvPr/>
        </p:nvSpPr>
        <p:spPr>
          <a:xfrm>
            <a:off x="1278040" y="29488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업무 리스트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3" name="Google Shape;2153;p87"/>
          <p:cNvSpPr/>
          <p:nvPr/>
        </p:nvSpPr>
        <p:spPr>
          <a:xfrm>
            <a:off x="3079565" y="29554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섹션 기준 리스트 출력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54" name="Google Shape;2154;p87"/>
          <p:cNvCxnSpPr>
            <a:stCxn id="2152" idx="3"/>
            <a:endCxn id="2153" idx="1"/>
          </p:cNvCxnSpPr>
          <p:nvPr/>
        </p:nvCxnSpPr>
        <p:spPr>
          <a:xfrm>
            <a:off x="2455240" y="3169528"/>
            <a:ext cx="624300" cy="6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55" name="Google Shape;2155;p87"/>
          <p:cNvSpPr/>
          <p:nvPr/>
        </p:nvSpPr>
        <p:spPr>
          <a:xfrm>
            <a:off x="4893115" y="13716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업무명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6" name="Google Shape;2156;p87"/>
          <p:cNvSpPr/>
          <p:nvPr/>
        </p:nvSpPr>
        <p:spPr>
          <a:xfrm>
            <a:off x="6747115" y="10549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클릭시, 상세정보 출력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57" name="Google Shape;2157;p87"/>
          <p:cNvCxnSpPr>
            <a:stCxn id="2153" idx="3"/>
            <a:endCxn id="2155" idx="1"/>
          </p:cNvCxnSpPr>
          <p:nvPr/>
        </p:nvCxnSpPr>
        <p:spPr>
          <a:xfrm flipH="1" rot="10800000">
            <a:off x="4256765" y="1592353"/>
            <a:ext cx="636300" cy="1583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58" name="Google Shape;2158;p87"/>
          <p:cNvCxnSpPr>
            <a:stCxn id="2155" idx="3"/>
            <a:endCxn id="2156" idx="1"/>
          </p:cNvCxnSpPr>
          <p:nvPr/>
        </p:nvCxnSpPr>
        <p:spPr>
          <a:xfrm flipH="1" rot="10800000">
            <a:off x="6070315" y="1275503"/>
            <a:ext cx="676800" cy="316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59" name="Google Shape;2159;p87"/>
          <p:cNvSpPr/>
          <p:nvPr/>
        </p:nvSpPr>
        <p:spPr>
          <a:xfrm>
            <a:off x="2800420" y="3555800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대기중, 진행중, 완료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0" name="Google Shape;2160;p87"/>
          <p:cNvSpPr/>
          <p:nvPr/>
        </p:nvSpPr>
        <p:spPr>
          <a:xfrm>
            <a:off x="4893115" y="20051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담당자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1" name="Google Shape;2161;p87"/>
          <p:cNvSpPr/>
          <p:nvPr/>
        </p:nvSpPr>
        <p:spPr>
          <a:xfrm>
            <a:off x="4893090" y="26386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시작일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2" name="Google Shape;2162;p87"/>
          <p:cNvSpPr/>
          <p:nvPr/>
        </p:nvSpPr>
        <p:spPr>
          <a:xfrm>
            <a:off x="4885090" y="32721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마감일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3" name="Google Shape;2163;p87"/>
          <p:cNvSpPr/>
          <p:nvPr/>
        </p:nvSpPr>
        <p:spPr>
          <a:xfrm>
            <a:off x="4881090" y="39056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중요도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4" name="Google Shape;2164;p87"/>
          <p:cNvSpPr/>
          <p:nvPr/>
        </p:nvSpPr>
        <p:spPr>
          <a:xfrm>
            <a:off x="4881090" y="45391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진행상태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65" name="Google Shape;2165;p87"/>
          <p:cNvCxnSpPr>
            <a:stCxn id="2153" idx="3"/>
            <a:endCxn id="2160" idx="1"/>
          </p:cNvCxnSpPr>
          <p:nvPr/>
        </p:nvCxnSpPr>
        <p:spPr>
          <a:xfrm flipH="1" rot="10800000">
            <a:off x="4256765" y="2225653"/>
            <a:ext cx="636300" cy="950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66" name="Google Shape;2166;p87"/>
          <p:cNvCxnSpPr>
            <a:stCxn id="2153" idx="3"/>
            <a:endCxn id="2161" idx="1"/>
          </p:cNvCxnSpPr>
          <p:nvPr/>
        </p:nvCxnSpPr>
        <p:spPr>
          <a:xfrm flipH="1" rot="10800000">
            <a:off x="4256765" y="2859253"/>
            <a:ext cx="636300" cy="316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67" name="Google Shape;2167;p87"/>
          <p:cNvCxnSpPr>
            <a:stCxn id="2153" idx="3"/>
            <a:endCxn id="2162" idx="1"/>
          </p:cNvCxnSpPr>
          <p:nvPr/>
        </p:nvCxnSpPr>
        <p:spPr>
          <a:xfrm>
            <a:off x="4256765" y="3176053"/>
            <a:ext cx="628200" cy="316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68" name="Google Shape;2168;p87"/>
          <p:cNvCxnSpPr>
            <a:stCxn id="2153" idx="3"/>
            <a:endCxn id="2163" idx="1"/>
          </p:cNvCxnSpPr>
          <p:nvPr/>
        </p:nvCxnSpPr>
        <p:spPr>
          <a:xfrm>
            <a:off x="4256765" y="3176053"/>
            <a:ext cx="624300" cy="950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69" name="Google Shape;2169;p87"/>
          <p:cNvCxnSpPr>
            <a:stCxn id="2153" idx="3"/>
            <a:endCxn id="2164" idx="1"/>
          </p:cNvCxnSpPr>
          <p:nvPr/>
        </p:nvCxnSpPr>
        <p:spPr>
          <a:xfrm>
            <a:off x="4256765" y="3176053"/>
            <a:ext cx="624300" cy="1583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70" name="Google Shape;2170;p87"/>
          <p:cNvSpPr/>
          <p:nvPr/>
        </p:nvSpPr>
        <p:spPr>
          <a:xfrm>
            <a:off x="2655526" y="2135400"/>
            <a:ext cx="20253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섹션, 진행상태, 중요도, 담당자별 정렬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1" name="Google Shape;2171;p87"/>
          <p:cNvSpPr/>
          <p:nvPr/>
        </p:nvSpPr>
        <p:spPr>
          <a:xfrm>
            <a:off x="6747115" y="16884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드래그시, 섹션 이동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72" name="Google Shape;2172;p87"/>
          <p:cNvCxnSpPr>
            <a:stCxn id="2155" idx="3"/>
            <a:endCxn id="2171" idx="1"/>
          </p:cNvCxnSpPr>
          <p:nvPr/>
        </p:nvCxnSpPr>
        <p:spPr>
          <a:xfrm>
            <a:off x="6070315" y="1592303"/>
            <a:ext cx="676800" cy="316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0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p88"/>
          <p:cNvSpPr/>
          <p:nvPr/>
        </p:nvSpPr>
        <p:spPr>
          <a:xfrm>
            <a:off x="4520495" y="3666013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권한에 따라 구분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2" name="Google Shape;2182;p88"/>
          <p:cNvSpPr/>
          <p:nvPr/>
        </p:nvSpPr>
        <p:spPr>
          <a:xfrm>
            <a:off x="3065645" y="2834975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기본 섹션 수정, 삭제 불가능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3" name="Google Shape;2183;p88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84" name="Google Shape;2184;p88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A25-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 ~ </a:t>
                      </a:r>
                      <a:r>
                        <a:rPr lang="ko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UB-A25-003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업무 리스트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2185" name="Google Shape;2185;p88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6" name="Google Shape;2186;p88"/>
          <p:cNvSpPr/>
          <p:nvPr/>
        </p:nvSpPr>
        <p:spPr>
          <a:xfrm>
            <a:off x="607440" y="21643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업무 리스트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7" name="Google Shape;2187;p88"/>
          <p:cNvSpPr/>
          <p:nvPr/>
        </p:nvSpPr>
        <p:spPr>
          <a:xfrm>
            <a:off x="1987140" y="13839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섹션 추가 버튼 클릭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88" name="Google Shape;2188;p88"/>
          <p:cNvCxnSpPr>
            <a:stCxn id="2186" idx="3"/>
            <a:endCxn id="2187" idx="1"/>
          </p:cNvCxnSpPr>
          <p:nvPr/>
        </p:nvCxnSpPr>
        <p:spPr>
          <a:xfrm flipH="1" rot="10800000">
            <a:off x="1784640" y="1604703"/>
            <a:ext cx="202500" cy="780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89" name="Google Shape;2189;p88"/>
          <p:cNvSpPr/>
          <p:nvPr/>
        </p:nvSpPr>
        <p:spPr>
          <a:xfrm>
            <a:off x="3344790" y="13839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섹션 이름 입력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0" name="Google Shape;2190;p88"/>
          <p:cNvSpPr/>
          <p:nvPr/>
        </p:nvSpPr>
        <p:spPr>
          <a:xfrm>
            <a:off x="4702440" y="13839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섹션 추가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1" name="Google Shape;2191;p88"/>
          <p:cNvSpPr/>
          <p:nvPr/>
        </p:nvSpPr>
        <p:spPr>
          <a:xfrm>
            <a:off x="6060090" y="13839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간트차트 자동 반영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2" name="Google Shape;2192;p88"/>
          <p:cNvSpPr/>
          <p:nvPr/>
        </p:nvSpPr>
        <p:spPr>
          <a:xfrm>
            <a:off x="7417740" y="13839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알림 송신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3" name="Google Shape;2193;p88"/>
          <p:cNvSpPr/>
          <p:nvPr/>
        </p:nvSpPr>
        <p:spPr>
          <a:xfrm>
            <a:off x="1987140" y="29447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섹션 이름 클릭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94" name="Google Shape;2194;p88"/>
          <p:cNvCxnSpPr>
            <a:stCxn id="2186" idx="3"/>
            <a:endCxn id="2193" idx="1"/>
          </p:cNvCxnSpPr>
          <p:nvPr/>
        </p:nvCxnSpPr>
        <p:spPr>
          <a:xfrm>
            <a:off x="1784640" y="2385003"/>
            <a:ext cx="202500" cy="780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95" name="Google Shape;2195;p88"/>
          <p:cNvCxnSpPr>
            <a:stCxn id="2187" idx="3"/>
            <a:endCxn id="2189" idx="1"/>
          </p:cNvCxnSpPr>
          <p:nvPr/>
        </p:nvCxnSpPr>
        <p:spPr>
          <a:xfrm>
            <a:off x="3164340" y="1604553"/>
            <a:ext cx="180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96" name="Google Shape;2196;p88"/>
          <p:cNvCxnSpPr>
            <a:stCxn id="2189" idx="3"/>
            <a:endCxn id="2190" idx="1"/>
          </p:cNvCxnSpPr>
          <p:nvPr/>
        </p:nvCxnSpPr>
        <p:spPr>
          <a:xfrm>
            <a:off x="4521990" y="1604553"/>
            <a:ext cx="180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97" name="Google Shape;2197;p88"/>
          <p:cNvCxnSpPr>
            <a:stCxn id="2190" idx="3"/>
            <a:endCxn id="2191" idx="1"/>
          </p:cNvCxnSpPr>
          <p:nvPr/>
        </p:nvCxnSpPr>
        <p:spPr>
          <a:xfrm>
            <a:off x="5879640" y="1604553"/>
            <a:ext cx="180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98" name="Google Shape;2198;p88"/>
          <p:cNvCxnSpPr>
            <a:stCxn id="2191" idx="3"/>
            <a:endCxn id="2192" idx="1"/>
          </p:cNvCxnSpPr>
          <p:nvPr/>
        </p:nvCxnSpPr>
        <p:spPr>
          <a:xfrm>
            <a:off x="7237290" y="1604553"/>
            <a:ext cx="1803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99" name="Google Shape;2199;p88"/>
          <p:cNvSpPr/>
          <p:nvPr/>
        </p:nvSpPr>
        <p:spPr>
          <a:xfrm>
            <a:off x="3358890" y="21137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수정 선택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0" name="Google Shape;2200;p88"/>
          <p:cNvSpPr/>
          <p:nvPr/>
        </p:nvSpPr>
        <p:spPr>
          <a:xfrm>
            <a:off x="3358890" y="37758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삭제 선택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01" name="Google Shape;2201;p88"/>
          <p:cNvCxnSpPr>
            <a:stCxn id="2193" idx="3"/>
            <a:endCxn id="2199" idx="1"/>
          </p:cNvCxnSpPr>
          <p:nvPr/>
        </p:nvCxnSpPr>
        <p:spPr>
          <a:xfrm flipH="1" rot="10800000">
            <a:off x="3164340" y="2334428"/>
            <a:ext cx="194700" cy="83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02" name="Google Shape;2202;p88"/>
          <p:cNvCxnSpPr>
            <a:stCxn id="2193" idx="3"/>
            <a:endCxn id="2200" idx="1"/>
          </p:cNvCxnSpPr>
          <p:nvPr/>
        </p:nvCxnSpPr>
        <p:spPr>
          <a:xfrm>
            <a:off x="3164340" y="3165428"/>
            <a:ext cx="194700" cy="83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03" name="Google Shape;2203;p88"/>
          <p:cNvSpPr/>
          <p:nvPr/>
        </p:nvSpPr>
        <p:spPr>
          <a:xfrm>
            <a:off x="4709490" y="21137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섹션 이름 수정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4" name="Google Shape;2204;p88"/>
          <p:cNvSpPr/>
          <p:nvPr/>
        </p:nvSpPr>
        <p:spPr>
          <a:xfrm>
            <a:off x="6060090" y="21200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알림 송신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05" name="Google Shape;2205;p88"/>
          <p:cNvCxnSpPr>
            <a:stCxn id="2199" idx="3"/>
            <a:endCxn id="2203" idx="1"/>
          </p:cNvCxnSpPr>
          <p:nvPr/>
        </p:nvCxnSpPr>
        <p:spPr>
          <a:xfrm>
            <a:off x="4536090" y="2334403"/>
            <a:ext cx="173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06" name="Google Shape;2206;p88"/>
          <p:cNvCxnSpPr>
            <a:stCxn id="2203" idx="3"/>
            <a:endCxn id="2204" idx="1"/>
          </p:cNvCxnSpPr>
          <p:nvPr/>
        </p:nvCxnSpPr>
        <p:spPr>
          <a:xfrm>
            <a:off x="5886690" y="2334403"/>
            <a:ext cx="173400" cy="6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07" name="Google Shape;2207;p88"/>
          <p:cNvSpPr/>
          <p:nvPr/>
        </p:nvSpPr>
        <p:spPr>
          <a:xfrm>
            <a:off x="4723603" y="30359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삭제 확인창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8" name="Google Shape;2208;p88"/>
          <p:cNvSpPr/>
          <p:nvPr/>
        </p:nvSpPr>
        <p:spPr>
          <a:xfrm>
            <a:off x="4695403" y="45156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삭제 요청창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09" name="Google Shape;2209;p88"/>
          <p:cNvCxnSpPr>
            <a:stCxn id="2200" idx="3"/>
            <a:endCxn id="2207" idx="1"/>
          </p:cNvCxnSpPr>
          <p:nvPr/>
        </p:nvCxnSpPr>
        <p:spPr>
          <a:xfrm flipH="1" rot="10800000">
            <a:off x="4536090" y="3256653"/>
            <a:ext cx="187500" cy="739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10" name="Google Shape;2210;p88"/>
          <p:cNvCxnSpPr>
            <a:stCxn id="2200" idx="3"/>
            <a:endCxn id="2208" idx="1"/>
          </p:cNvCxnSpPr>
          <p:nvPr/>
        </p:nvCxnSpPr>
        <p:spPr>
          <a:xfrm>
            <a:off x="4536090" y="3996453"/>
            <a:ext cx="159300" cy="739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11" name="Google Shape;2211;p88"/>
          <p:cNvSpPr/>
          <p:nvPr/>
        </p:nvSpPr>
        <p:spPr>
          <a:xfrm>
            <a:off x="6056565" y="27509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섹션만 삭제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2" name="Google Shape;2212;p88"/>
          <p:cNvSpPr/>
          <p:nvPr/>
        </p:nvSpPr>
        <p:spPr>
          <a:xfrm>
            <a:off x="7417740" y="27509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알림 송신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13" name="Google Shape;2213;p88"/>
          <p:cNvCxnSpPr>
            <a:stCxn id="2207" idx="3"/>
            <a:endCxn id="2211" idx="1"/>
          </p:cNvCxnSpPr>
          <p:nvPr/>
        </p:nvCxnSpPr>
        <p:spPr>
          <a:xfrm flipH="1" rot="10800000">
            <a:off x="5900803" y="2971640"/>
            <a:ext cx="155700" cy="285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14" name="Google Shape;2214;p88"/>
          <p:cNvCxnSpPr>
            <a:stCxn id="2211" idx="3"/>
            <a:endCxn id="2212" idx="1"/>
          </p:cNvCxnSpPr>
          <p:nvPr/>
        </p:nvCxnSpPr>
        <p:spPr>
          <a:xfrm>
            <a:off x="7233765" y="2971590"/>
            <a:ext cx="1839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15" name="Google Shape;2215;p88"/>
          <p:cNvSpPr/>
          <p:nvPr/>
        </p:nvSpPr>
        <p:spPr>
          <a:xfrm>
            <a:off x="6056565" y="33210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하위항목 포함 삭제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6" name="Google Shape;2216;p88"/>
          <p:cNvSpPr/>
          <p:nvPr/>
        </p:nvSpPr>
        <p:spPr>
          <a:xfrm>
            <a:off x="6060090" y="45220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요청 송신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7" name="Google Shape;2217;p88"/>
          <p:cNvSpPr/>
          <p:nvPr/>
        </p:nvSpPr>
        <p:spPr>
          <a:xfrm>
            <a:off x="7417740" y="33210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알림 송신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18" name="Google Shape;2218;p88"/>
          <p:cNvCxnSpPr>
            <a:stCxn id="2207" idx="3"/>
            <a:endCxn id="2215" idx="1"/>
          </p:cNvCxnSpPr>
          <p:nvPr/>
        </p:nvCxnSpPr>
        <p:spPr>
          <a:xfrm>
            <a:off x="5900803" y="3256640"/>
            <a:ext cx="155700" cy="285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19" name="Google Shape;2219;p88"/>
          <p:cNvCxnSpPr>
            <a:stCxn id="2215" idx="3"/>
            <a:endCxn id="2217" idx="1"/>
          </p:cNvCxnSpPr>
          <p:nvPr/>
        </p:nvCxnSpPr>
        <p:spPr>
          <a:xfrm>
            <a:off x="7233765" y="3541703"/>
            <a:ext cx="1839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20" name="Google Shape;2220;p88"/>
          <p:cNvCxnSpPr>
            <a:stCxn id="2208" idx="3"/>
            <a:endCxn id="2216" idx="1"/>
          </p:cNvCxnSpPr>
          <p:nvPr/>
        </p:nvCxnSpPr>
        <p:spPr>
          <a:xfrm>
            <a:off x="5872603" y="4736265"/>
            <a:ext cx="187500" cy="6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8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p89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30" name="Google Shape;2230;p89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A25-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~ </a:t>
                      </a:r>
                      <a:r>
                        <a:rPr lang="ko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UB-A25-005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업무 리스트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2231" name="Google Shape;2231;p89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2" name="Google Shape;2232;p89"/>
          <p:cNvSpPr/>
          <p:nvPr/>
        </p:nvSpPr>
        <p:spPr>
          <a:xfrm>
            <a:off x="716290" y="13909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업무 추가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3" name="Google Shape;2233;p89"/>
          <p:cNvSpPr/>
          <p:nvPr/>
        </p:nvSpPr>
        <p:spPr>
          <a:xfrm>
            <a:off x="2364428" y="13909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입력폼 출력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34" name="Google Shape;2234;p89"/>
          <p:cNvCxnSpPr>
            <a:stCxn id="2232" idx="3"/>
            <a:endCxn id="2233" idx="1"/>
          </p:cNvCxnSpPr>
          <p:nvPr/>
        </p:nvCxnSpPr>
        <p:spPr>
          <a:xfrm>
            <a:off x="1893490" y="1611628"/>
            <a:ext cx="4710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35" name="Google Shape;2235;p89"/>
          <p:cNvSpPr/>
          <p:nvPr/>
        </p:nvSpPr>
        <p:spPr>
          <a:xfrm>
            <a:off x="4012565" y="13909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업무 내용 입력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6" name="Google Shape;2236;p89"/>
          <p:cNvSpPr/>
          <p:nvPr/>
        </p:nvSpPr>
        <p:spPr>
          <a:xfrm>
            <a:off x="5660728" y="11024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업무 추가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7" name="Google Shape;2237;p89"/>
          <p:cNvSpPr/>
          <p:nvPr/>
        </p:nvSpPr>
        <p:spPr>
          <a:xfrm>
            <a:off x="7308865" y="13909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알림 송신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38" name="Google Shape;2238;p89"/>
          <p:cNvCxnSpPr>
            <a:stCxn id="2233" idx="3"/>
            <a:endCxn id="2235" idx="1"/>
          </p:cNvCxnSpPr>
          <p:nvPr/>
        </p:nvCxnSpPr>
        <p:spPr>
          <a:xfrm>
            <a:off x="3541628" y="1611628"/>
            <a:ext cx="4710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39" name="Google Shape;2239;p89"/>
          <p:cNvCxnSpPr>
            <a:stCxn id="2235" idx="3"/>
            <a:endCxn id="2236" idx="1"/>
          </p:cNvCxnSpPr>
          <p:nvPr/>
        </p:nvCxnSpPr>
        <p:spPr>
          <a:xfrm flipH="1" rot="10800000">
            <a:off x="5189765" y="1323028"/>
            <a:ext cx="471000" cy="288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40" name="Google Shape;2240;p89"/>
          <p:cNvCxnSpPr>
            <a:stCxn id="2236" idx="3"/>
            <a:endCxn id="2237" idx="1"/>
          </p:cNvCxnSpPr>
          <p:nvPr/>
        </p:nvCxnSpPr>
        <p:spPr>
          <a:xfrm>
            <a:off x="6837928" y="1323078"/>
            <a:ext cx="471000" cy="288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41" name="Google Shape;2241;p89"/>
          <p:cNvSpPr/>
          <p:nvPr/>
        </p:nvSpPr>
        <p:spPr>
          <a:xfrm>
            <a:off x="716253" y="29961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업무 수정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2" name="Google Shape;2242;p89"/>
          <p:cNvSpPr/>
          <p:nvPr/>
        </p:nvSpPr>
        <p:spPr>
          <a:xfrm>
            <a:off x="5660728" y="16795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업무 추가 실패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3" name="Google Shape;2243;p89"/>
          <p:cNvSpPr/>
          <p:nvPr/>
        </p:nvSpPr>
        <p:spPr>
          <a:xfrm>
            <a:off x="3733420" y="1917375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공백 체크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44" name="Google Shape;2244;p89"/>
          <p:cNvCxnSpPr>
            <a:stCxn id="2241" idx="3"/>
            <a:endCxn id="2245" idx="1"/>
          </p:cNvCxnSpPr>
          <p:nvPr/>
        </p:nvCxnSpPr>
        <p:spPr>
          <a:xfrm flipH="1" rot="10800000">
            <a:off x="1893453" y="2884103"/>
            <a:ext cx="471000" cy="332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45" name="Google Shape;2245;p89"/>
          <p:cNvSpPr/>
          <p:nvPr/>
        </p:nvSpPr>
        <p:spPr>
          <a:xfrm>
            <a:off x="2364415" y="26633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수정폼 출력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6" name="Google Shape;2246;p89"/>
          <p:cNvSpPr/>
          <p:nvPr/>
        </p:nvSpPr>
        <p:spPr>
          <a:xfrm>
            <a:off x="4012603" y="26633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업무 내용 입력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47" name="Google Shape;2247;p89"/>
          <p:cNvCxnSpPr>
            <a:stCxn id="2245" idx="3"/>
            <a:endCxn id="2246" idx="1"/>
          </p:cNvCxnSpPr>
          <p:nvPr/>
        </p:nvCxnSpPr>
        <p:spPr>
          <a:xfrm>
            <a:off x="3541615" y="2884015"/>
            <a:ext cx="4710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48" name="Google Shape;2248;p89"/>
          <p:cNvSpPr/>
          <p:nvPr/>
        </p:nvSpPr>
        <p:spPr>
          <a:xfrm>
            <a:off x="773170" y="3515600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권한에 따라 구분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9" name="Google Shape;2249;p89"/>
          <p:cNvSpPr/>
          <p:nvPr/>
        </p:nvSpPr>
        <p:spPr>
          <a:xfrm>
            <a:off x="2364453" y="33486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수정 요청창 출력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50" name="Google Shape;2250;p89"/>
          <p:cNvCxnSpPr>
            <a:stCxn id="2241" idx="3"/>
            <a:endCxn id="2249" idx="1"/>
          </p:cNvCxnSpPr>
          <p:nvPr/>
        </p:nvCxnSpPr>
        <p:spPr>
          <a:xfrm>
            <a:off x="1893453" y="3216803"/>
            <a:ext cx="471000" cy="352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51" name="Google Shape;2251;p89"/>
          <p:cNvSpPr/>
          <p:nvPr/>
        </p:nvSpPr>
        <p:spPr>
          <a:xfrm>
            <a:off x="5660765" y="23748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업무 수정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2" name="Google Shape;2252;p89"/>
          <p:cNvSpPr/>
          <p:nvPr/>
        </p:nvSpPr>
        <p:spPr>
          <a:xfrm>
            <a:off x="5660765" y="29519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업무 수정 실패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3" name="Google Shape;2253;p89"/>
          <p:cNvSpPr/>
          <p:nvPr/>
        </p:nvSpPr>
        <p:spPr>
          <a:xfrm>
            <a:off x="7308940" y="26633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알림 송신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54" name="Google Shape;2254;p89"/>
          <p:cNvCxnSpPr>
            <a:stCxn id="2235" idx="3"/>
            <a:endCxn id="2242" idx="1"/>
          </p:cNvCxnSpPr>
          <p:nvPr/>
        </p:nvCxnSpPr>
        <p:spPr>
          <a:xfrm>
            <a:off x="5189765" y="1611628"/>
            <a:ext cx="471000" cy="288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55" name="Google Shape;2255;p89"/>
          <p:cNvCxnSpPr>
            <a:stCxn id="2242" idx="3"/>
            <a:endCxn id="2237" idx="1"/>
          </p:cNvCxnSpPr>
          <p:nvPr/>
        </p:nvCxnSpPr>
        <p:spPr>
          <a:xfrm flipH="1" rot="10800000">
            <a:off x="6837928" y="1611565"/>
            <a:ext cx="471000" cy="288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56" name="Google Shape;2256;p89"/>
          <p:cNvCxnSpPr>
            <a:stCxn id="2246" idx="3"/>
            <a:endCxn id="2251" idx="1"/>
          </p:cNvCxnSpPr>
          <p:nvPr/>
        </p:nvCxnSpPr>
        <p:spPr>
          <a:xfrm flipH="1" rot="10800000">
            <a:off x="5189803" y="2595428"/>
            <a:ext cx="471000" cy="288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57" name="Google Shape;2257;p89"/>
          <p:cNvCxnSpPr>
            <a:stCxn id="2246" idx="3"/>
            <a:endCxn id="2252" idx="1"/>
          </p:cNvCxnSpPr>
          <p:nvPr/>
        </p:nvCxnSpPr>
        <p:spPr>
          <a:xfrm>
            <a:off x="5189803" y="2884028"/>
            <a:ext cx="471000" cy="288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58" name="Google Shape;2258;p89"/>
          <p:cNvCxnSpPr>
            <a:stCxn id="2251" idx="3"/>
            <a:endCxn id="2253" idx="1"/>
          </p:cNvCxnSpPr>
          <p:nvPr/>
        </p:nvCxnSpPr>
        <p:spPr>
          <a:xfrm>
            <a:off x="6837965" y="2595465"/>
            <a:ext cx="471000" cy="288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59" name="Google Shape;2259;p89"/>
          <p:cNvCxnSpPr>
            <a:stCxn id="2252" idx="3"/>
            <a:endCxn id="2253" idx="1"/>
          </p:cNvCxnSpPr>
          <p:nvPr/>
        </p:nvCxnSpPr>
        <p:spPr>
          <a:xfrm flipH="1" rot="10800000">
            <a:off x="6837965" y="2883965"/>
            <a:ext cx="471000" cy="288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60" name="Google Shape;2260;p89"/>
          <p:cNvSpPr/>
          <p:nvPr/>
        </p:nvSpPr>
        <p:spPr>
          <a:xfrm>
            <a:off x="4012603" y="33486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요청 송신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61" name="Google Shape;2261;p89"/>
          <p:cNvCxnSpPr>
            <a:stCxn id="2249" idx="3"/>
            <a:endCxn id="2260" idx="1"/>
          </p:cNvCxnSpPr>
          <p:nvPr/>
        </p:nvCxnSpPr>
        <p:spPr>
          <a:xfrm>
            <a:off x="3541653" y="3569340"/>
            <a:ext cx="4710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62" name="Google Shape;2262;p89"/>
          <p:cNvSpPr/>
          <p:nvPr/>
        </p:nvSpPr>
        <p:spPr>
          <a:xfrm>
            <a:off x="716253" y="42546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업무 삭제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63" name="Google Shape;2263;p89"/>
          <p:cNvCxnSpPr>
            <a:stCxn id="2262" idx="3"/>
            <a:endCxn id="2264" idx="1"/>
          </p:cNvCxnSpPr>
          <p:nvPr/>
        </p:nvCxnSpPr>
        <p:spPr>
          <a:xfrm flipH="1" rot="10800000">
            <a:off x="1893453" y="4142628"/>
            <a:ext cx="471000" cy="332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64" name="Google Shape;2264;p89"/>
          <p:cNvSpPr/>
          <p:nvPr/>
        </p:nvSpPr>
        <p:spPr>
          <a:xfrm>
            <a:off x="2364415" y="39218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삭제 확인창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5" name="Google Shape;2265;p89"/>
          <p:cNvSpPr/>
          <p:nvPr/>
        </p:nvSpPr>
        <p:spPr>
          <a:xfrm>
            <a:off x="2364453" y="46072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삭제 요청창 출력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66" name="Google Shape;2266;p89"/>
          <p:cNvCxnSpPr>
            <a:stCxn id="2262" idx="3"/>
            <a:endCxn id="2265" idx="1"/>
          </p:cNvCxnSpPr>
          <p:nvPr/>
        </p:nvCxnSpPr>
        <p:spPr>
          <a:xfrm>
            <a:off x="1893453" y="4475328"/>
            <a:ext cx="471000" cy="352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67" name="Google Shape;2267;p89"/>
          <p:cNvSpPr/>
          <p:nvPr/>
        </p:nvSpPr>
        <p:spPr>
          <a:xfrm>
            <a:off x="4012578" y="39218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삭제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68" name="Google Shape;2268;p89"/>
          <p:cNvCxnSpPr>
            <a:stCxn id="2264" idx="3"/>
            <a:endCxn id="2267" idx="1"/>
          </p:cNvCxnSpPr>
          <p:nvPr/>
        </p:nvCxnSpPr>
        <p:spPr>
          <a:xfrm>
            <a:off x="3541615" y="4142540"/>
            <a:ext cx="4710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69" name="Google Shape;2269;p89"/>
          <p:cNvSpPr/>
          <p:nvPr/>
        </p:nvSpPr>
        <p:spPr>
          <a:xfrm>
            <a:off x="5660728" y="39218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알림 송신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70" name="Google Shape;2270;p89"/>
          <p:cNvCxnSpPr>
            <a:stCxn id="2267" idx="3"/>
            <a:endCxn id="2269" idx="1"/>
          </p:cNvCxnSpPr>
          <p:nvPr/>
        </p:nvCxnSpPr>
        <p:spPr>
          <a:xfrm>
            <a:off x="5189778" y="4142540"/>
            <a:ext cx="4710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71" name="Google Shape;2271;p89"/>
          <p:cNvSpPr/>
          <p:nvPr/>
        </p:nvSpPr>
        <p:spPr>
          <a:xfrm>
            <a:off x="4012653" y="46072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요청 송신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72" name="Google Shape;2272;p89"/>
          <p:cNvCxnSpPr>
            <a:stCxn id="2265" idx="3"/>
            <a:endCxn id="2271" idx="1"/>
          </p:cNvCxnSpPr>
          <p:nvPr/>
        </p:nvCxnSpPr>
        <p:spPr>
          <a:xfrm>
            <a:off x="3541653" y="4827865"/>
            <a:ext cx="4710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0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p90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82" name="Google Shape;2282;p90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A26-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001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간트차트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2283" name="Google Shape;2283;p90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4" name="Google Shape;2284;p90"/>
          <p:cNvSpPr/>
          <p:nvPr/>
        </p:nvSpPr>
        <p:spPr>
          <a:xfrm>
            <a:off x="1449678" y="32076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업무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85" name="Google Shape;2285;p90"/>
          <p:cNvCxnSpPr>
            <a:stCxn id="2284" idx="3"/>
            <a:endCxn id="2286" idx="1"/>
          </p:cNvCxnSpPr>
          <p:nvPr/>
        </p:nvCxnSpPr>
        <p:spPr>
          <a:xfrm flipH="1" rot="10800000">
            <a:off x="2626878" y="2476428"/>
            <a:ext cx="684000" cy="951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87" name="Google Shape;2287;p90"/>
          <p:cNvSpPr/>
          <p:nvPr/>
        </p:nvSpPr>
        <p:spPr>
          <a:xfrm>
            <a:off x="1170533" y="3742425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간트차트 형식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6" name="Google Shape;2286;p90"/>
          <p:cNvSpPr/>
          <p:nvPr/>
        </p:nvSpPr>
        <p:spPr>
          <a:xfrm>
            <a:off x="3310853" y="22556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간트차트 정렬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8" name="Google Shape;2288;p90"/>
          <p:cNvSpPr/>
          <p:nvPr/>
        </p:nvSpPr>
        <p:spPr>
          <a:xfrm>
            <a:off x="3310865" y="41597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간트업무 드래그 이동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9" name="Google Shape;2289;p90"/>
          <p:cNvSpPr/>
          <p:nvPr/>
        </p:nvSpPr>
        <p:spPr>
          <a:xfrm>
            <a:off x="5061565" y="41597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드래그만큼 데이터에 반영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90" name="Google Shape;2290;p90"/>
          <p:cNvCxnSpPr>
            <a:stCxn id="2284" idx="3"/>
            <a:endCxn id="2288" idx="1"/>
          </p:cNvCxnSpPr>
          <p:nvPr/>
        </p:nvCxnSpPr>
        <p:spPr>
          <a:xfrm>
            <a:off x="2626878" y="3428328"/>
            <a:ext cx="684000" cy="952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91" name="Google Shape;2291;p90"/>
          <p:cNvCxnSpPr>
            <a:stCxn id="2288" idx="3"/>
            <a:endCxn id="2289" idx="1"/>
          </p:cNvCxnSpPr>
          <p:nvPr/>
        </p:nvCxnSpPr>
        <p:spPr>
          <a:xfrm>
            <a:off x="4488065" y="4380378"/>
            <a:ext cx="573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92" name="Google Shape;2292;p90"/>
          <p:cNvSpPr/>
          <p:nvPr/>
        </p:nvSpPr>
        <p:spPr>
          <a:xfrm>
            <a:off x="5061553" y="14550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기간별 정렬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3" name="Google Shape;2293;p90"/>
          <p:cNvSpPr/>
          <p:nvPr/>
        </p:nvSpPr>
        <p:spPr>
          <a:xfrm>
            <a:off x="6812265" y="41597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알림 송신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4" name="Google Shape;2294;p90"/>
          <p:cNvSpPr/>
          <p:nvPr/>
        </p:nvSpPr>
        <p:spPr>
          <a:xfrm>
            <a:off x="5061553" y="19887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진행상태별 정렬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5" name="Google Shape;2295;p90"/>
          <p:cNvSpPr/>
          <p:nvPr/>
        </p:nvSpPr>
        <p:spPr>
          <a:xfrm>
            <a:off x="5061553" y="25224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중요도별 정렬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6" name="Google Shape;2296;p90"/>
          <p:cNvSpPr/>
          <p:nvPr/>
        </p:nvSpPr>
        <p:spPr>
          <a:xfrm>
            <a:off x="5061553" y="30561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담당자별 정렬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97" name="Google Shape;2297;p90"/>
          <p:cNvCxnSpPr>
            <a:stCxn id="2286" idx="3"/>
            <a:endCxn id="2292" idx="1"/>
          </p:cNvCxnSpPr>
          <p:nvPr/>
        </p:nvCxnSpPr>
        <p:spPr>
          <a:xfrm flipH="1" rot="10800000">
            <a:off x="4488053" y="1675578"/>
            <a:ext cx="573600" cy="800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98" name="Google Shape;2298;p90"/>
          <p:cNvCxnSpPr>
            <a:stCxn id="2286" idx="3"/>
            <a:endCxn id="2294" idx="1"/>
          </p:cNvCxnSpPr>
          <p:nvPr/>
        </p:nvCxnSpPr>
        <p:spPr>
          <a:xfrm flipH="1" rot="10800000">
            <a:off x="4488053" y="2209278"/>
            <a:ext cx="573600" cy="267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99" name="Google Shape;2299;p90"/>
          <p:cNvCxnSpPr>
            <a:stCxn id="2286" idx="3"/>
            <a:endCxn id="2295" idx="1"/>
          </p:cNvCxnSpPr>
          <p:nvPr/>
        </p:nvCxnSpPr>
        <p:spPr>
          <a:xfrm>
            <a:off x="4488053" y="2476278"/>
            <a:ext cx="573600" cy="266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00" name="Google Shape;2300;p90"/>
          <p:cNvCxnSpPr>
            <a:stCxn id="2286" idx="3"/>
            <a:endCxn id="2296" idx="1"/>
          </p:cNvCxnSpPr>
          <p:nvPr/>
        </p:nvCxnSpPr>
        <p:spPr>
          <a:xfrm>
            <a:off x="4488053" y="2476278"/>
            <a:ext cx="573600" cy="800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01" name="Google Shape;2301;p90"/>
          <p:cNvCxnSpPr>
            <a:stCxn id="2289" idx="3"/>
            <a:endCxn id="2293" idx="1"/>
          </p:cNvCxnSpPr>
          <p:nvPr/>
        </p:nvCxnSpPr>
        <p:spPr>
          <a:xfrm>
            <a:off x="6238765" y="4380378"/>
            <a:ext cx="573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02" name="Google Shape;2302;p90"/>
          <p:cNvSpPr/>
          <p:nvPr/>
        </p:nvSpPr>
        <p:spPr>
          <a:xfrm>
            <a:off x="1135158" y="2453325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업무 기간 기준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0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p91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12" name="Google Shape;2312;p91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A26-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 ~ </a:t>
                      </a:r>
                      <a:r>
                        <a:rPr lang="ko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UB-A26-003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간트차트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2313" name="Google Shape;2313;p91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4" name="Google Shape;2314;p91"/>
          <p:cNvSpPr/>
          <p:nvPr/>
        </p:nvSpPr>
        <p:spPr>
          <a:xfrm>
            <a:off x="290253" y="15379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간트차트 섹션 등록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15" name="Google Shape;2315;p91"/>
          <p:cNvCxnSpPr>
            <a:stCxn id="2314" idx="3"/>
            <a:endCxn id="2316" idx="1"/>
          </p:cNvCxnSpPr>
          <p:nvPr/>
        </p:nvCxnSpPr>
        <p:spPr>
          <a:xfrm>
            <a:off x="1467453" y="1758628"/>
            <a:ext cx="7002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17" name="Google Shape;2317;p91"/>
          <p:cNvSpPr/>
          <p:nvPr/>
        </p:nvSpPr>
        <p:spPr>
          <a:xfrm>
            <a:off x="290253" y="27299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간트차트 섹션 수정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8" name="Google Shape;2318;p91"/>
          <p:cNvSpPr/>
          <p:nvPr/>
        </p:nvSpPr>
        <p:spPr>
          <a:xfrm>
            <a:off x="290253" y="43048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간트차트 섹션 삭제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6" name="Google Shape;2316;p91"/>
          <p:cNvSpPr/>
          <p:nvPr/>
        </p:nvSpPr>
        <p:spPr>
          <a:xfrm>
            <a:off x="2167503" y="15379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섹션 등록창 출력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9" name="Google Shape;2319;p91"/>
          <p:cNvSpPr/>
          <p:nvPr/>
        </p:nvSpPr>
        <p:spPr>
          <a:xfrm>
            <a:off x="4044753" y="15379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섹션 이름 입력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0" name="Google Shape;2320;p91"/>
          <p:cNvSpPr/>
          <p:nvPr/>
        </p:nvSpPr>
        <p:spPr>
          <a:xfrm>
            <a:off x="5922003" y="15379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섹션 추가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1" name="Google Shape;2321;p91"/>
          <p:cNvSpPr/>
          <p:nvPr/>
        </p:nvSpPr>
        <p:spPr>
          <a:xfrm>
            <a:off x="7799253" y="12745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업무 리스트 자동반영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2" name="Google Shape;2322;p91"/>
          <p:cNvSpPr/>
          <p:nvPr/>
        </p:nvSpPr>
        <p:spPr>
          <a:xfrm>
            <a:off x="7799253" y="18013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알림 송신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23" name="Google Shape;2323;p91"/>
          <p:cNvCxnSpPr>
            <a:stCxn id="2316" idx="3"/>
            <a:endCxn id="2319" idx="1"/>
          </p:cNvCxnSpPr>
          <p:nvPr/>
        </p:nvCxnSpPr>
        <p:spPr>
          <a:xfrm>
            <a:off x="3344703" y="1758628"/>
            <a:ext cx="7002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24" name="Google Shape;2324;p91"/>
          <p:cNvCxnSpPr>
            <a:stCxn id="2319" idx="3"/>
            <a:endCxn id="2320" idx="1"/>
          </p:cNvCxnSpPr>
          <p:nvPr/>
        </p:nvCxnSpPr>
        <p:spPr>
          <a:xfrm>
            <a:off x="5221953" y="1758628"/>
            <a:ext cx="7002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25" name="Google Shape;2325;p91"/>
          <p:cNvCxnSpPr>
            <a:stCxn id="2320" idx="3"/>
            <a:endCxn id="2322" idx="1"/>
          </p:cNvCxnSpPr>
          <p:nvPr/>
        </p:nvCxnSpPr>
        <p:spPr>
          <a:xfrm>
            <a:off x="7099203" y="1758628"/>
            <a:ext cx="699900" cy="26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26" name="Google Shape;2326;p91"/>
          <p:cNvCxnSpPr>
            <a:stCxn id="2320" idx="3"/>
            <a:endCxn id="2321" idx="1"/>
          </p:cNvCxnSpPr>
          <p:nvPr/>
        </p:nvCxnSpPr>
        <p:spPr>
          <a:xfrm flipH="1" rot="10800000">
            <a:off x="7099203" y="1495228"/>
            <a:ext cx="699900" cy="26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27" name="Google Shape;2327;p91"/>
          <p:cNvSpPr/>
          <p:nvPr/>
        </p:nvSpPr>
        <p:spPr>
          <a:xfrm>
            <a:off x="2167503" y="27299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간트차트 섹션 이름 클릭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8" name="Google Shape;2328;p91"/>
          <p:cNvSpPr/>
          <p:nvPr/>
        </p:nvSpPr>
        <p:spPr>
          <a:xfrm>
            <a:off x="4044753" y="24670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섹션 이름 수정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9" name="Google Shape;2329;p91"/>
          <p:cNvSpPr/>
          <p:nvPr/>
        </p:nvSpPr>
        <p:spPr>
          <a:xfrm>
            <a:off x="5922003" y="24670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섹션 수정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0" name="Google Shape;2330;p91"/>
          <p:cNvSpPr/>
          <p:nvPr/>
        </p:nvSpPr>
        <p:spPr>
          <a:xfrm>
            <a:off x="7799253" y="24670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알림 송신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1" name="Google Shape;2331;p91"/>
          <p:cNvSpPr/>
          <p:nvPr/>
        </p:nvSpPr>
        <p:spPr>
          <a:xfrm>
            <a:off x="4044753" y="29928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수정 요청창 출력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2" name="Google Shape;2332;p91"/>
          <p:cNvSpPr/>
          <p:nvPr/>
        </p:nvSpPr>
        <p:spPr>
          <a:xfrm>
            <a:off x="5922003" y="29928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요청 송신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3" name="Google Shape;2333;p91"/>
          <p:cNvSpPr/>
          <p:nvPr/>
        </p:nvSpPr>
        <p:spPr>
          <a:xfrm>
            <a:off x="2167490" y="40377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삭제 확인창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4" name="Google Shape;2334;p91"/>
          <p:cNvSpPr/>
          <p:nvPr/>
        </p:nvSpPr>
        <p:spPr>
          <a:xfrm>
            <a:off x="2167503" y="45719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삭제 요청창 출력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5" name="Google Shape;2335;p91"/>
          <p:cNvSpPr/>
          <p:nvPr/>
        </p:nvSpPr>
        <p:spPr>
          <a:xfrm>
            <a:off x="4012603" y="40377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삭제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6" name="Google Shape;2336;p91"/>
          <p:cNvSpPr/>
          <p:nvPr/>
        </p:nvSpPr>
        <p:spPr>
          <a:xfrm>
            <a:off x="5922003" y="40377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알림 송신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7" name="Google Shape;2337;p91"/>
          <p:cNvSpPr/>
          <p:nvPr/>
        </p:nvSpPr>
        <p:spPr>
          <a:xfrm>
            <a:off x="3991403" y="45719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요청 송신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38" name="Google Shape;2338;p91"/>
          <p:cNvCxnSpPr>
            <a:stCxn id="2317" idx="3"/>
            <a:endCxn id="2327" idx="1"/>
          </p:cNvCxnSpPr>
          <p:nvPr/>
        </p:nvCxnSpPr>
        <p:spPr>
          <a:xfrm>
            <a:off x="1467453" y="2950578"/>
            <a:ext cx="7002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39" name="Google Shape;2339;p91"/>
          <p:cNvCxnSpPr>
            <a:stCxn id="2327" idx="3"/>
            <a:endCxn id="2328" idx="1"/>
          </p:cNvCxnSpPr>
          <p:nvPr/>
        </p:nvCxnSpPr>
        <p:spPr>
          <a:xfrm flipH="1" rot="10800000">
            <a:off x="3344703" y="2687778"/>
            <a:ext cx="700200" cy="262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40" name="Google Shape;2340;p91"/>
          <p:cNvCxnSpPr>
            <a:stCxn id="2327" idx="3"/>
            <a:endCxn id="2331" idx="1"/>
          </p:cNvCxnSpPr>
          <p:nvPr/>
        </p:nvCxnSpPr>
        <p:spPr>
          <a:xfrm>
            <a:off x="3344703" y="2950578"/>
            <a:ext cx="700200" cy="262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41" name="Google Shape;2341;p91"/>
          <p:cNvCxnSpPr>
            <a:stCxn id="2328" idx="3"/>
            <a:endCxn id="2329" idx="1"/>
          </p:cNvCxnSpPr>
          <p:nvPr/>
        </p:nvCxnSpPr>
        <p:spPr>
          <a:xfrm>
            <a:off x="5221953" y="2687665"/>
            <a:ext cx="7002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42" name="Google Shape;2342;p91"/>
          <p:cNvCxnSpPr>
            <a:stCxn id="2329" idx="3"/>
            <a:endCxn id="2330" idx="1"/>
          </p:cNvCxnSpPr>
          <p:nvPr/>
        </p:nvCxnSpPr>
        <p:spPr>
          <a:xfrm>
            <a:off x="7099203" y="2687678"/>
            <a:ext cx="6999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43" name="Google Shape;2343;p91"/>
          <p:cNvCxnSpPr>
            <a:stCxn id="2331" idx="3"/>
            <a:endCxn id="2332" idx="1"/>
          </p:cNvCxnSpPr>
          <p:nvPr/>
        </p:nvCxnSpPr>
        <p:spPr>
          <a:xfrm>
            <a:off x="5221953" y="3213490"/>
            <a:ext cx="7002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44" name="Google Shape;2344;p91"/>
          <p:cNvSpPr/>
          <p:nvPr/>
        </p:nvSpPr>
        <p:spPr>
          <a:xfrm>
            <a:off x="1888345" y="3237175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권한에 따라 구분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45" name="Google Shape;2345;p91"/>
          <p:cNvCxnSpPr>
            <a:stCxn id="2318" idx="3"/>
            <a:endCxn id="2333" idx="1"/>
          </p:cNvCxnSpPr>
          <p:nvPr/>
        </p:nvCxnSpPr>
        <p:spPr>
          <a:xfrm flipH="1" rot="10800000">
            <a:off x="1467453" y="4258528"/>
            <a:ext cx="699900" cy="267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46" name="Google Shape;2346;p91"/>
          <p:cNvCxnSpPr>
            <a:stCxn id="2318" idx="3"/>
            <a:endCxn id="2334" idx="1"/>
          </p:cNvCxnSpPr>
          <p:nvPr/>
        </p:nvCxnSpPr>
        <p:spPr>
          <a:xfrm>
            <a:off x="1467453" y="4525528"/>
            <a:ext cx="700200" cy="267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47" name="Google Shape;2347;p91"/>
          <p:cNvCxnSpPr>
            <a:stCxn id="2333" idx="3"/>
            <a:endCxn id="2335" idx="1"/>
          </p:cNvCxnSpPr>
          <p:nvPr/>
        </p:nvCxnSpPr>
        <p:spPr>
          <a:xfrm>
            <a:off x="3344690" y="4258428"/>
            <a:ext cx="667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48" name="Google Shape;2348;p91"/>
          <p:cNvCxnSpPr>
            <a:stCxn id="2334" idx="3"/>
            <a:endCxn id="2337" idx="1"/>
          </p:cNvCxnSpPr>
          <p:nvPr/>
        </p:nvCxnSpPr>
        <p:spPr>
          <a:xfrm>
            <a:off x="3344703" y="4792603"/>
            <a:ext cx="646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49" name="Google Shape;2349;p91"/>
          <p:cNvCxnSpPr>
            <a:stCxn id="2335" idx="3"/>
            <a:endCxn id="2336" idx="1"/>
          </p:cNvCxnSpPr>
          <p:nvPr/>
        </p:nvCxnSpPr>
        <p:spPr>
          <a:xfrm>
            <a:off x="5189803" y="4258415"/>
            <a:ext cx="7323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7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p92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59" name="Google Shape;2359;p92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A26-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004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간트차트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2360" name="Google Shape;2360;p92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1" name="Google Shape;2361;p92"/>
          <p:cNvSpPr/>
          <p:nvPr/>
        </p:nvSpPr>
        <p:spPr>
          <a:xfrm>
            <a:off x="2106153" y="19702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섹션별 상세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62" name="Google Shape;2362;p92"/>
          <p:cNvCxnSpPr>
            <a:stCxn id="2361" idx="3"/>
            <a:endCxn id="2363" idx="1"/>
          </p:cNvCxnSpPr>
          <p:nvPr/>
        </p:nvCxnSpPr>
        <p:spPr>
          <a:xfrm>
            <a:off x="3283353" y="2190865"/>
            <a:ext cx="7002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63" name="Google Shape;2363;p92"/>
          <p:cNvSpPr/>
          <p:nvPr/>
        </p:nvSpPr>
        <p:spPr>
          <a:xfrm>
            <a:off x="3983403" y="19702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작업 클릭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4" name="Google Shape;2364;p92"/>
          <p:cNvSpPr/>
          <p:nvPr/>
        </p:nvSpPr>
        <p:spPr>
          <a:xfrm>
            <a:off x="5860653" y="19702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상세정보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65" name="Google Shape;2365;p92"/>
          <p:cNvCxnSpPr>
            <a:stCxn id="2363" idx="3"/>
            <a:endCxn id="2364" idx="1"/>
          </p:cNvCxnSpPr>
          <p:nvPr/>
        </p:nvCxnSpPr>
        <p:spPr>
          <a:xfrm>
            <a:off x="5160603" y="2190865"/>
            <a:ext cx="7002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66" name="Google Shape;2366;p92"/>
          <p:cNvSpPr/>
          <p:nvPr/>
        </p:nvSpPr>
        <p:spPr>
          <a:xfrm>
            <a:off x="2106153" y="33196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업무 등록, 수정, 삭제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67" name="Google Shape;2367;p92"/>
          <p:cNvCxnSpPr>
            <a:stCxn id="2366" idx="3"/>
            <a:endCxn id="2368" idx="1"/>
          </p:cNvCxnSpPr>
          <p:nvPr/>
        </p:nvCxnSpPr>
        <p:spPr>
          <a:xfrm>
            <a:off x="3283353" y="3540328"/>
            <a:ext cx="25773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68" name="Google Shape;2368;p92"/>
          <p:cNvSpPr/>
          <p:nvPr/>
        </p:nvSpPr>
        <p:spPr>
          <a:xfrm>
            <a:off x="5860653" y="33196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알림 송신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6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p93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78" name="Google Shape;2378;p93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A27-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 ~ UB-A27-003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히스토리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2379" name="Google Shape;2379;p93"/>
          <p:cNvSpPr/>
          <p:nvPr/>
        </p:nvSpPr>
        <p:spPr>
          <a:xfrm>
            <a:off x="1128140" y="26579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히스토리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0" name="Google Shape;2380;p93"/>
          <p:cNvSpPr/>
          <p:nvPr/>
        </p:nvSpPr>
        <p:spPr>
          <a:xfrm>
            <a:off x="3746078" y="14532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히스토리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1" name="Google Shape;2381;p93"/>
          <p:cNvSpPr/>
          <p:nvPr/>
        </p:nvSpPr>
        <p:spPr>
          <a:xfrm>
            <a:off x="3746078" y="38625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히스토리 이동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82" name="Google Shape;2382;p93"/>
          <p:cNvCxnSpPr>
            <a:stCxn id="2379" idx="3"/>
            <a:endCxn id="2380" idx="1"/>
          </p:cNvCxnSpPr>
          <p:nvPr/>
        </p:nvCxnSpPr>
        <p:spPr>
          <a:xfrm flipH="1" rot="10800000">
            <a:off x="2305340" y="1674065"/>
            <a:ext cx="1440600" cy="1204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83" name="Google Shape;2383;p93"/>
          <p:cNvCxnSpPr>
            <a:stCxn id="2379" idx="3"/>
            <a:endCxn id="2381" idx="1"/>
          </p:cNvCxnSpPr>
          <p:nvPr/>
        </p:nvCxnSpPr>
        <p:spPr>
          <a:xfrm>
            <a:off x="2305340" y="2878565"/>
            <a:ext cx="1440600" cy="1204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84" name="Google Shape;2384;p93"/>
          <p:cNvSpPr/>
          <p:nvPr/>
        </p:nvSpPr>
        <p:spPr>
          <a:xfrm>
            <a:off x="6897028" y="26579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진행 상태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5" name="Google Shape;2385;p93"/>
          <p:cNvSpPr/>
          <p:nvPr/>
        </p:nvSpPr>
        <p:spPr>
          <a:xfrm>
            <a:off x="6617870" y="4401550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삭제된 게시판은 이동 불가능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6" name="Google Shape;2386;p93"/>
          <p:cNvSpPr/>
          <p:nvPr/>
        </p:nvSpPr>
        <p:spPr>
          <a:xfrm>
            <a:off x="3746078" y="26579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히스토리 조건검색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87" name="Google Shape;2387;p93"/>
          <p:cNvCxnSpPr>
            <a:stCxn id="2379" idx="3"/>
            <a:endCxn id="2386" idx="1"/>
          </p:cNvCxnSpPr>
          <p:nvPr/>
        </p:nvCxnSpPr>
        <p:spPr>
          <a:xfrm>
            <a:off x="2305340" y="2878565"/>
            <a:ext cx="1440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88" name="Google Shape;2388;p93"/>
          <p:cNvCxnSpPr>
            <a:stCxn id="2386" idx="3"/>
            <a:endCxn id="2384" idx="1"/>
          </p:cNvCxnSpPr>
          <p:nvPr/>
        </p:nvCxnSpPr>
        <p:spPr>
          <a:xfrm>
            <a:off x="4923278" y="2878578"/>
            <a:ext cx="19737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89" name="Google Shape;2389;p93"/>
          <p:cNvSpPr/>
          <p:nvPr/>
        </p:nvSpPr>
        <p:spPr>
          <a:xfrm>
            <a:off x="6897028" y="38625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해당 페이지로 이동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90" name="Google Shape;2390;p93"/>
          <p:cNvCxnSpPr>
            <a:stCxn id="2381" idx="3"/>
            <a:endCxn id="2389" idx="1"/>
          </p:cNvCxnSpPr>
          <p:nvPr/>
        </p:nvCxnSpPr>
        <p:spPr>
          <a:xfrm>
            <a:off x="4923278" y="4083228"/>
            <a:ext cx="19737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91" name="Google Shape;2391;p93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9" name="Shape 2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" name="Google Shape;2400;p94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1" name="Google Shape;2401;p94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02" name="Google Shape;2402;p94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A28-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 ~ UB-A28-003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이슈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2403" name="Google Shape;2403;p94"/>
          <p:cNvSpPr/>
          <p:nvPr/>
        </p:nvSpPr>
        <p:spPr>
          <a:xfrm>
            <a:off x="813328" y="29039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이슈 관리 페이지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4" name="Google Shape;2404;p94"/>
          <p:cNvSpPr/>
          <p:nvPr/>
        </p:nvSpPr>
        <p:spPr>
          <a:xfrm>
            <a:off x="3194115" y="17766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프로젝트 이슈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5" name="Google Shape;2405;p94"/>
          <p:cNvSpPr/>
          <p:nvPr/>
        </p:nvSpPr>
        <p:spPr>
          <a:xfrm>
            <a:off x="3194265" y="41387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프로젝트 이슈 정렬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06" name="Google Shape;2406;p94"/>
          <p:cNvCxnSpPr>
            <a:stCxn id="2403" idx="3"/>
            <a:endCxn id="2404" idx="1"/>
          </p:cNvCxnSpPr>
          <p:nvPr/>
        </p:nvCxnSpPr>
        <p:spPr>
          <a:xfrm flipH="1" rot="10800000">
            <a:off x="1990528" y="1997165"/>
            <a:ext cx="1203600" cy="1127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07" name="Google Shape;2407;p94"/>
          <p:cNvCxnSpPr>
            <a:stCxn id="2403" idx="3"/>
            <a:endCxn id="2405" idx="1"/>
          </p:cNvCxnSpPr>
          <p:nvPr/>
        </p:nvCxnSpPr>
        <p:spPr>
          <a:xfrm>
            <a:off x="1990528" y="3124565"/>
            <a:ext cx="1203600" cy="1234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08" name="Google Shape;2408;p94"/>
          <p:cNvSpPr/>
          <p:nvPr/>
        </p:nvSpPr>
        <p:spPr>
          <a:xfrm>
            <a:off x="3194115" y="29039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프로젝트 이슈 검색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09" name="Google Shape;2409;p94"/>
          <p:cNvCxnSpPr>
            <a:stCxn id="2403" idx="3"/>
            <a:endCxn id="2408" idx="1"/>
          </p:cNvCxnSpPr>
          <p:nvPr/>
        </p:nvCxnSpPr>
        <p:spPr>
          <a:xfrm>
            <a:off x="1990528" y="3124565"/>
            <a:ext cx="1203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10" name="Google Shape;2410;p94"/>
          <p:cNvSpPr/>
          <p:nvPr/>
        </p:nvSpPr>
        <p:spPr>
          <a:xfrm>
            <a:off x="5203053" y="29039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이슈명으로 검색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1" name="Google Shape;2411;p94"/>
          <p:cNvSpPr/>
          <p:nvPr/>
        </p:nvSpPr>
        <p:spPr>
          <a:xfrm>
            <a:off x="5203053" y="41387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드롭다운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2" name="Google Shape;2412;p94"/>
          <p:cNvSpPr/>
          <p:nvPr/>
        </p:nvSpPr>
        <p:spPr>
          <a:xfrm>
            <a:off x="7211853" y="43986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상태별 정렬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3" name="Google Shape;2413;p94"/>
          <p:cNvSpPr/>
          <p:nvPr/>
        </p:nvSpPr>
        <p:spPr>
          <a:xfrm>
            <a:off x="7211853" y="38788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개수별 정렬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14" name="Google Shape;2414;p94"/>
          <p:cNvCxnSpPr>
            <a:stCxn id="2405" idx="3"/>
            <a:endCxn id="2411" idx="1"/>
          </p:cNvCxnSpPr>
          <p:nvPr/>
        </p:nvCxnSpPr>
        <p:spPr>
          <a:xfrm>
            <a:off x="4371465" y="4359403"/>
            <a:ext cx="831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15" name="Google Shape;2415;p94"/>
          <p:cNvCxnSpPr>
            <a:stCxn id="2411" idx="3"/>
            <a:endCxn id="2412" idx="1"/>
          </p:cNvCxnSpPr>
          <p:nvPr/>
        </p:nvCxnSpPr>
        <p:spPr>
          <a:xfrm>
            <a:off x="6380253" y="4359390"/>
            <a:ext cx="831600" cy="259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16" name="Google Shape;2416;p94"/>
          <p:cNvCxnSpPr>
            <a:stCxn id="2411" idx="3"/>
            <a:endCxn id="2413" idx="1"/>
          </p:cNvCxnSpPr>
          <p:nvPr/>
        </p:nvCxnSpPr>
        <p:spPr>
          <a:xfrm flipH="1" rot="10800000">
            <a:off x="6380253" y="4099590"/>
            <a:ext cx="831600" cy="259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17" name="Google Shape;2417;p94"/>
          <p:cNvCxnSpPr>
            <a:stCxn id="2408" idx="3"/>
            <a:endCxn id="2410" idx="1"/>
          </p:cNvCxnSpPr>
          <p:nvPr/>
        </p:nvCxnSpPr>
        <p:spPr>
          <a:xfrm>
            <a:off x="4371315" y="3124578"/>
            <a:ext cx="831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18" name="Google Shape;2418;p94"/>
          <p:cNvSpPr/>
          <p:nvPr/>
        </p:nvSpPr>
        <p:spPr>
          <a:xfrm>
            <a:off x="5202990" y="17766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제목 클릭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19" name="Google Shape;2419;p94"/>
          <p:cNvCxnSpPr>
            <a:stCxn id="2404" idx="3"/>
            <a:endCxn id="2418" idx="1"/>
          </p:cNvCxnSpPr>
          <p:nvPr/>
        </p:nvCxnSpPr>
        <p:spPr>
          <a:xfrm>
            <a:off x="4371315" y="1997265"/>
            <a:ext cx="831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20" name="Google Shape;2420;p94"/>
          <p:cNvSpPr/>
          <p:nvPr/>
        </p:nvSpPr>
        <p:spPr>
          <a:xfrm>
            <a:off x="7211865" y="17766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해당 이슈 상세페이지 이동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21" name="Google Shape;2421;p94"/>
          <p:cNvCxnSpPr>
            <a:stCxn id="2418" idx="3"/>
            <a:endCxn id="2420" idx="1"/>
          </p:cNvCxnSpPr>
          <p:nvPr/>
        </p:nvCxnSpPr>
        <p:spPr>
          <a:xfrm>
            <a:off x="6380190" y="1997265"/>
            <a:ext cx="831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9" name="Shape 2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0" name="Google Shape;2430;p95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31" name="Google Shape;2431;p95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A28-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04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이슈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2432" name="Google Shape;2432;p95"/>
          <p:cNvSpPr txBox="1"/>
          <p:nvPr/>
        </p:nvSpPr>
        <p:spPr>
          <a:xfrm>
            <a:off x="3069555" y="935265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3" name="Google Shape;2433;p95"/>
          <p:cNvSpPr/>
          <p:nvPr/>
        </p:nvSpPr>
        <p:spPr>
          <a:xfrm>
            <a:off x="1727490" y="31703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이슈 등록 페이지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4" name="Google Shape;2434;p95"/>
          <p:cNvSpPr/>
          <p:nvPr/>
        </p:nvSpPr>
        <p:spPr>
          <a:xfrm>
            <a:off x="2549533" y="1493500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필수 입력사항 존재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5" name="Google Shape;2435;p95"/>
          <p:cNvSpPr/>
          <p:nvPr/>
        </p:nvSpPr>
        <p:spPr>
          <a:xfrm>
            <a:off x="3113303" y="23064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이슈 등록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36" name="Google Shape;2436;p95"/>
          <p:cNvCxnSpPr>
            <a:stCxn id="2433" idx="3"/>
            <a:endCxn id="2435" idx="1"/>
          </p:cNvCxnSpPr>
          <p:nvPr/>
        </p:nvCxnSpPr>
        <p:spPr>
          <a:xfrm flipH="1" rot="10800000">
            <a:off x="2904690" y="2526990"/>
            <a:ext cx="208500" cy="864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37" name="Google Shape;2437;p95"/>
          <p:cNvSpPr/>
          <p:nvPr/>
        </p:nvSpPr>
        <p:spPr>
          <a:xfrm>
            <a:off x="4586865" y="23064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내용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38" name="Google Shape;2438;p95"/>
          <p:cNvCxnSpPr>
            <a:stCxn id="2435" idx="3"/>
            <a:endCxn id="2437" idx="1"/>
          </p:cNvCxnSpPr>
          <p:nvPr/>
        </p:nvCxnSpPr>
        <p:spPr>
          <a:xfrm>
            <a:off x="4290503" y="2527128"/>
            <a:ext cx="296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39" name="Google Shape;2439;p95"/>
          <p:cNvSpPr/>
          <p:nvPr/>
        </p:nvSpPr>
        <p:spPr>
          <a:xfrm>
            <a:off x="4586865" y="29000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중요도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0" name="Google Shape;2440;p95"/>
          <p:cNvSpPr/>
          <p:nvPr/>
        </p:nvSpPr>
        <p:spPr>
          <a:xfrm>
            <a:off x="4586865" y="17128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프로젝트 (자동기입)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1" name="Google Shape;2441;p95"/>
          <p:cNvSpPr/>
          <p:nvPr/>
        </p:nvSpPr>
        <p:spPr>
          <a:xfrm>
            <a:off x="4586865" y="34937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첨부파일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2" name="Google Shape;2442;p95"/>
          <p:cNvSpPr/>
          <p:nvPr/>
        </p:nvSpPr>
        <p:spPr>
          <a:xfrm>
            <a:off x="4586865" y="11192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제목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43" name="Google Shape;2443;p95"/>
          <p:cNvCxnSpPr>
            <a:stCxn id="2435" idx="3"/>
            <a:endCxn id="2440" idx="1"/>
          </p:cNvCxnSpPr>
          <p:nvPr/>
        </p:nvCxnSpPr>
        <p:spPr>
          <a:xfrm flipH="1" rot="10800000">
            <a:off x="4290503" y="1933428"/>
            <a:ext cx="296400" cy="593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44" name="Google Shape;2444;p95"/>
          <p:cNvCxnSpPr>
            <a:stCxn id="2435" idx="3"/>
            <a:endCxn id="2439" idx="1"/>
          </p:cNvCxnSpPr>
          <p:nvPr/>
        </p:nvCxnSpPr>
        <p:spPr>
          <a:xfrm>
            <a:off x="4290503" y="2527128"/>
            <a:ext cx="296400" cy="593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45" name="Google Shape;2445;p95"/>
          <p:cNvCxnSpPr>
            <a:stCxn id="2435" idx="3"/>
            <a:endCxn id="2441" idx="1"/>
          </p:cNvCxnSpPr>
          <p:nvPr/>
        </p:nvCxnSpPr>
        <p:spPr>
          <a:xfrm>
            <a:off x="4290503" y="2527128"/>
            <a:ext cx="296400" cy="1187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46" name="Google Shape;2446;p95"/>
          <p:cNvCxnSpPr>
            <a:stCxn id="2435" idx="3"/>
            <a:endCxn id="2442" idx="1"/>
          </p:cNvCxnSpPr>
          <p:nvPr/>
        </p:nvCxnSpPr>
        <p:spPr>
          <a:xfrm flipH="1" rot="10800000">
            <a:off x="4290503" y="1339728"/>
            <a:ext cx="296400" cy="1187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47" name="Google Shape;2447;p95"/>
          <p:cNvSpPr/>
          <p:nvPr/>
        </p:nvSpPr>
        <p:spPr>
          <a:xfrm>
            <a:off x="6255915" y="23312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등록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8" name="Google Shape;2448;p95"/>
          <p:cNvSpPr/>
          <p:nvPr/>
        </p:nvSpPr>
        <p:spPr>
          <a:xfrm>
            <a:off x="397965" y="31703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이슈 관리 페이지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49" name="Google Shape;2449;p95"/>
          <p:cNvCxnSpPr>
            <a:stCxn id="2448" idx="3"/>
            <a:endCxn id="2433" idx="1"/>
          </p:cNvCxnSpPr>
          <p:nvPr/>
        </p:nvCxnSpPr>
        <p:spPr>
          <a:xfrm>
            <a:off x="1575165" y="3390990"/>
            <a:ext cx="152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50" name="Google Shape;2450;p95"/>
          <p:cNvSpPr/>
          <p:nvPr/>
        </p:nvSpPr>
        <p:spPr>
          <a:xfrm>
            <a:off x="3113303" y="40994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등록 취소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51" name="Google Shape;2451;p95"/>
          <p:cNvCxnSpPr>
            <a:stCxn id="2433" idx="3"/>
            <a:endCxn id="2450" idx="1"/>
          </p:cNvCxnSpPr>
          <p:nvPr/>
        </p:nvCxnSpPr>
        <p:spPr>
          <a:xfrm>
            <a:off x="2904690" y="3390990"/>
            <a:ext cx="208500" cy="929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52" name="Google Shape;2452;p95"/>
          <p:cNvSpPr/>
          <p:nvPr/>
        </p:nvSpPr>
        <p:spPr>
          <a:xfrm>
            <a:off x="4586865" y="40994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이슈 관리 페이지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53" name="Google Shape;2453;p95"/>
          <p:cNvCxnSpPr>
            <a:stCxn id="2450" idx="3"/>
            <a:endCxn id="2452" idx="1"/>
          </p:cNvCxnSpPr>
          <p:nvPr/>
        </p:nvCxnSpPr>
        <p:spPr>
          <a:xfrm>
            <a:off x="4290503" y="4320128"/>
            <a:ext cx="296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54" name="Google Shape;2454;p95"/>
          <p:cNvCxnSpPr>
            <a:stCxn id="2437" idx="3"/>
            <a:endCxn id="2447" idx="1"/>
          </p:cNvCxnSpPr>
          <p:nvPr/>
        </p:nvCxnSpPr>
        <p:spPr>
          <a:xfrm>
            <a:off x="5764065" y="2527115"/>
            <a:ext cx="492000" cy="24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55" name="Google Shape;2455;p95"/>
          <p:cNvCxnSpPr>
            <a:stCxn id="2439" idx="3"/>
            <a:endCxn id="2447" idx="1"/>
          </p:cNvCxnSpPr>
          <p:nvPr/>
        </p:nvCxnSpPr>
        <p:spPr>
          <a:xfrm flipH="1" rot="10800000">
            <a:off x="5764065" y="2551940"/>
            <a:ext cx="492000" cy="568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56" name="Google Shape;2456;p95"/>
          <p:cNvCxnSpPr>
            <a:stCxn id="2441" idx="3"/>
            <a:endCxn id="2447" idx="1"/>
          </p:cNvCxnSpPr>
          <p:nvPr/>
        </p:nvCxnSpPr>
        <p:spPr>
          <a:xfrm flipH="1" rot="10800000">
            <a:off x="5764065" y="2551865"/>
            <a:ext cx="492000" cy="1162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57" name="Google Shape;2457;p95"/>
          <p:cNvCxnSpPr>
            <a:stCxn id="2440" idx="3"/>
            <a:endCxn id="2447" idx="1"/>
          </p:cNvCxnSpPr>
          <p:nvPr/>
        </p:nvCxnSpPr>
        <p:spPr>
          <a:xfrm>
            <a:off x="5764065" y="1933503"/>
            <a:ext cx="492000" cy="618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58" name="Google Shape;2458;p95"/>
          <p:cNvCxnSpPr>
            <a:stCxn id="2442" idx="3"/>
            <a:endCxn id="2447" idx="1"/>
          </p:cNvCxnSpPr>
          <p:nvPr/>
        </p:nvCxnSpPr>
        <p:spPr>
          <a:xfrm>
            <a:off x="5764065" y="1339865"/>
            <a:ext cx="492000" cy="121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59" name="Google Shape;2459;p95"/>
          <p:cNvSpPr/>
          <p:nvPr/>
        </p:nvSpPr>
        <p:spPr>
          <a:xfrm>
            <a:off x="7627215" y="23312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이슈 관리 페이지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60" name="Google Shape;2460;p95"/>
          <p:cNvCxnSpPr>
            <a:stCxn id="2447" idx="3"/>
            <a:endCxn id="2459" idx="1"/>
          </p:cNvCxnSpPr>
          <p:nvPr/>
        </p:nvCxnSpPr>
        <p:spPr>
          <a:xfrm>
            <a:off x="7433115" y="2551865"/>
            <a:ext cx="1941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61" name="Google Shape;2461;p95"/>
          <p:cNvSpPr/>
          <p:nvPr/>
        </p:nvSpPr>
        <p:spPr>
          <a:xfrm>
            <a:off x="6371695" y="2950738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내 </a:t>
            </a: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이슈에도 반영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5" name="Google Shape;245;p24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A04-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 페이지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246" name="Google Shape;246;p24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24"/>
          <p:cNvSpPr/>
          <p:nvPr/>
        </p:nvSpPr>
        <p:spPr>
          <a:xfrm>
            <a:off x="4844870" y="2549088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 정규식, 이력체크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8" name="Google Shape;248;p24"/>
          <p:cNvCxnSpPr>
            <a:stCxn id="249" idx="3"/>
            <a:endCxn id="250" idx="1"/>
          </p:cNvCxnSpPr>
          <p:nvPr/>
        </p:nvCxnSpPr>
        <p:spPr>
          <a:xfrm>
            <a:off x="1855515" y="2879540"/>
            <a:ext cx="1045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9" name="Google Shape;249;p24"/>
          <p:cNvSpPr/>
          <p:nvPr/>
        </p:nvSpPr>
        <p:spPr>
          <a:xfrm>
            <a:off x="678315" y="26588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마이 페이지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p24"/>
          <p:cNvSpPr/>
          <p:nvPr/>
        </p:nvSpPr>
        <p:spPr>
          <a:xfrm>
            <a:off x="2901178" y="26588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비밀번호 변경 페이지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p24"/>
          <p:cNvSpPr/>
          <p:nvPr/>
        </p:nvSpPr>
        <p:spPr>
          <a:xfrm>
            <a:off x="5124015" y="34420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재입력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24"/>
          <p:cNvSpPr/>
          <p:nvPr/>
        </p:nvSpPr>
        <p:spPr>
          <a:xfrm>
            <a:off x="5124015" y="18756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비밀번호 입력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p24"/>
          <p:cNvSpPr/>
          <p:nvPr/>
        </p:nvSpPr>
        <p:spPr>
          <a:xfrm>
            <a:off x="7346865" y="26588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변경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4" name="Google Shape;254;p24"/>
          <p:cNvCxnSpPr>
            <a:stCxn id="250" idx="3"/>
            <a:endCxn id="251" idx="1"/>
          </p:cNvCxnSpPr>
          <p:nvPr/>
        </p:nvCxnSpPr>
        <p:spPr>
          <a:xfrm>
            <a:off x="4078378" y="2879540"/>
            <a:ext cx="1045500" cy="783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5" name="Google Shape;255;p24"/>
          <p:cNvCxnSpPr>
            <a:stCxn id="250" idx="3"/>
            <a:endCxn id="252" idx="1"/>
          </p:cNvCxnSpPr>
          <p:nvPr/>
        </p:nvCxnSpPr>
        <p:spPr>
          <a:xfrm flipH="1" rot="10800000">
            <a:off x="4078378" y="2096240"/>
            <a:ext cx="1045500" cy="783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6" name="Google Shape;256;p24"/>
          <p:cNvCxnSpPr>
            <a:stCxn id="252" idx="3"/>
            <a:endCxn id="253" idx="1"/>
          </p:cNvCxnSpPr>
          <p:nvPr/>
        </p:nvCxnSpPr>
        <p:spPr>
          <a:xfrm>
            <a:off x="6301215" y="2096340"/>
            <a:ext cx="1045500" cy="783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7" name="Google Shape;257;p24"/>
          <p:cNvCxnSpPr>
            <a:stCxn id="251" idx="3"/>
            <a:endCxn id="253" idx="1"/>
          </p:cNvCxnSpPr>
          <p:nvPr/>
        </p:nvCxnSpPr>
        <p:spPr>
          <a:xfrm flipH="1" rot="10800000">
            <a:off x="6301215" y="2879440"/>
            <a:ext cx="1045500" cy="783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9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" name="Google Shape;2470;p96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71" name="Google Shape;2471;p96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A28-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05 ~ UB-A28-007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이슈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2472" name="Google Shape;2472;p96"/>
          <p:cNvSpPr/>
          <p:nvPr/>
        </p:nvSpPr>
        <p:spPr>
          <a:xfrm>
            <a:off x="1827990" y="27882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이슈 상세 페이지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3" name="Google Shape;2473;p96"/>
          <p:cNvSpPr/>
          <p:nvPr/>
        </p:nvSpPr>
        <p:spPr>
          <a:xfrm>
            <a:off x="3157603" y="14983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이슈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74" name="Google Shape;2474;p96"/>
          <p:cNvCxnSpPr>
            <a:stCxn id="2472" idx="3"/>
            <a:endCxn id="2473" idx="1"/>
          </p:cNvCxnSpPr>
          <p:nvPr/>
        </p:nvCxnSpPr>
        <p:spPr>
          <a:xfrm flipH="1" rot="10800000">
            <a:off x="3005190" y="1718940"/>
            <a:ext cx="152400" cy="1290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75" name="Google Shape;2475;p96"/>
          <p:cNvSpPr/>
          <p:nvPr/>
        </p:nvSpPr>
        <p:spPr>
          <a:xfrm>
            <a:off x="498465" y="27882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이슈 관리 페이지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76" name="Google Shape;2476;p96"/>
          <p:cNvCxnSpPr>
            <a:stCxn id="2475" idx="3"/>
            <a:endCxn id="2472" idx="1"/>
          </p:cNvCxnSpPr>
          <p:nvPr/>
        </p:nvCxnSpPr>
        <p:spPr>
          <a:xfrm>
            <a:off x="1675665" y="3008940"/>
            <a:ext cx="152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77" name="Google Shape;2477;p96"/>
          <p:cNvSpPr/>
          <p:nvPr/>
        </p:nvSpPr>
        <p:spPr>
          <a:xfrm>
            <a:off x="3157603" y="40782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이슈 삭제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78" name="Google Shape;2478;p96"/>
          <p:cNvCxnSpPr>
            <a:stCxn id="2472" idx="3"/>
            <a:endCxn id="2477" idx="1"/>
          </p:cNvCxnSpPr>
          <p:nvPr/>
        </p:nvCxnSpPr>
        <p:spPr>
          <a:xfrm>
            <a:off x="3005190" y="3008940"/>
            <a:ext cx="152400" cy="1290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79" name="Google Shape;2479;p96"/>
          <p:cNvSpPr/>
          <p:nvPr/>
        </p:nvSpPr>
        <p:spPr>
          <a:xfrm>
            <a:off x="3157528" y="27883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이슈 수정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80" name="Google Shape;2480;p96"/>
          <p:cNvCxnSpPr>
            <a:stCxn id="2472" idx="3"/>
            <a:endCxn id="2479" idx="1"/>
          </p:cNvCxnSpPr>
          <p:nvPr/>
        </p:nvCxnSpPr>
        <p:spPr>
          <a:xfrm>
            <a:off x="3005190" y="3008940"/>
            <a:ext cx="152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81" name="Google Shape;2481;p96"/>
          <p:cNvSpPr/>
          <p:nvPr/>
        </p:nvSpPr>
        <p:spPr>
          <a:xfrm>
            <a:off x="4487053" y="27883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수정 내용 입력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2" name="Google Shape;2482;p96"/>
          <p:cNvSpPr/>
          <p:nvPr/>
        </p:nvSpPr>
        <p:spPr>
          <a:xfrm>
            <a:off x="4487053" y="40782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이슈 관리 페이지 이동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83" name="Google Shape;2483;p96"/>
          <p:cNvCxnSpPr>
            <a:stCxn id="2479" idx="3"/>
            <a:endCxn id="2481" idx="1"/>
          </p:cNvCxnSpPr>
          <p:nvPr/>
        </p:nvCxnSpPr>
        <p:spPr>
          <a:xfrm>
            <a:off x="4334728" y="3008953"/>
            <a:ext cx="152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84" name="Google Shape;2484;p96"/>
          <p:cNvCxnSpPr>
            <a:stCxn id="2477" idx="3"/>
            <a:endCxn id="2482" idx="1"/>
          </p:cNvCxnSpPr>
          <p:nvPr/>
        </p:nvCxnSpPr>
        <p:spPr>
          <a:xfrm>
            <a:off x="4334803" y="4298903"/>
            <a:ext cx="152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85" name="Google Shape;2485;p96"/>
          <p:cNvSpPr/>
          <p:nvPr/>
        </p:nvSpPr>
        <p:spPr>
          <a:xfrm>
            <a:off x="5816578" y="23511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수정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6" name="Google Shape;2486;p96"/>
          <p:cNvSpPr/>
          <p:nvPr/>
        </p:nvSpPr>
        <p:spPr>
          <a:xfrm>
            <a:off x="5816578" y="32296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수정 취소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7" name="Google Shape;2487;p96"/>
          <p:cNvSpPr/>
          <p:nvPr/>
        </p:nvSpPr>
        <p:spPr>
          <a:xfrm>
            <a:off x="4081070" y="1939650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공백체크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88" name="Google Shape;2488;p96"/>
          <p:cNvCxnSpPr>
            <a:stCxn id="2481" idx="3"/>
            <a:endCxn id="2485" idx="1"/>
          </p:cNvCxnSpPr>
          <p:nvPr/>
        </p:nvCxnSpPr>
        <p:spPr>
          <a:xfrm flipH="1" rot="10800000">
            <a:off x="5664253" y="2571853"/>
            <a:ext cx="152400" cy="437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89" name="Google Shape;2489;p96"/>
          <p:cNvCxnSpPr>
            <a:stCxn id="2481" idx="3"/>
            <a:endCxn id="2486" idx="1"/>
          </p:cNvCxnSpPr>
          <p:nvPr/>
        </p:nvCxnSpPr>
        <p:spPr>
          <a:xfrm>
            <a:off x="5664253" y="3008953"/>
            <a:ext cx="152400" cy="441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90" name="Google Shape;2490;p96"/>
          <p:cNvSpPr/>
          <p:nvPr/>
        </p:nvSpPr>
        <p:spPr>
          <a:xfrm>
            <a:off x="7146103" y="32296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이슈 관리 페이지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1" name="Google Shape;2491;p96"/>
          <p:cNvSpPr/>
          <p:nvPr/>
        </p:nvSpPr>
        <p:spPr>
          <a:xfrm>
            <a:off x="7146103" y="23511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이슈 관리 페이지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92" name="Google Shape;2492;p96"/>
          <p:cNvCxnSpPr>
            <a:stCxn id="2485" idx="3"/>
            <a:endCxn id="2491" idx="1"/>
          </p:cNvCxnSpPr>
          <p:nvPr/>
        </p:nvCxnSpPr>
        <p:spPr>
          <a:xfrm>
            <a:off x="6993778" y="2571753"/>
            <a:ext cx="152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93" name="Google Shape;2493;p96"/>
          <p:cNvCxnSpPr>
            <a:stCxn id="2486" idx="3"/>
            <a:endCxn id="2490" idx="1"/>
          </p:cNvCxnSpPr>
          <p:nvPr/>
        </p:nvCxnSpPr>
        <p:spPr>
          <a:xfrm>
            <a:off x="6993778" y="3450253"/>
            <a:ext cx="152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94" name="Google Shape;2494;p96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5" name="Google Shape;2495;p96"/>
          <p:cNvSpPr/>
          <p:nvPr/>
        </p:nvSpPr>
        <p:spPr>
          <a:xfrm>
            <a:off x="6740045" y="1542838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내 이슈에도 반영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3" name="Shape 2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4" name="Google Shape;2504;p97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05" name="Google Shape;2505;p97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A28-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08 ~ UB-A28-009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이슈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2506" name="Google Shape;2506;p97"/>
          <p:cNvSpPr/>
          <p:nvPr/>
        </p:nvSpPr>
        <p:spPr>
          <a:xfrm>
            <a:off x="1686728" y="27923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이슈 등록, 수정, 삭제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7" name="Google Shape;2507;p97"/>
          <p:cNvSpPr/>
          <p:nvPr/>
        </p:nvSpPr>
        <p:spPr>
          <a:xfrm>
            <a:off x="6338465" y="23531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해당 정보 알림 전송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8" name="Google Shape;2508;p97"/>
          <p:cNvSpPr/>
          <p:nvPr/>
        </p:nvSpPr>
        <p:spPr>
          <a:xfrm>
            <a:off x="6338465" y="32316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해당 정보 히스토리 등록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09" name="Google Shape;2509;p97"/>
          <p:cNvCxnSpPr>
            <a:stCxn id="2506" idx="3"/>
            <a:endCxn id="2507" idx="1"/>
          </p:cNvCxnSpPr>
          <p:nvPr/>
        </p:nvCxnSpPr>
        <p:spPr>
          <a:xfrm flipH="1" rot="10800000">
            <a:off x="2863928" y="2573840"/>
            <a:ext cx="3474600" cy="439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10" name="Google Shape;2510;p97"/>
          <p:cNvCxnSpPr>
            <a:stCxn id="2506" idx="3"/>
            <a:endCxn id="2508" idx="1"/>
          </p:cNvCxnSpPr>
          <p:nvPr/>
        </p:nvCxnSpPr>
        <p:spPr>
          <a:xfrm>
            <a:off x="2863928" y="3013040"/>
            <a:ext cx="3474600" cy="439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11" name="Google Shape;2511;p97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9" name="Shape 2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Google Shape;2520;p98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21" name="Google Shape;2521;p98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A28-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~ UB-A28-013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이슈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2522" name="Google Shape;2522;p98"/>
          <p:cNvSpPr txBox="1"/>
          <p:nvPr/>
        </p:nvSpPr>
        <p:spPr>
          <a:xfrm>
            <a:off x="2962896" y="954863"/>
            <a:ext cx="32766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/ 댓글 장석자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3" name="Google Shape;2523;p98"/>
          <p:cNvSpPr/>
          <p:nvPr/>
        </p:nvSpPr>
        <p:spPr>
          <a:xfrm>
            <a:off x="1083615" y="27529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이슈 상세 페이지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4" name="Google Shape;2524;p98"/>
          <p:cNvSpPr/>
          <p:nvPr/>
        </p:nvSpPr>
        <p:spPr>
          <a:xfrm>
            <a:off x="5625120" y="2571738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공백 체크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5" name="Google Shape;2525;p98"/>
          <p:cNvSpPr/>
          <p:nvPr/>
        </p:nvSpPr>
        <p:spPr>
          <a:xfrm>
            <a:off x="3036240" y="23138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이슈 댓글 등록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6" name="Google Shape;2526;p98"/>
          <p:cNvSpPr/>
          <p:nvPr/>
        </p:nvSpPr>
        <p:spPr>
          <a:xfrm>
            <a:off x="3036240" y="31923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이슈 댓글 수정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7" name="Google Shape;2527;p98"/>
          <p:cNvSpPr/>
          <p:nvPr/>
        </p:nvSpPr>
        <p:spPr>
          <a:xfrm>
            <a:off x="3036390" y="14353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이슈 댓글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8" name="Google Shape;2528;p98"/>
          <p:cNvSpPr/>
          <p:nvPr/>
        </p:nvSpPr>
        <p:spPr>
          <a:xfrm>
            <a:off x="3036390" y="40708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이슈 댓글 삭제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29" name="Google Shape;2529;p98"/>
          <p:cNvCxnSpPr>
            <a:stCxn id="2523" idx="3"/>
            <a:endCxn id="2525" idx="1"/>
          </p:cNvCxnSpPr>
          <p:nvPr/>
        </p:nvCxnSpPr>
        <p:spPr>
          <a:xfrm flipH="1" rot="10800000">
            <a:off x="2260815" y="2534365"/>
            <a:ext cx="775500" cy="439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30" name="Google Shape;2530;p98"/>
          <p:cNvCxnSpPr>
            <a:stCxn id="2523" idx="3"/>
            <a:endCxn id="2527" idx="1"/>
          </p:cNvCxnSpPr>
          <p:nvPr/>
        </p:nvCxnSpPr>
        <p:spPr>
          <a:xfrm flipH="1" rot="10800000">
            <a:off x="2260815" y="1655965"/>
            <a:ext cx="775500" cy="1317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31" name="Google Shape;2531;p98"/>
          <p:cNvCxnSpPr>
            <a:stCxn id="2523" idx="3"/>
            <a:endCxn id="2526" idx="1"/>
          </p:cNvCxnSpPr>
          <p:nvPr/>
        </p:nvCxnSpPr>
        <p:spPr>
          <a:xfrm>
            <a:off x="2260815" y="2973565"/>
            <a:ext cx="775500" cy="439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32" name="Google Shape;2532;p98"/>
          <p:cNvCxnSpPr>
            <a:stCxn id="2523" idx="3"/>
            <a:endCxn id="2528" idx="1"/>
          </p:cNvCxnSpPr>
          <p:nvPr/>
        </p:nvCxnSpPr>
        <p:spPr>
          <a:xfrm>
            <a:off x="2260815" y="2973565"/>
            <a:ext cx="775500" cy="1317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33" name="Google Shape;2533;p98"/>
          <p:cNvSpPr/>
          <p:nvPr/>
        </p:nvSpPr>
        <p:spPr>
          <a:xfrm>
            <a:off x="4988865" y="31923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수정 내용 입력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4" name="Google Shape;2534;p98"/>
          <p:cNvSpPr/>
          <p:nvPr/>
        </p:nvSpPr>
        <p:spPr>
          <a:xfrm>
            <a:off x="4988865" y="23157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내용, 이미지, 첨부파일 입력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5" name="Google Shape;2535;p98"/>
          <p:cNvSpPr/>
          <p:nvPr/>
        </p:nvSpPr>
        <p:spPr>
          <a:xfrm>
            <a:off x="6941490" y="23138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댓글 등록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36" name="Google Shape;2536;p98"/>
          <p:cNvCxnSpPr>
            <a:stCxn id="2525" idx="3"/>
            <a:endCxn id="2534" idx="1"/>
          </p:cNvCxnSpPr>
          <p:nvPr/>
        </p:nvCxnSpPr>
        <p:spPr>
          <a:xfrm>
            <a:off x="4213440" y="2534465"/>
            <a:ext cx="775500" cy="1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37" name="Google Shape;2537;p98"/>
          <p:cNvCxnSpPr>
            <a:stCxn id="2534" idx="3"/>
            <a:endCxn id="2535" idx="1"/>
          </p:cNvCxnSpPr>
          <p:nvPr/>
        </p:nvCxnSpPr>
        <p:spPr>
          <a:xfrm flipH="1" rot="10800000">
            <a:off x="6166065" y="2534565"/>
            <a:ext cx="775500" cy="1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38" name="Google Shape;2538;p98"/>
          <p:cNvSpPr/>
          <p:nvPr/>
        </p:nvSpPr>
        <p:spPr>
          <a:xfrm>
            <a:off x="6941565" y="31923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댓글 수정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39" name="Google Shape;2539;p98"/>
          <p:cNvCxnSpPr>
            <a:stCxn id="2526" idx="3"/>
            <a:endCxn id="2533" idx="1"/>
          </p:cNvCxnSpPr>
          <p:nvPr/>
        </p:nvCxnSpPr>
        <p:spPr>
          <a:xfrm>
            <a:off x="4213440" y="3412965"/>
            <a:ext cx="7755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40" name="Google Shape;2540;p98"/>
          <p:cNvCxnSpPr>
            <a:stCxn id="2533" idx="3"/>
            <a:endCxn id="2538" idx="1"/>
          </p:cNvCxnSpPr>
          <p:nvPr/>
        </p:nvCxnSpPr>
        <p:spPr>
          <a:xfrm>
            <a:off x="6166065" y="3412965"/>
            <a:ext cx="7755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41" name="Google Shape;2541;p98"/>
          <p:cNvSpPr/>
          <p:nvPr/>
        </p:nvSpPr>
        <p:spPr>
          <a:xfrm>
            <a:off x="4988865" y="40708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댓글 삭제 확인창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2" name="Google Shape;2542;p98"/>
          <p:cNvSpPr/>
          <p:nvPr/>
        </p:nvSpPr>
        <p:spPr>
          <a:xfrm>
            <a:off x="6941565" y="40708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댓글 삭제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43" name="Google Shape;2543;p98"/>
          <p:cNvCxnSpPr>
            <a:stCxn id="2528" idx="3"/>
            <a:endCxn id="2541" idx="1"/>
          </p:cNvCxnSpPr>
          <p:nvPr/>
        </p:nvCxnSpPr>
        <p:spPr>
          <a:xfrm>
            <a:off x="4213590" y="4291465"/>
            <a:ext cx="7752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44" name="Google Shape;2544;p98"/>
          <p:cNvCxnSpPr>
            <a:stCxn id="2541" idx="3"/>
            <a:endCxn id="2542" idx="1"/>
          </p:cNvCxnSpPr>
          <p:nvPr/>
        </p:nvCxnSpPr>
        <p:spPr>
          <a:xfrm>
            <a:off x="6166065" y="4291465"/>
            <a:ext cx="7755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45" name="Google Shape;2545;p98"/>
          <p:cNvCxnSpPr>
            <a:stCxn id="2527" idx="3"/>
            <a:endCxn id="2546" idx="1"/>
          </p:cNvCxnSpPr>
          <p:nvPr/>
        </p:nvCxnSpPr>
        <p:spPr>
          <a:xfrm>
            <a:off x="4213590" y="1655965"/>
            <a:ext cx="775200" cy="3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46" name="Google Shape;2546;p98"/>
          <p:cNvSpPr/>
          <p:nvPr/>
        </p:nvSpPr>
        <p:spPr>
          <a:xfrm>
            <a:off x="4988865" y="14391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작성자, 작성일, 내용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4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" name="Google Shape;2555;p99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56" name="Google Shape;2556;p99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A28-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014 ~ </a:t>
                      </a:r>
                      <a:r>
                        <a:rPr lang="ko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UB-A28-015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이슈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2557" name="Google Shape;2557;p99"/>
          <p:cNvSpPr txBox="1"/>
          <p:nvPr/>
        </p:nvSpPr>
        <p:spPr>
          <a:xfrm>
            <a:off x="2962896" y="954863"/>
            <a:ext cx="32766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8" name="Google Shape;2558;p99"/>
          <p:cNvSpPr/>
          <p:nvPr/>
        </p:nvSpPr>
        <p:spPr>
          <a:xfrm>
            <a:off x="1393840" y="21929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마일스톤 리스트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9" name="Google Shape;2559;p99"/>
          <p:cNvSpPr/>
          <p:nvPr/>
        </p:nvSpPr>
        <p:spPr>
          <a:xfrm>
            <a:off x="3273690" y="15523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진척도 그래프 표시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60" name="Google Shape;2560;p99"/>
          <p:cNvCxnSpPr>
            <a:stCxn id="2558" idx="3"/>
            <a:endCxn id="2559" idx="1"/>
          </p:cNvCxnSpPr>
          <p:nvPr/>
        </p:nvCxnSpPr>
        <p:spPr>
          <a:xfrm flipH="1" rot="10800000">
            <a:off x="2571040" y="1773065"/>
            <a:ext cx="702600" cy="640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61" name="Google Shape;2561;p99"/>
          <p:cNvSpPr/>
          <p:nvPr/>
        </p:nvSpPr>
        <p:spPr>
          <a:xfrm>
            <a:off x="3273690" y="21929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닫기버튼 클릭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2" name="Google Shape;2562;p99"/>
          <p:cNvSpPr/>
          <p:nvPr/>
        </p:nvSpPr>
        <p:spPr>
          <a:xfrm>
            <a:off x="4952515" y="21929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진행상태 완료로 변경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63" name="Google Shape;2563;p99"/>
          <p:cNvCxnSpPr>
            <a:stCxn id="2558" idx="3"/>
            <a:endCxn id="2561" idx="1"/>
          </p:cNvCxnSpPr>
          <p:nvPr/>
        </p:nvCxnSpPr>
        <p:spPr>
          <a:xfrm>
            <a:off x="2571040" y="2413565"/>
            <a:ext cx="702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64" name="Google Shape;2564;p99"/>
          <p:cNvCxnSpPr>
            <a:stCxn id="2561" idx="3"/>
            <a:endCxn id="2562" idx="1"/>
          </p:cNvCxnSpPr>
          <p:nvPr/>
        </p:nvCxnSpPr>
        <p:spPr>
          <a:xfrm>
            <a:off x="4450890" y="2413565"/>
            <a:ext cx="501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65" name="Google Shape;2565;p99"/>
          <p:cNvSpPr/>
          <p:nvPr/>
        </p:nvSpPr>
        <p:spPr>
          <a:xfrm>
            <a:off x="3273690" y="28334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마일스톤 이름 클릭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6" name="Google Shape;2566;p99"/>
          <p:cNvSpPr/>
          <p:nvPr/>
        </p:nvSpPr>
        <p:spPr>
          <a:xfrm>
            <a:off x="4952515" y="28335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마일스톤 상세조회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67" name="Google Shape;2567;p99"/>
          <p:cNvCxnSpPr>
            <a:stCxn id="2558" idx="3"/>
            <a:endCxn id="2565" idx="1"/>
          </p:cNvCxnSpPr>
          <p:nvPr/>
        </p:nvCxnSpPr>
        <p:spPr>
          <a:xfrm>
            <a:off x="2571040" y="2413565"/>
            <a:ext cx="702600" cy="640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68" name="Google Shape;2568;p99"/>
          <p:cNvCxnSpPr>
            <a:stCxn id="2565" idx="3"/>
            <a:endCxn id="2566" idx="1"/>
          </p:cNvCxnSpPr>
          <p:nvPr/>
        </p:nvCxnSpPr>
        <p:spPr>
          <a:xfrm>
            <a:off x="4450890" y="3054140"/>
            <a:ext cx="501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69" name="Google Shape;2569;p99"/>
          <p:cNvSpPr/>
          <p:nvPr/>
        </p:nvSpPr>
        <p:spPr>
          <a:xfrm>
            <a:off x="6631340" y="25132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답변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0" name="Google Shape;2570;p99"/>
          <p:cNvSpPr/>
          <p:nvPr/>
        </p:nvSpPr>
        <p:spPr>
          <a:xfrm>
            <a:off x="6631340" y="18726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이슈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1" name="Google Shape;2571;p99"/>
          <p:cNvSpPr/>
          <p:nvPr/>
        </p:nvSpPr>
        <p:spPr>
          <a:xfrm>
            <a:off x="6631340" y="31537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멤버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2" name="Google Shape;2572;p99"/>
          <p:cNvSpPr/>
          <p:nvPr/>
        </p:nvSpPr>
        <p:spPr>
          <a:xfrm>
            <a:off x="6631340" y="37943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진척도 그래프 표시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73" name="Google Shape;2573;p99"/>
          <p:cNvCxnSpPr>
            <a:stCxn id="2566" idx="3"/>
            <a:endCxn id="2569" idx="1"/>
          </p:cNvCxnSpPr>
          <p:nvPr/>
        </p:nvCxnSpPr>
        <p:spPr>
          <a:xfrm flipH="1" rot="10800000">
            <a:off x="6129715" y="2733753"/>
            <a:ext cx="501600" cy="320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74" name="Google Shape;2574;p99"/>
          <p:cNvCxnSpPr>
            <a:stCxn id="2566" idx="3"/>
            <a:endCxn id="2571" idx="1"/>
          </p:cNvCxnSpPr>
          <p:nvPr/>
        </p:nvCxnSpPr>
        <p:spPr>
          <a:xfrm>
            <a:off x="6129715" y="3054153"/>
            <a:ext cx="501600" cy="320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75" name="Google Shape;2575;p99"/>
          <p:cNvCxnSpPr>
            <a:stCxn id="2566" idx="3"/>
            <a:endCxn id="2572" idx="1"/>
          </p:cNvCxnSpPr>
          <p:nvPr/>
        </p:nvCxnSpPr>
        <p:spPr>
          <a:xfrm>
            <a:off x="6129715" y="3054153"/>
            <a:ext cx="501600" cy="960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76" name="Google Shape;2576;p99"/>
          <p:cNvCxnSpPr>
            <a:stCxn id="2566" idx="3"/>
            <a:endCxn id="2570" idx="1"/>
          </p:cNvCxnSpPr>
          <p:nvPr/>
        </p:nvCxnSpPr>
        <p:spPr>
          <a:xfrm flipH="1" rot="10800000">
            <a:off x="6129715" y="2093253"/>
            <a:ext cx="501600" cy="960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4" name="Shape 2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5" name="Google Shape;2585;p100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86" name="Google Shape;2586;p100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A28-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이슈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2587" name="Google Shape;2587;p100"/>
          <p:cNvSpPr txBox="1"/>
          <p:nvPr/>
        </p:nvSpPr>
        <p:spPr>
          <a:xfrm>
            <a:off x="2962896" y="954863"/>
            <a:ext cx="32766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8" name="Google Shape;2588;p100"/>
          <p:cNvSpPr/>
          <p:nvPr/>
        </p:nvSpPr>
        <p:spPr>
          <a:xfrm>
            <a:off x="1393815" y="27416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마일스톤 등록버튼 클릭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9" name="Google Shape;2589;p100"/>
          <p:cNvSpPr/>
          <p:nvPr/>
        </p:nvSpPr>
        <p:spPr>
          <a:xfrm>
            <a:off x="3273665" y="27416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입력폼 출력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0" name="Google Shape;2590;p100"/>
          <p:cNvSpPr/>
          <p:nvPr/>
        </p:nvSpPr>
        <p:spPr>
          <a:xfrm>
            <a:off x="5153515" y="21930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마일스톤명 입력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91" name="Google Shape;2591;p100"/>
          <p:cNvCxnSpPr>
            <a:stCxn id="2588" idx="3"/>
            <a:endCxn id="2589" idx="1"/>
          </p:cNvCxnSpPr>
          <p:nvPr/>
        </p:nvCxnSpPr>
        <p:spPr>
          <a:xfrm>
            <a:off x="2571015" y="2962265"/>
            <a:ext cx="702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92" name="Google Shape;2592;p100"/>
          <p:cNvCxnSpPr>
            <a:stCxn id="2589" idx="3"/>
            <a:endCxn id="2590" idx="1"/>
          </p:cNvCxnSpPr>
          <p:nvPr/>
        </p:nvCxnSpPr>
        <p:spPr>
          <a:xfrm flipH="1" rot="10800000">
            <a:off x="4450865" y="2413565"/>
            <a:ext cx="702600" cy="548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93" name="Google Shape;2593;p100"/>
          <p:cNvSpPr/>
          <p:nvPr/>
        </p:nvSpPr>
        <p:spPr>
          <a:xfrm>
            <a:off x="2994520" y="3290238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필수입력사항 존재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4" name="Google Shape;2594;p100"/>
          <p:cNvSpPr/>
          <p:nvPr/>
        </p:nvSpPr>
        <p:spPr>
          <a:xfrm>
            <a:off x="5153515" y="27416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시작일, 종료일 입력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5" name="Google Shape;2595;p100"/>
          <p:cNvSpPr/>
          <p:nvPr/>
        </p:nvSpPr>
        <p:spPr>
          <a:xfrm>
            <a:off x="5153515" y="32902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설명 입력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6" name="Google Shape;2596;p100"/>
          <p:cNvSpPr/>
          <p:nvPr/>
        </p:nvSpPr>
        <p:spPr>
          <a:xfrm>
            <a:off x="7033365" y="27416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마일스톤 등록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97" name="Google Shape;2597;p100"/>
          <p:cNvCxnSpPr>
            <a:stCxn id="2589" idx="3"/>
            <a:endCxn id="2594" idx="1"/>
          </p:cNvCxnSpPr>
          <p:nvPr/>
        </p:nvCxnSpPr>
        <p:spPr>
          <a:xfrm>
            <a:off x="4450865" y="2962265"/>
            <a:ext cx="702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98" name="Google Shape;2598;p100"/>
          <p:cNvCxnSpPr>
            <a:stCxn id="2589" idx="3"/>
            <a:endCxn id="2595" idx="1"/>
          </p:cNvCxnSpPr>
          <p:nvPr/>
        </p:nvCxnSpPr>
        <p:spPr>
          <a:xfrm>
            <a:off x="4450865" y="2962265"/>
            <a:ext cx="702600" cy="548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99" name="Google Shape;2599;p100"/>
          <p:cNvCxnSpPr>
            <a:stCxn id="2594" idx="3"/>
            <a:endCxn id="2596" idx="1"/>
          </p:cNvCxnSpPr>
          <p:nvPr/>
        </p:nvCxnSpPr>
        <p:spPr>
          <a:xfrm>
            <a:off x="6330715" y="2962278"/>
            <a:ext cx="702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00" name="Google Shape;2600;p100"/>
          <p:cNvCxnSpPr>
            <a:stCxn id="2595" idx="3"/>
            <a:endCxn id="2596" idx="1"/>
          </p:cNvCxnSpPr>
          <p:nvPr/>
        </p:nvCxnSpPr>
        <p:spPr>
          <a:xfrm flipH="1" rot="10800000">
            <a:off x="6330715" y="2962203"/>
            <a:ext cx="702600" cy="548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01" name="Google Shape;2601;p100"/>
          <p:cNvCxnSpPr>
            <a:stCxn id="2590" idx="3"/>
            <a:endCxn id="2596" idx="1"/>
          </p:cNvCxnSpPr>
          <p:nvPr/>
        </p:nvCxnSpPr>
        <p:spPr>
          <a:xfrm>
            <a:off x="6330715" y="2413653"/>
            <a:ext cx="702600" cy="548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02" name="Google Shape;2602;p100"/>
          <p:cNvSpPr/>
          <p:nvPr/>
        </p:nvSpPr>
        <p:spPr>
          <a:xfrm>
            <a:off x="4874370" y="3888363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미기재시, 설명없음 으로 등록됨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0" name="Shape 2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" name="Google Shape;2611;p101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12" name="Google Shape;2612;p101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A28-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이슈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2613" name="Google Shape;2613;p101"/>
          <p:cNvSpPr txBox="1"/>
          <p:nvPr/>
        </p:nvSpPr>
        <p:spPr>
          <a:xfrm>
            <a:off x="2962896" y="954863"/>
            <a:ext cx="32766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4" name="Google Shape;2614;p101"/>
          <p:cNvSpPr/>
          <p:nvPr/>
        </p:nvSpPr>
        <p:spPr>
          <a:xfrm>
            <a:off x="422690" y="18218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이슈 새로 추가버튼 클릭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5" name="Google Shape;2615;p101"/>
          <p:cNvSpPr/>
          <p:nvPr/>
        </p:nvSpPr>
        <p:spPr>
          <a:xfrm>
            <a:off x="2217640" y="18218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이슈 등록폼 출력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16" name="Google Shape;2616;p101"/>
          <p:cNvCxnSpPr>
            <a:stCxn id="2614" idx="3"/>
            <a:endCxn id="2615" idx="1"/>
          </p:cNvCxnSpPr>
          <p:nvPr/>
        </p:nvCxnSpPr>
        <p:spPr>
          <a:xfrm>
            <a:off x="1599890" y="2042540"/>
            <a:ext cx="6177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17" name="Google Shape;2617;p101"/>
          <p:cNvCxnSpPr>
            <a:stCxn id="2618" idx="3"/>
            <a:endCxn id="2619" idx="1"/>
          </p:cNvCxnSpPr>
          <p:nvPr/>
        </p:nvCxnSpPr>
        <p:spPr>
          <a:xfrm flipH="1" rot="10800000">
            <a:off x="6984740" y="1734453"/>
            <a:ext cx="617700" cy="308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20" name="Google Shape;2620;p101"/>
          <p:cNvSpPr/>
          <p:nvPr/>
        </p:nvSpPr>
        <p:spPr>
          <a:xfrm>
            <a:off x="3704245" y="3937038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공란시, 경고창 출력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8" name="Google Shape;2618;p101"/>
          <p:cNvSpPr/>
          <p:nvPr/>
        </p:nvSpPr>
        <p:spPr>
          <a:xfrm>
            <a:off x="5807540" y="18219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마일스톤 이슈 등록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21" name="Google Shape;2621;p101"/>
          <p:cNvCxnSpPr>
            <a:stCxn id="2615" idx="3"/>
            <a:endCxn id="2622" idx="1"/>
          </p:cNvCxnSpPr>
          <p:nvPr/>
        </p:nvCxnSpPr>
        <p:spPr>
          <a:xfrm>
            <a:off x="3394840" y="2042540"/>
            <a:ext cx="6177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23" name="Google Shape;2623;p101"/>
          <p:cNvCxnSpPr>
            <a:stCxn id="2622" idx="3"/>
            <a:endCxn id="2618" idx="1"/>
          </p:cNvCxnSpPr>
          <p:nvPr/>
        </p:nvCxnSpPr>
        <p:spPr>
          <a:xfrm>
            <a:off x="5189790" y="2042553"/>
            <a:ext cx="6177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19" name="Google Shape;2619;p101"/>
          <p:cNvSpPr/>
          <p:nvPr/>
        </p:nvSpPr>
        <p:spPr>
          <a:xfrm>
            <a:off x="7602440" y="15137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마일스톤에 자동으로 등록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2" name="Google Shape;2622;p101"/>
          <p:cNvSpPr/>
          <p:nvPr/>
        </p:nvSpPr>
        <p:spPr>
          <a:xfrm>
            <a:off x="4012590" y="18219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이슈 입력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4" name="Google Shape;2624;p101"/>
          <p:cNvSpPr/>
          <p:nvPr/>
        </p:nvSpPr>
        <p:spPr>
          <a:xfrm>
            <a:off x="422690" y="32436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기존이슈 추가버튼 클릭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5" name="Google Shape;2625;p101"/>
          <p:cNvSpPr/>
          <p:nvPr/>
        </p:nvSpPr>
        <p:spPr>
          <a:xfrm>
            <a:off x="2217640" y="32436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이슈 등록폼 출력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6" name="Google Shape;2626;p101"/>
          <p:cNvSpPr/>
          <p:nvPr/>
        </p:nvSpPr>
        <p:spPr>
          <a:xfrm>
            <a:off x="4012590" y="32437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이슈 입력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7" name="Google Shape;2627;p101"/>
          <p:cNvSpPr/>
          <p:nvPr/>
        </p:nvSpPr>
        <p:spPr>
          <a:xfrm>
            <a:off x="5807540" y="32436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기존이슈 추가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8" name="Google Shape;2628;p101"/>
          <p:cNvSpPr/>
          <p:nvPr/>
        </p:nvSpPr>
        <p:spPr>
          <a:xfrm>
            <a:off x="7602490" y="32437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알림 전송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29" name="Google Shape;2629;p101"/>
          <p:cNvCxnSpPr>
            <a:stCxn id="2624" idx="3"/>
            <a:endCxn id="2625" idx="1"/>
          </p:cNvCxnSpPr>
          <p:nvPr/>
        </p:nvCxnSpPr>
        <p:spPr>
          <a:xfrm>
            <a:off x="1599890" y="3464340"/>
            <a:ext cx="6177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30" name="Google Shape;2630;p101"/>
          <p:cNvCxnSpPr>
            <a:stCxn id="2625" idx="3"/>
            <a:endCxn id="2626" idx="1"/>
          </p:cNvCxnSpPr>
          <p:nvPr/>
        </p:nvCxnSpPr>
        <p:spPr>
          <a:xfrm>
            <a:off x="3394840" y="3464340"/>
            <a:ext cx="6177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31" name="Google Shape;2631;p101"/>
          <p:cNvCxnSpPr>
            <a:stCxn id="2626" idx="3"/>
            <a:endCxn id="2627" idx="1"/>
          </p:cNvCxnSpPr>
          <p:nvPr/>
        </p:nvCxnSpPr>
        <p:spPr>
          <a:xfrm>
            <a:off x="5189790" y="3464353"/>
            <a:ext cx="6177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32" name="Google Shape;2632;p101"/>
          <p:cNvCxnSpPr>
            <a:stCxn id="2627" idx="3"/>
            <a:endCxn id="2628" idx="1"/>
          </p:cNvCxnSpPr>
          <p:nvPr/>
        </p:nvCxnSpPr>
        <p:spPr>
          <a:xfrm>
            <a:off x="6984740" y="3464340"/>
            <a:ext cx="6177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33" name="Google Shape;2633;p101"/>
          <p:cNvCxnSpPr>
            <a:stCxn id="2618" idx="3"/>
            <a:endCxn id="2634" idx="1"/>
          </p:cNvCxnSpPr>
          <p:nvPr/>
        </p:nvCxnSpPr>
        <p:spPr>
          <a:xfrm>
            <a:off x="6984740" y="2042553"/>
            <a:ext cx="617700" cy="308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34" name="Google Shape;2634;p101"/>
          <p:cNvSpPr/>
          <p:nvPr/>
        </p:nvSpPr>
        <p:spPr>
          <a:xfrm>
            <a:off x="7602490" y="21304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알림 전송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2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Google Shape;2643;p102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44" name="Google Shape;2644;p102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A28-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 ~ </a:t>
                      </a:r>
                      <a:r>
                        <a:rPr lang="ko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UB-A28-019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이슈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2645" name="Google Shape;2645;p102"/>
          <p:cNvSpPr txBox="1"/>
          <p:nvPr/>
        </p:nvSpPr>
        <p:spPr>
          <a:xfrm>
            <a:off x="2962896" y="954863"/>
            <a:ext cx="32766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6" name="Google Shape;2646;p102"/>
          <p:cNvSpPr/>
          <p:nvPr/>
        </p:nvSpPr>
        <p:spPr>
          <a:xfrm>
            <a:off x="112540" y="26990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상세화면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7" name="Google Shape;2647;p102"/>
          <p:cNvSpPr/>
          <p:nvPr/>
        </p:nvSpPr>
        <p:spPr>
          <a:xfrm>
            <a:off x="1521653" y="17939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마일스톤 수정버튼 클릭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48" name="Google Shape;2648;p102"/>
          <p:cNvCxnSpPr>
            <a:stCxn id="2646" idx="3"/>
            <a:endCxn id="2647" idx="1"/>
          </p:cNvCxnSpPr>
          <p:nvPr/>
        </p:nvCxnSpPr>
        <p:spPr>
          <a:xfrm flipH="1" rot="10800000">
            <a:off x="1289740" y="2014640"/>
            <a:ext cx="231900" cy="905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49" name="Google Shape;2649;p102"/>
          <p:cNvCxnSpPr>
            <a:stCxn id="2650" idx="3"/>
            <a:endCxn id="2651" idx="1"/>
          </p:cNvCxnSpPr>
          <p:nvPr/>
        </p:nvCxnSpPr>
        <p:spPr>
          <a:xfrm flipH="1" rot="10800000">
            <a:off x="5574240" y="1565490"/>
            <a:ext cx="285300" cy="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50" name="Google Shape;2650;p102"/>
          <p:cNvSpPr/>
          <p:nvPr/>
        </p:nvSpPr>
        <p:spPr>
          <a:xfrm>
            <a:off x="4397040" y="13454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수정내용 입력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52" name="Google Shape;2652;p102"/>
          <p:cNvCxnSpPr>
            <a:stCxn id="2647" idx="3"/>
            <a:endCxn id="2653" idx="1"/>
          </p:cNvCxnSpPr>
          <p:nvPr/>
        </p:nvCxnSpPr>
        <p:spPr>
          <a:xfrm flipH="1" rot="10800000">
            <a:off x="2698853" y="1566090"/>
            <a:ext cx="270300" cy="448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54" name="Google Shape;2654;p102"/>
          <p:cNvCxnSpPr>
            <a:stCxn id="2653" idx="3"/>
            <a:endCxn id="2650" idx="1"/>
          </p:cNvCxnSpPr>
          <p:nvPr/>
        </p:nvCxnSpPr>
        <p:spPr>
          <a:xfrm>
            <a:off x="4146365" y="1566103"/>
            <a:ext cx="250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51" name="Google Shape;2651;p102"/>
          <p:cNvSpPr/>
          <p:nvPr/>
        </p:nvSpPr>
        <p:spPr>
          <a:xfrm>
            <a:off x="5859403" y="13447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수정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3" name="Google Shape;2653;p102"/>
          <p:cNvSpPr/>
          <p:nvPr/>
        </p:nvSpPr>
        <p:spPr>
          <a:xfrm>
            <a:off x="2969165" y="13454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수정폼 출력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5" name="Google Shape;2655;p102"/>
          <p:cNvSpPr/>
          <p:nvPr/>
        </p:nvSpPr>
        <p:spPr>
          <a:xfrm>
            <a:off x="1521653" y="36042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마일스톤 삭제버튼 클릭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6" name="Google Shape;2656;p102"/>
          <p:cNvSpPr/>
          <p:nvPr/>
        </p:nvSpPr>
        <p:spPr>
          <a:xfrm>
            <a:off x="2964465" y="31542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이슈 미배정 상태로 변경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7" name="Google Shape;2657;p102"/>
          <p:cNvSpPr/>
          <p:nvPr/>
        </p:nvSpPr>
        <p:spPr>
          <a:xfrm>
            <a:off x="4397028" y="31542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기존이슈 추가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8" name="Google Shape;2658;p102"/>
          <p:cNvSpPr/>
          <p:nvPr/>
        </p:nvSpPr>
        <p:spPr>
          <a:xfrm>
            <a:off x="5864103" y="31535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알림 전송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59" name="Google Shape;2659;p102"/>
          <p:cNvCxnSpPr>
            <a:stCxn id="2646" idx="3"/>
            <a:endCxn id="2655" idx="1"/>
          </p:cNvCxnSpPr>
          <p:nvPr/>
        </p:nvCxnSpPr>
        <p:spPr>
          <a:xfrm>
            <a:off x="1289740" y="2919740"/>
            <a:ext cx="231900" cy="905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60" name="Google Shape;2660;p102"/>
          <p:cNvCxnSpPr>
            <a:stCxn id="2655" idx="3"/>
            <a:endCxn id="2656" idx="1"/>
          </p:cNvCxnSpPr>
          <p:nvPr/>
        </p:nvCxnSpPr>
        <p:spPr>
          <a:xfrm flipH="1" rot="10800000">
            <a:off x="2698853" y="3374890"/>
            <a:ext cx="265500" cy="450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61" name="Google Shape;2661;p102"/>
          <p:cNvCxnSpPr>
            <a:stCxn id="2656" idx="3"/>
            <a:endCxn id="2657" idx="1"/>
          </p:cNvCxnSpPr>
          <p:nvPr/>
        </p:nvCxnSpPr>
        <p:spPr>
          <a:xfrm>
            <a:off x="4141665" y="3374903"/>
            <a:ext cx="2553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62" name="Google Shape;2662;p102"/>
          <p:cNvCxnSpPr>
            <a:stCxn id="2657" idx="3"/>
            <a:endCxn id="2658" idx="1"/>
          </p:cNvCxnSpPr>
          <p:nvPr/>
        </p:nvCxnSpPr>
        <p:spPr>
          <a:xfrm flipH="1" rot="10800000">
            <a:off x="5574228" y="3374290"/>
            <a:ext cx="289800" cy="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63" name="Google Shape;2663;p102"/>
          <p:cNvSpPr/>
          <p:nvPr/>
        </p:nvSpPr>
        <p:spPr>
          <a:xfrm>
            <a:off x="2959765" y="22409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수정요청폼 출력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4" name="Google Shape;2664;p102"/>
          <p:cNvSpPr/>
          <p:nvPr/>
        </p:nvSpPr>
        <p:spPr>
          <a:xfrm>
            <a:off x="4397040" y="22409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수정요청 내용 입력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5" name="Google Shape;2665;p102"/>
          <p:cNvSpPr/>
          <p:nvPr/>
        </p:nvSpPr>
        <p:spPr>
          <a:xfrm>
            <a:off x="5868803" y="22401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수정 요청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66" name="Google Shape;2666;p102"/>
          <p:cNvCxnSpPr>
            <a:stCxn id="2647" idx="3"/>
            <a:endCxn id="2663" idx="1"/>
          </p:cNvCxnSpPr>
          <p:nvPr/>
        </p:nvCxnSpPr>
        <p:spPr>
          <a:xfrm>
            <a:off x="2698853" y="2014590"/>
            <a:ext cx="261000" cy="447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67" name="Google Shape;2667;p102"/>
          <p:cNvCxnSpPr>
            <a:stCxn id="2663" idx="3"/>
            <a:endCxn id="2664" idx="1"/>
          </p:cNvCxnSpPr>
          <p:nvPr/>
        </p:nvCxnSpPr>
        <p:spPr>
          <a:xfrm>
            <a:off x="4136965" y="2461578"/>
            <a:ext cx="2601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68" name="Google Shape;2668;p102"/>
          <p:cNvCxnSpPr>
            <a:stCxn id="2664" idx="3"/>
            <a:endCxn id="2665" idx="1"/>
          </p:cNvCxnSpPr>
          <p:nvPr/>
        </p:nvCxnSpPr>
        <p:spPr>
          <a:xfrm flipH="1" rot="10800000">
            <a:off x="5574240" y="2460978"/>
            <a:ext cx="294600" cy="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69" name="Google Shape;2669;p102"/>
          <p:cNvSpPr/>
          <p:nvPr/>
        </p:nvSpPr>
        <p:spPr>
          <a:xfrm>
            <a:off x="2964465" y="40527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삭제요청폼 출력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0" name="Google Shape;2670;p102"/>
          <p:cNvSpPr/>
          <p:nvPr/>
        </p:nvSpPr>
        <p:spPr>
          <a:xfrm>
            <a:off x="4397040" y="40527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삭제요청 내용 입력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1" name="Google Shape;2671;p102"/>
          <p:cNvSpPr/>
          <p:nvPr/>
        </p:nvSpPr>
        <p:spPr>
          <a:xfrm>
            <a:off x="5864103" y="40520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삭제 요청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72" name="Google Shape;2672;p102"/>
          <p:cNvCxnSpPr>
            <a:stCxn id="2655" idx="3"/>
            <a:endCxn id="2669" idx="1"/>
          </p:cNvCxnSpPr>
          <p:nvPr/>
        </p:nvCxnSpPr>
        <p:spPr>
          <a:xfrm>
            <a:off x="2698853" y="3824890"/>
            <a:ext cx="265500" cy="448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73" name="Google Shape;2673;p102"/>
          <p:cNvCxnSpPr>
            <a:stCxn id="2669" idx="3"/>
            <a:endCxn id="2670" idx="1"/>
          </p:cNvCxnSpPr>
          <p:nvPr/>
        </p:nvCxnSpPr>
        <p:spPr>
          <a:xfrm>
            <a:off x="4141665" y="4273390"/>
            <a:ext cx="2553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74" name="Google Shape;2674;p102"/>
          <p:cNvCxnSpPr>
            <a:stCxn id="2670" idx="3"/>
            <a:endCxn id="2671" idx="1"/>
          </p:cNvCxnSpPr>
          <p:nvPr/>
        </p:nvCxnSpPr>
        <p:spPr>
          <a:xfrm flipH="1" rot="10800000">
            <a:off x="5574240" y="4272790"/>
            <a:ext cx="289800" cy="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75" name="Google Shape;2675;p102"/>
          <p:cNvSpPr/>
          <p:nvPr/>
        </p:nvSpPr>
        <p:spPr>
          <a:xfrm>
            <a:off x="1861570" y="2588550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권한에 따라 구분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6" name="Google Shape;2676;p102"/>
          <p:cNvSpPr/>
          <p:nvPr/>
        </p:nvSpPr>
        <p:spPr>
          <a:xfrm>
            <a:off x="7321740" y="17939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알림 전송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77" name="Google Shape;2677;p102"/>
          <p:cNvCxnSpPr>
            <a:stCxn id="2651" idx="3"/>
            <a:endCxn id="2676" idx="1"/>
          </p:cNvCxnSpPr>
          <p:nvPr/>
        </p:nvCxnSpPr>
        <p:spPr>
          <a:xfrm>
            <a:off x="7036603" y="1565353"/>
            <a:ext cx="285000" cy="449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78" name="Google Shape;2678;p102"/>
          <p:cNvCxnSpPr>
            <a:stCxn id="2665" idx="3"/>
            <a:endCxn id="2676" idx="1"/>
          </p:cNvCxnSpPr>
          <p:nvPr/>
        </p:nvCxnSpPr>
        <p:spPr>
          <a:xfrm flipH="1" rot="10800000">
            <a:off x="7046003" y="2014740"/>
            <a:ext cx="275700" cy="446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6" name="Shape 2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7" name="Google Shape;2687;p103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88" name="Google Shape;2688;p103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A29-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001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문서관리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2689" name="Google Shape;2689;p103"/>
          <p:cNvSpPr txBox="1"/>
          <p:nvPr/>
        </p:nvSpPr>
        <p:spPr>
          <a:xfrm>
            <a:off x="2962896" y="954863"/>
            <a:ext cx="32766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0" name="Google Shape;2690;p103"/>
          <p:cNvSpPr/>
          <p:nvPr/>
        </p:nvSpPr>
        <p:spPr>
          <a:xfrm>
            <a:off x="330590" y="27752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문서 리스트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1" name="Google Shape;2691;p103"/>
          <p:cNvSpPr/>
          <p:nvPr/>
        </p:nvSpPr>
        <p:spPr>
          <a:xfrm>
            <a:off x="1803403" y="11038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문서명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92" name="Google Shape;2692;p103"/>
          <p:cNvCxnSpPr>
            <a:stCxn id="2690" idx="3"/>
            <a:endCxn id="2691" idx="1"/>
          </p:cNvCxnSpPr>
          <p:nvPr/>
        </p:nvCxnSpPr>
        <p:spPr>
          <a:xfrm flipH="1" rot="10800000">
            <a:off x="1507790" y="1324640"/>
            <a:ext cx="295500" cy="1671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93" name="Google Shape;2693;p103"/>
          <p:cNvSpPr/>
          <p:nvPr/>
        </p:nvSpPr>
        <p:spPr>
          <a:xfrm>
            <a:off x="1803403" y="16609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확장자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4" name="Google Shape;2694;p103"/>
          <p:cNvSpPr/>
          <p:nvPr/>
        </p:nvSpPr>
        <p:spPr>
          <a:xfrm>
            <a:off x="1803403" y="22181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문서용량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5" name="Google Shape;2695;p103"/>
          <p:cNvSpPr/>
          <p:nvPr/>
        </p:nvSpPr>
        <p:spPr>
          <a:xfrm>
            <a:off x="1803403" y="27752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생성일자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6" name="Google Shape;2696;p103"/>
          <p:cNvSpPr/>
          <p:nvPr/>
        </p:nvSpPr>
        <p:spPr>
          <a:xfrm>
            <a:off x="1803403" y="33324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작성자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7" name="Google Shape;2697;p103"/>
          <p:cNvSpPr/>
          <p:nvPr/>
        </p:nvSpPr>
        <p:spPr>
          <a:xfrm>
            <a:off x="1803403" y="38895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소속 프로젝트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8" name="Google Shape;2698;p103"/>
          <p:cNvSpPr/>
          <p:nvPr/>
        </p:nvSpPr>
        <p:spPr>
          <a:xfrm>
            <a:off x="1803403" y="44467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비고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99" name="Google Shape;2699;p103"/>
          <p:cNvCxnSpPr>
            <a:stCxn id="2690" idx="3"/>
            <a:endCxn id="2693" idx="1"/>
          </p:cNvCxnSpPr>
          <p:nvPr/>
        </p:nvCxnSpPr>
        <p:spPr>
          <a:xfrm flipH="1" rot="10800000">
            <a:off x="1507790" y="1881740"/>
            <a:ext cx="295500" cy="1114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00" name="Google Shape;2700;p103"/>
          <p:cNvCxnSpPr>
            <a:stCxn id="2690" idx="3"/>
            <a:endCxn id="2694" idx="1"/>
          </p:cNvCxnSpPr>
          <p:nvPr/>
        </p:nvCxnSpPr>
        <p:spPr>
          <a:xfrm flipH="1" rot="10800000">
            <a:off x="1507790" y="2438840"/>
            <a:ext cx="295500" cy="557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01" name="Google Shape;2701;p103"/>
          <p:cNvCxnSpPr>
            <a:stCxn id="2690" idx="3"/>
            <a:endCxn id="2695" idx="1"/>
          </p:cNvCxnSpPr>
          <p:nvPr/>
        </p:nvCxnSpPr>
        <p:spPr>
          <a:xfrm>
            <a:off x="1507790" y="2995940"/>
            <a:ext cx="2955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02" name="Google Shape;2702;p103"/>
          <p:cNvCxnSpPr>
            <a:stCxn id="2690" idx="3"/>
            <a:endCxn id="2696" idx="1"/>
          </p:cNvCxnSpPr>
          <p:nvPr/>
        </p:nvCxnSpPr>
        <p:spPr>
          <a:xfrm>
            <a:off x="1507790" y="2995940"/>
            <a:ext cx="295500" cy="557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03" name="Google Shape;2703;p103"/>
          <p:cNvCxnSpPr>
            <a:stCxn id="2690" idx="3"/>
            <a:endCxn id="2697" idx="1"/>
          </p:cNvCxnSpPr>
          <p:nvPr/>
        </p:nvCxnSpPr>
        <p:spPr>
          <a:xfrm>
            <a:off x="1507790" y="2995940"/>
            <a:ext cx="295500" cy="1114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04" name="Google Shape;2704;p103"/>
          <p:cNvCxnSpPr>
            <a:stCxn id="2690" idx="3"/>
            <a:endCxn id="2698" idx="1"/>
          </p:cNvCxnSpPr>
          <p:nvPr/>
        </p:nvCxnSpPr>
        <p:spPr>
          <a:xfrm>
            <a:off x="1507790" y="2995940"/>
            <a:ext cx="295500" cy="1671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05" name="Google Shape;2705;p103"/>
          <p:cNvSpPr/>
          <p:nvPr/>
        </p:nvSpPr>
        <p:spPr>
          <a:xfrm>
            <a:off x="3276190" y="27752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아이콘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6" name="Google Shape;2706;p103"/>
          <p:cNvSpPr/>
          <p:nvPr/>
        </p:nvSpPr>
        <p:spPr>
          <a:xfrm>
            <a:off x="4748990" y="27752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새 버전 등록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7" name="Google Shape;2707;p103"/>
          <p:cNvSpPr/>
          <p:nvPr/>
        </p:nvSpPr>
        <p:spPr>
          <a:xfrm>
            <a:off x="4748990" y="22181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문서 다운로드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8" name="Google Shape;2708;p103"/>
          <p:cNvSpPr/>
          <p:nvPr/>
        </p:nvSpPr>
        <p:spPr>
          <a:xfrm>
            <a:off x="4748990" y="33323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상세보기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9" name="Google Shape;2709;p103"/>
          <p:cNvSpPr/>
          <p:nvPr/>
        </p:nvSpPr>
        <p:spPr>
          <a:xfrm>
            <a:off x="6221790" y="27752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이전 버전 아이콘 활성화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0" name="Google Shape;2710;p103"/>
          <p:cNvSpPr/>
          <p:nvPr/>
        </p:nvSpPr>
        <p:spPr>
          <a:xfrm>
            <a:off x="7694590" y="27752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버전 갱신 리스트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11" name="Google Shape;2711;p103"/>
          <p:cNvCxnSpPr>
            <a:stCxn id="2695" idx="3"/>
            <a:endCxn id="2705" idx="1"/>
          </p:cNvCxnSpPr>
          <p:nvPr/>
        </p:nvCxnSpPr>
        <p:spPr>
          <a:xfrm>
            <a:off x="2980603" y="2995940"/>
            <a:ext cx="2955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12" name="Google Shape;2712;p103"/>
          <p:cNvCxnSpPr>
            <a:stCxn id="2705" idx="3"/>
            <a:endCxn id="2706" idx="1"/>
          </p:cNvCxnSpPr>
          <p:nvPr/>
        </p:nvCxnSpPr>
        <p:spPr>
          <a:xfrm>
            <a:off x="4453390" y="2995940"/>
            <a:ext cx="2955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13" name="Google Shape;2713;p103"/>
          <p:cNvCxnSpPr>
            <a:stCxn id="2706" idx="3"/>
            <a:endCxn id="2709" idx="1"/>
          </p:cNvCxnSpPr>
          <p:nvPr/>
        </p:nvCxnSpPr>
        <p:spPr>
          <a:xfrm>
            <a:off x="5926190" y="2995940"/>
            <a:ext cx="2955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14" name="Google Shape;2714;p103"/>
          <p:cNvCxnSpPr>
            <a:stCxn id="2709" idx="3"/>
            <a:endCxn id="2710" idx="1"/>
          </p:cNvCxnSpPr>
          <p:nvPr/>
        </p:nvCxnSpPr>
        <p:spPr>
          <a:xfrm>
            <a:off x="7398990" y="2995940"/>
            <a:ext cx="2955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15" name="Google Shape;2715;p103"/>
          <p:cNvCxnSpPr>
            <a:stCxn id="2696" idx="3"/>
            <a:endCxn id="2705" idx="1"/>
          </p:cNvCxnSpPr>
          <p:nvPr/>
        </p:nvCxnSpPr>
        <p:spPr>
          <a:xfrm flipH="1" rot="10800000">
            <a:off x="2980603" y="2995990"/>
            <a:ext cx="295500" cy="557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16" name="Google Shape;2716;p103"/>
          <p:cNvCxnSpPr>
            <a:stCxn id="2697" idx="3"/>
            <a:endCxn id="2705" idx="1"/>
          </p:cNvCxnSpPr>
          <p:nvPr/>
        </p:nvCxnSpPr>
        <p:spPr>
          <a:xfrm flipH="1" rot="10800000">
            <a:off x="2980603" y="2996040"/>
            <a:ext cx="295500" cy="1114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17" name="Google Shape;2717;p103"/>
          <p:cNvCxnSpPr>
            <a:stCxn id="2698" idx="3"/>
            <a:endCxn id="2705" idx="1"/>
          </p:cNvCxnSpPr>
          <p:nvPr/>
        </p:nvCxnSpPr>
        <p:spPr>
          <a:xfrm flipH="1" rot="10800000">
            <a:off x="2980603" y="2996090"/>
            <a:ext cx="295500" cy="1671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18" name="Google Shape;2718;p103"/>
          <p:cNvCxnSpPr>
            <a:stCxn id="2694" idx="3"/>
            <a:endCxn id="2705" idx="1"/>
          </p:cNvCxnSpPr>
          <p:nvPr/>
        </p:nvCxnSpPr>
        <p:spPr>
          <a:xfrm>
            <a:off x="2980603" y="2438790"/>
            <a:ext cx="295500" cy="557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19" name="Google Shape;2719;p103"/>
          <p:cNvCxnSpPr>
            <a:stCxn id="2693" idx="3"/>
            <a:endCxn id="2705" idx="1"/>
          </p:cNvCxnSpPr>
          <p:nvPr/>
        </p:nvCxnSpPr>
        <p:spPr>
          <a:xfrm>
            <a:off x="2980603" y="1881640"/>
            <a:ext cx="295500" cy="1114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20" name="Google Shape;2720;p103"/>
          <p:cNvCxnSpPr>
            <a:stCxn id="2691" idx="3"/>
            <a:endCxn id="2705" idx="1"/>
          </p:cNvCxnSpPr>
          <p:nvPr/>
        </p:nvCxnSpPr>
        <p:spPr>
          <a:xfrm>
            <a:off x="2980603" y="1324490"/>
            <a:ext cx="295500" cy="1671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21" name="Google Shape;2721;p103"/>
          <p:cNvCxnSpPr>
            <a:stCxn id="2705" idx="3"/>
            <a:endCxn id="2707" idx="1"/>
          </p:cNvCxnSpPr>
          <p:nvPr/>
        </p:nvCxnSpPr>
        <p:spPr>
          <a:xfrm flipH="1" rot="10800000">
            <a:off x="4453390" y="2438840"/>
            <a:ext cx="295500" cy="557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2" name="Google Shape;2722;p103"/>
          <p:cNvCxnSpPr>
            <a:stCxn id="2705" idx="3"/>
            <a:endCxn id="2708" idx="1"/>
          </p:cNvCxnSpPr>
          <p:nvPr/>
        </p:nvCxnSpPr>
        <p:spPr>
          <a:xfrm>
            <a:off x="4453390" y="2995940"/>
            <a:ext cx="295500" cy="557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0" name="Shape 2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1" name="Google Shape;2731;p104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32" name="Google Shape;2732;p104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A29-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문서관리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2733" name="Google Shape;2733;p104"/>
          <p:cNvSpPr/>
          <p:nvPr/>
        </p:nvSpPr>
        <p:spPr>
          <a:xfrm>
            <a:off x="301390" y="25700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문서 등록 버튼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4" name="Google Shape;2734;p104"/>
          <p:cNvSpPr/>
          <p:nvPr/>
        </p:nvSpPr>
        <p:spPr>
          <a:xfrm>
            <a:off x="3246990" y="25700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찾아보기 버튼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5" name="Google Shape;2735;p104"/>
          <p:cNvSpPr/>
          <p:nvPr/>
        </p:nvSpPr>
        <p:spPr>
          <a:xfrm>
            <a:off x="4719790" y="25700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문서 선택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6" name="Google Shape;2736;p104"/>
          <p:cNvSpPr/>
          <p:nvPr/>
        </p:nvSpPr>
        <p:spPr>
          <a:xfrm>
            <a:off x="6192590" y="25700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문서 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7" name="Google Shape;2737;p104"/>
          <p:cNvSpPr/>
          <p:nvPr/>
        </p:nvSpPr>
        <p:spPr>
          <a:xfrm>
            <a:off x="7665390" y="22072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히스토리 등록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38" name="Google Shape;2738;p104"/>
          <p:cNvCxnSpPr>
            <a:stCxn id="2734" idx="3"/>
            <a:endCxn id="2735" idx="1"/>
          </p:cNvCxnSpPr>
          <p:nvPr/>
        </p:nvCxnSpPr>
        <p:spPr>
          <a:xfrm>
            <a:off x="4424190" y="2790665"/>
            <a:ext cx="2955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39" name="Google Shape;2739;p104"/>
          <p:cNvCxnSpPr>
            <a:stCxn id="2735" idx="3"/>
            <a:endCxn id="2736" idx="1"/>
          </p:cNvCxnSpPr>
          <p:nvPr/>
        </p:nvCxnSpPr>
        <p:spPr>
          <a:xfrm>
            <a:off x="5896990" y="2790665"/>
            <a:ext cx="2955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40" name="Google Shape;2740;p104"/>
          <p:cNvCxnSpPr>
            <a:stCxn id="2736" idx="3"/>
            <a:endCxn id="2737" idx="1"/>
          </p:cNvCxnSpPr>
          <p:nvPr/>
        </p:nvCxnSpPr>
        <p:spPr>
          <a:xfrm flipH="1" rot="10800000">
            <a:off x="7369790" y="2427965"/>
            <a:ext cx="295500" cy="362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41" name="Google Shape;2741;p104"/>
          <p:cNvSpPr/>
          <p:nvPr/>
        </p:nvSpPr>
        <p:spPr>
          <a:xfrm>
            <a:off x="1774190" y="25700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문서 등록폼 출력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2" name="Google Shape;2742;p104"/>
          <p:cNvSpPr/>
          <p:nvPr/>
        </p:nvSpPr>
        <p:spPr>
          <a:xfrm>
            <a:off x="4440645" y="1767063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규격 제한, 용량 제한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3" name="Google Shape;2743;p104"/>
          <p:cNvSpPr/>
          <p:nvPr/>
        </p:nvSpPr>
        <p:spPr>
          <a:xfrm>
            <a:off x="5913445" y="3153363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파일 유무 체크, UUID 적용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4" name="Google Shape;2744;p104"/>
          <p:cNvSpPr/>
          <p:nvPr/>
        </p:nvSpPr>
        <p:spPr>
          <a:xfrm>
            <a:off x="7665390" y="29328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알림 전송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45" name="Google Shape;2745;p104"/>
          <p:cNvCxnSpPr>
            <a:stCxn id="2733" idx="3"/>
            <a:endCxn id="2741" idx="1"/>
          </p:cNvCxnSpPr>
          <p:nvPr/>
        </p:nvCxnSpPr>
        <p:spPr>
          <a:xfrm>
            <a:off x="1478590" y="2790665"/>
            <a:ext cx="2955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6" name="Google Shape;2746;p104"/>
          <p:cNvCxnSpPr>
            <a:stCxn id="2741" idx="3"/>
            <a:endCxn id="2734" idx="1"/>
          </p:cNvCxnSpPr>
          <p:nvPr/>
        </p:nvCxnSpPr>
        <p:spPr>
          <a:xfrm>
            <a:off x="2951390" y="2790665"/>
            <a:ext cx="2955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7" name="Google Shape;2747;p104"/>
          <p:cNvCxnSpPr>
            <a:stCxn id="2736" idx="3"/>
            <a:endCxn id="2744" idx="1"/>
          </p:cNvCxnSpPr>
          <p:nvPr/>
        </p:nvCxnSpPr>
        <p:spPr>
          <a:xfrm>
            <a:off x="7369790" y="2790665"/>
            <a:ext cx="295500" cy="362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8" name="Google Shape;2748;p104"/>
          <p:cNvSpPr txBox="1"/>
          <p:nvPr/>
        </p:nvSpPr>
        <p:spPr>
          <a:xfrm>
            <a:off x="2962896" y="954863"/>
            <a:ext cx="32766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6" name="Shape 2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7" name="Google Shape;2757;p105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58" name="Google Shape;2758;p105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A29-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문서관리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2759" name="Google Shape;2759;p105"/>
          <p:cNvSpPr/>
          <p:nvPr/>
        </p:nvSpPr>
        <p:spPr>
          <a:xfrm>
            <a:off x="230728" y="27438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문서 상세보기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0" name="Google Shape;2760;p105"/>
          <p:cNvSpPr/>
          <p:nvPr/>
        </p:nvSpPr>
        <p:spPr>
          <a:xfrm>
            <a:off x="3176328" y="27438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미리보기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1" name="Google Shape;2761;p105"/>
          <p:cNvSpPr/>
          <p:nvPr/>
        </p:nvSpPr>
        <p:spPr>
          <a:xfrm>
            <a:off x="4649128" y="27438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사이드바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2" name="Google Shape;2762;p105"/>
          <p:cNvSpPr/>
          <p:nvPr/>
        </p:nvSpPr>
        <p:spPr>
          <a:xfrm>
            <a:off x="6192490" y="20278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수정버튼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63" name="Google Shape;2763;p105"/>
          <p:cNvCxnSpPr>
            <a:stCxn id="2760" idx="3"/>
            <a:endCxn id="2761" idx="1"/>
          </p:cNvCxnSpPr>
          <p:nvPr/>
        </p:nvCxnSpPr>
        <p:spPr>
          <a:xfrm>
            <a:off x="4353528" y="2964528"/>
            <a:ext cx="2955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64" name="Google Shape;2764;p105"/>
          <p:cNvCxnSpPr>
            <a:stCxn id="2761" idx="3"/>
            <a:endCxn id="2762" idx="1"/>
          </p:cNvCxnSpPr>
          <p:nvPr/>
        </p:nvCxnSpPr>
        <p:spPr>
          <a:xfrm flipH="1" rot="10800000">
            <a:off x="5826328" y="2248428"/>
            <a:ext cx="366300" cy="716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65" name="Google Shape;2765;p105"/>
          <p:cNvSpPr/>
          <p:nvPr/>
        </p:nvSpPr>
        <p:spPr>
          <a:xfrm>
            <a:off x="1703528" y="27438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API 사용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6" name="Google Shape;2766;p105"/>
          <p:cNvSpPr/>
          <p:nvPr/>
        </p:nvSpPr>
        <p:spPr>
          <a:xfrm>
            <a:off x="321295" y="1918063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지원 </a:t>
            </a: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규격 제한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67" name="Google Shape;2767;p105"/>
          <p:cNvCxnSpPr>
            <a:stCxn id="2759" idx="3"/>
            <a:endCxn id="2765" idx="1"/>
          </p:cNvCxnSpPr>
          <p:nvPr/>
        </p:nvCxnSpPr>
        <p:spPr>
          <a:xfrm>
            <a:off x="1407928" y="2964528"/>
            <a:ext cx="2955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8" name="Google Shape;2768;p105"/>
          <p:cNvCxnSpPr>
            <a:stCxn id="2765" idx="3"/>
            <a:endCxn id="2760" idx="1"/>
          </p:cNvCxnSpPr>
          <p:nvPr/>
        </p:nvCxnSpPr>
        <p:spPr>
          <a:xfrm>
            <a:off x="2880728" y="2964528"/>
            <a:ext cx="2955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9" name="Google Shape;2769;p105"/>
          <p:cNvSpPr txBox="1"/>
          <p:nvPr/>
        </p:nvSpPr>
        <p:spPr>
          <a:xfrm>
            <a:off x="2962896" y="954863"/>
            <a:ext cx="32766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0" name="Google Shape;2770;p105"/>
          <p:cNvSpPr/>
          <p:nvPr/>
        </p:nvSpPr>
        <p:spPr>
          <a:xfrm>
            <a:off x="6192490" y="34598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삭제버튼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1" name="Google Shape;2771;p105"/>
          <p:cNvSpPr/>
          <p:nvPr/>
        </p:nvSpPr>
        <p:spPr>
          <a:xfrm>
            <a:off x="6188503" y="27438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문서 상세정보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72" name="Google Shape;2772;p105"/>
          <p:cNvCxnSpPr>
            <a:stCxn id="2761" idx="3"/>
            <a:endCxn id="2771" idx="1"/>
          </p:cNvCxnSpPr>
          <p:nvPr/>
        </p:nvCxnSpPr>
        <p:spPr>
          <a:xfrm>
            <a:off x="5826328" y="2964528"/>
            <a:ext cx="3621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3" name="Google Shape;2773;p105"/>
          <p:cNvCxnSpPr>
            <a:stCxn id="2761" idx="3"/>
            <a:endCxn id="2770" idx="1"/>
          </p:cNvCxnSpPr>
          <p:nvPr/>
        </p:nvCxnSpPr>
        <p:spPr>
          <a:xfrm>
            <a:off x="5826328" y="2964528"/>
            <a:ext cx="366300" cy="716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4" name="Google Shape;2774;p105"/>
          <p:cNvSpPr/>
          <p:nvPr/>
        </p:nvSpPr>
        <p:spPr>
          <a:xfrm>
            <a:off x="7727878" y="23962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문서용량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5" name="Google Shape;2775;p105"/>
          <p:cNvSpPr/>
          <p:nvPr/>
        </p:nvSpPr>
        <p:spPr>
          <a:xfrm>
            <a:off x="7727878" y="17008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확장자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6" name="Google Shape;2776;p105"/>
          <p:cNvSpPr/>
          <p:nvPr/>
        </p:nvSpPr>
        <p:spPr>
          <a:xfrm>
            <a:off x="7727878" y="30915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생성일자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7" name="Google Shape;2777;p105"/>
          <p:cNvSpPr/>
          <p:nvPr/>
        </p:nvSpPr>
        <p:spPr>
          <a:xfrm>
            <a:off x="7727878" y="10055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문서명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8" name="Google Shape;2778;p105"/>
          <p:cNvSpPr/>
          <p:nvPr/>
        </p:nvSpPr>
        <p:spPr>
          <a:xfrm>
            <a:off x="7727878" y="37868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작성자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9" name="Google Shape;2779;p105"/>
          <p:cNvSpPr/>
          <p:nvPr/>
        </p:nvSpPr>
        <p:spPr>
          <a:xfrm>
            <a:off x="7727878" y="44821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비고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80" name="Google Shape;2780;p105"/>
          <p:cNvCxnSpPr>
            <a:stCxn id="2771" idx="3"/>
            <a:endCxn id="2777" idx="1"/>
          </p:cNvCxnSpPr>
          <p:nvPr/>
        </p:nvCxnSpPr>
        <p:spPr>
          <a:xfrm flipH="1" rot="10800000">
            <a:off x="7365703" y="1226315"/>
            <a:ext cx="362100" cy="1738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1" name="Google Shape;2781;p105"/>
          <p:cNvCxnSpPr>
            <a:stCxn id="2771" idx="3"/>
            <a:endCxn id="2775" idx="1"/>
          </p:cNvCxnSpPr>
          <p:nvPr/>
        </p:nvCxnSpPr>
        <p:spPr>
          <a:xfrm flipH="1" rot="10800000">
            <a:off x="7365703" y="1921415"/>
            <a:ext cx="362100" cy="1043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2" name="Google Shape;2782;p105"/>
          <p:cNvCxnSpPr>
            <a:stCxn id="2771" idx="3"/>
            <a:endCxn id="2774" idx="1"/>
          </p:cNvCxnSpPr>
          <p:nvPr/>
        </p:nvCxnSpPr>
        <p:spPr>
          <a:xfrm flipH="1" rot="10800000">
            <a:off x="7365703" y="2616815"/>
            <a:ext cx="362100" cy="347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3" name="Google Shape;2783;p105"/>
          <p:cNvCxnSpPr>
            <a:stCxn id="2771" idx="3"/>
            <a:endCxn id="2776" idx="1"/>
          </p:cNvCxnSpPr>
          <p:nvPr/>
        </p:nvCxnSpPr>
        <p:spPr>
          <a:xfrm>
            <a:off x="7365703" y="2964515"/>
            <a:ext cx="362100" cy="347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4" name="Google Shape;2784;p105"/>
          <p:cNvCxnSpPr>
            <a:stCxn id="2771" idx="3"/>
            <a:endCxn id="2778" idx="1"/>
          </p:cNvCxnSpPr>
          <p:nvPr/>
        </p:nvCxnSpPr>
        <p:spPr>
          <a:xfrm>
            <a:off x="7365703" y="2964515"/>
            <a:ext cx="362100" cy="1043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5" name="Google Shape;2785;p105"/>
          <p:cNvCxnSpPr>
            <a:stCxn id="2771" idx="3"/>
            <a:endCxn id="2779" idx="1"/>
          </p:cNvCxnSpPr>
          <p:nvPr/>
        </p:nvCxnSpPr>
        <p:spPr>
          <a:xfrm>
            <a:off x="7365703" y="2964515"/>
            <a:ext cx="362100" cy="1738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7" name="Google Shape;267;p25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A04-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 페이지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268" name="Google Shape;268;p25"/>
          <p:cNvSpPr txBox="1"/>
          <p:nvPr/>
        </p:nvSpPr>
        <p:spPr>
          <a:xfrm>
            <a:off x="3634105" y="942340"/>
            <a:ext cx="18918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9" name="Google Shape;269;p25"/>
          <p:cNvCxnSpPr>
            <a:stCxn id="270" idx="3"/>
            <a:endCxn id="271" idx="1"/>
          </p:cNvCxnSpPr>
          <p:nvPr/>
        </p:nvCxnSpPr>
        <p:spPr>
          <a:xfrm>
            <a:off x="1855515" y="2879540"/>
            <a:ext cx="1045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0" name="Google Shape;270;p25"/>
          <p:cNvSpPr/>
          <p:nvPr/>
        </p:nvSpPr>
        <p:spPr>
          <a:xfrm>
            <a:off x="678315" y="26588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마이 페이지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p25"/>
          <p:cNvSpPr/>
          <p:nvPr/>
        </p:nvSpPr>
        <p:spPr>
          <a:xfrm>
            <a:off x="2901178" y="26588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알림 설정 페이지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p25"/>
          <p:cNvSpPr/>
          <p:nvPr/>
        </p:nvSpPr>
        <p:spPr>
          <a:xfrm>
            <a:off x="5124015" y="26588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모든 알림 수신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p25"/>
          <p:cNvSpPr/>
          <p:nvPr/>
        </p:nvSpPr>
        <p:spPr>
          <a:xfrm>
            <a:off x="5124015" y="33388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프로젝트별 알림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p25"/>
          <p:cNvSpPr/>
          <p:nvPr/>
        </p:nvSpPr>
        <p:spPr>
          <a:xfrm>
            <a:off x="5124015" y="19789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모든 알림 수신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25"/>
          <p:cNvSpPr/>
          <p:nvPr/>
        </p:nvSpPr>
        <p:spPr>
          <a:xfrm>
            <a:off x="7346865" y="26588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설정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6" name="Google Shape;276;p25"/>
          <p:cNvCxnSpPr>
            <a:stCxn id="271" idx="3"/>
            <a:endCxn id="272" idx="1"/>
          </p:cNvCxnSpPr>
          <p:nvPr/>
        </p:nvCxnSpPr>
        <p:spPr>
          <a:xfrm>
            <a:off x="4078378" y="2879540"/>
            <a:ext cx="10455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7" name="Google Shape;277;p25"/>
          <p:cNvCxnSpPr>
            <a:stCxn id="272" idx="3"/>
            <a:endCxn id="275" idx="1"/>
          </p:cNvCxnSpPr>
          <p:nvPr/>
        </p:nvCxnSpPr>
        <p:spPr>
          <a:xfrm>
            <a:off x="6301215" y="2879540"/>
            <a:ext cx="10455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8" name="Google Shape;278;p25"/>
          <p:cNvCxnSpPr>
            <a:stCxn id="271" idx="3"/>
            <a:endCxn id="273" idx="1"/>
          </p:cNvCxnSpPr>
          <p:nvPr/>
        </p:nvCxnSpPr>
        <p:spPr>
          <a:xfrm>
            <a:off x="4078378" y="2879540"/>
            <a:ext cx="1045500" cy="680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9" name="Google Shape;279;p25"/>
          <p:cNvCxnSpPr>
            <a:stCxn id="271" idx="3"/>
            <a:endCxn id="274" idx="1"/>
          </p:cNvCxnSpPr>
          <p:nvPr/>
        </p:nvCxnSpPr>
        <p:spPr>
          <a:xfrm flipH="1" rot="10800000">
            <a:off x="4078378" y="2199740"/>
            <a:ext cx="1045500" cy="679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0" name="Google Shape;280;p25"/>
          <p:cNvCxnSpPr>
            <a:stCxn id="274" idx="3"/>
            <a:endCxn id="275" idx="1"/>
          </p:cNvCxnSpPr>
          <p:nvPr/>
        </p:nvCxnSpPr>
        <p:spPr>
          <a:xfrm>
            <a:off x="6301215" y="2199590"/>
            <a:ext cx="1045500" cy="680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1" name="Google Shape;281;p25"/>
          <p:cNvCxnSpPr>
            <a:stCxn id="273" idx="3"/>
            <a:endCxn id="275" idx="1"/>
          </p:cNvCxnSpPr>
          <p:nvPr/>
        </p:nvCxnSpPr>
        <p:spPr>
          <a:xfrm flipH="1" rot="10800000">
            <a:off x="6301215" y="2879690"/>
            <a:ext cx="1045500" cy="679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3" name="Shape 2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4" name="Google Shape;2794;p106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95" name="Google Shape;2795;p106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A29-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 ~ </a:t>
                      </a:r>
                      <a:r>
                        <a:rPr lang="ko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UB-A29-005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문서관리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2796" name="Google Shape;2796;p106"/>
          <p:cNvSpPr/>
          <p:nvPr/>
        </p:nvSpPr>
        <p:spPr>
          <a:xfrm>
            <a:off x="1890903" y="15687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수정폼 출력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97" name="Google Shape;2797;p106"/>
          <p:cNvSpPr/>
          <p:nvPr/>
        </p:nvSpPr>
        <p:spPr>
          <a:xfrm>
            <a:off x="3285903" y="15687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문서 수정 등록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98" name="Google Shape;2798;p106"/>
          <p:cNvCxnSpPr>
            <a:stCxn id="2796" idx="3"/>
            <a:endCxn id="2797" idx="1"/>
          </p:cNvCxnSpPr>
          <p:nvPr/>
        </p:nvCxnSpPr>
        <p:spPr>
          <a:xfrm>
            <a:off x="3068103" y="1789428"/>
            <a:ext cx="217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99" name="Google Shape;2799;p106"/>
          <p:cNvSpPr/>
          <p:nvPr/>
        </p:nvSpPr>
        <p:spPr>
          <a:xfrm>
            <a:off x="495890" y="18999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수정버튼 클릭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00" name="Google Shape;2800;p106"/>
          <p:cNvCxnSpPr>
            <a:stCxn id="2799" idx="3"/>
            <a:endCxn id="2796" idx="1"/>
          </p:cNvCxnSpPr>
          <p:nvPr/>
        </p:nvCxnSpPr>
        <p:spPr>
          <a:xfrm flipH="1" rot="10800000">
            <a:off x="1673090" y="1789365"/>
            <a:ext cx="217800" cy="331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1" name="Google Shape;2801;p106"/>
          <p:cNvSpPr txBox="1"/>
          <p:nvPr/>
        </p:nvSpPr>
        <p:spPr>
          <a:xfrm>
            <a:off x="4328696" y="964413"/>
            <a:ext cx="32766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02" name="Google Shape;2802;p106"/>
          <p:cNvSpPr/>
          <p:nvPr/>
        </p:nvSpPr>
        <p:spPr>
          <a:xfrm>
            <a:off x="495890" y="38506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삭제버튼 클릭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03" name="Google Shape;2803;p106"/>
          <p:cNvSpPr/>
          <p:nvPr/>
        </p:nvSpPr>
        <p:spPr>
          <a:xfrm>
            <a:off x="4680903" y="15687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이전 문서 삭제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04" name="Google Shape;2804;p106"/>
          <p:cNvSpPr/>
          <p:nvPr/>
        </p:nvSpPr>
        <p:spPr>
          <a:xfrm>
            <a:off x="6075903" y="15687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문서 수정 등록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05" name="Google Shape;2805;p106"/>
          <p:cNvSpPr/>
          <p:nvPr/>
        </p:nvSpPr>
        <p:spPr>
          <a:xfrm>
            <a:off x="7470903" y="12376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히스토리 등록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06" name="Google Shape;2806;p106"/>
          <p:cNvSpPr/>
          <p:nvPr/>
        </p:nvSpPr>
        <p:spPr>
          <a:xfrm>
            <a:off x="7470903" y="18999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알림 전송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07" name="Google Shape;2807;p106"/>
          <p:cNvSpPr/>
          <p:nvPr/>
        </p:nvSpPr>
        <p:spPr>
          <a:xfrm>
            <a:off x="1890890" y="22310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수정 요청폼 출력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08" name="Google Shape;2808;p106"/>
          <p:cNvSpPr/>
          <p:nvPr/>
        </p:nvSpPr>
        <p:spPr>
          <a:xfrm>
            <a:off x="3285890" y="22310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요청사항 입력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09" name="Google Shape;2809;p106"/>
          <p:cNvCxnSpPr>
            <a:stCxn id="2799" idx="3"/>
            <a:endCxn id="2807" idx="1"/>
          </p:cNvCxnSpPr>
          <p:nvPr/>
        </p:nvCxnSpPr>
        <p:spPr>
          <a:xfrm>
            <a:off x="1673090" y="2120565"/>
            <a:ext cx="217800" cy="331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0" name="Google Shape;2810;p106"/>
          <p:cNvCxnSpPr>
            <a:stCxn id="2807" idx="3"/>
            <a:endCxn id="2808" idx="1"/>
          </p:cNvCxnSpPr>
          <p:nvPr/>
        </p:nvCxnSpPr>
        <p:spPr>
          <a:xfrm>
            <a:off x="3068090" y="2451715"/>
            <a:ext cx="217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11" name="Google Shape;2811;p106"/>
          <p:cNvSpPr/>
          <p:nvPr/>
        </p:nvSpPr>
        <p:spPr>
          <a:xfrm>
            <a:off x="4680890" y="22310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요청버튼 클릭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12" name="Google Shape;2812;p106"/>
          <p:cNvSpPr/>
          <p:nvPr/>
        </p:nvSpPr>
        <p:spPr>
          <a:xfrm>
            <a:off x="6075903" y="22310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요청 알림 전송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13" name="Google Shape;2813;p106"/>
          <p:cNvCxnSpPr>
            <a:stCxn id="2797" idx="3"/>
            <a:endCxn id="2803" idx="1"/>
          </p:cNvCxnSpPr>
          <p:nvPr/>
        </p:nvCxnSpPr>
        <p:spPr>
          <a:xfrm>
            <a:off x="4463103" y="1789428"/>
            <a:ext cx="217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4" name="Google Shape;2814;p106"/>
          <p:cNvCxnSpPr>
            <a:stCxn id="2808" idx="3"/>
            <a:endCxn id="2811" idx="1"/>
          </p:cNvCxnSpPr>
          <p:nvPr/>
        </p:nvCxnSpPr>
        <p:spPr>
          <a:xfrm>
            <a:off x="4463090" y="2451715"/>
            <a:ext cx="217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5" name="Google Shape;2815;p106"/>
          <p:cNvCxnSpPr>
            <a:stCxn id="2803" idx="3"/>
            <a:endCxn id="2804" idx="1"/>
          </p:cNvCxnSpPr>
          <p:nvPr/>
        </p:nvCxnSpPr>
        <p:spPr>
          <a:xfrm>
            <a:off x="5858103" y="1789428"/>
            <a:ext cx="217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6" name="Google Shape;2816;p106"/>
          <p:cNvCxnSpPr>
            <a:stCxn id="2811" idx="3"/>
            <a:endCxn id="2812" idx="1"/>
          </p:cNvCxnSpPr>
          <p:nvPr/>
        </p:nvCxnSpPr>
        <p:spPr>
          <a:xfrm>
            <a:off x="5858090" y="2451715"/>
            <a:ext cx="217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7" name="Google Shape;2817;p106"/>
          <p:cNvCxnSpPr>
            <a:stCxn id="2804" idx="3"/>
            <a:endCxn id="2805" idx="1"/>
          </p:cNvCxnSpPr>
          <p:nvPr/>
        </p:nvCxnSpPr>
        <p:spPr>
          <a:xfrm flipH="1" rot="10800000">
            <a:off x="7253103" y="1458215"/>
            <a:ext cx="217800" cy="331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8" name="Google Shape;2818;p106"/>
          <p:cNvCxnSpPr>
            <a:stCxn id="2804" idx="3"/>
            <a:endCxn id="2806" idx="1"/>
          </p:cNvCxnSpPr>
          <p:nvPr/>
        </p:nvCxnSpPr>
        <p:spPr>
          <a:xfrm>
            <a:off x="7253103" y="1789415"/>
            <a:ext cx="217800" cy="331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9" name="Google Shape;2819;p106"/>
          <p:cNvSpPr/>
          <p:nvPr/>
        </p:nvSpPr>
        <p:spPr>
          <a:xfrm>
            <a:off x="3704245" y="874625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규격 제한, 용량 제한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0" name="Google Shape;2820;p106"/>
          <p:cNvSpPr/>
          <p:nvPr/>
        </p:nvSpPr>
        <p:spPr>
          <a:xfrm>
            <a:off x="1890895" y="874625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파일 유무 체크, UUID 적용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1" name="Google Shape;2821;p106"/>
          <p:cNvSpPr/>
          <p:nvPr/>
        </p:nvSpPr>
        <p:spPr>
          <a:xfrm>
            <a:off x="1890903" y="35194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삭제 확인창 출력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2" name="Google Shape;2822;p106"/>
          <p:cNvSpPr/>
          <p:nvPr/>
        </p:nvSpPr>
        <p:spPr>
          <a:xfrm>
            <a:off x="3285903" y="35194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삭제 확인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3" name="Google Shape;2823;p106"/>
          <p:cNvSpPr/>
          <p:nvPr/>
        </p:nvSpPr>
        <p:spPr>
          <a:xfrm>
            <a:off x="4680903" y="35194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DB 및 문서행 삭제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4" name="Google Shape;2824;p106"/>
          <p:cNvSpPr/>
          <p:nvPr/>
        </p:nvSpPr>
        <p:spPr>
          <a:xfrm>
            <a:off x="6075903" y="35194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문서 삭제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5" name="Google Shape;2825;p106"/>
          <p:cNvSpPr/>
          <p:nvPr/>
        </p:nvSpPr>
        <p:spPr>
          <a:xfrm>
            <a:off x="1890890" y="41817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삭제 요청폼 출력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6" name="Google Shape;2826;p106"/>
          <p:cNvSpPr/>
          <p:nvPr/>
        </p:nvSpPr>
        <p:spPr>
          <a:xfrm>
            <a:off x="3285890" y="41817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요청사항 입력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27" name="Google Shape;2827;p106"/>
          <p:cNvCxnSpPr>
            <a:stCxn id="2825" idx="3"/>
            <a:endCxn id="2826" idx="1"/>
          </p:cNvCxnSpPr>
          <p:nvPr/>
        </p:nvCxnSpPr>
        <p:spPr>
          <a:xfrm>
            <a:off x="3068090" y="4402415"/>
            <a:ext cx="217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28" name="Google Shape;2828;p106"/>
          <p:cNvSpPr/>
          <p:nvPr/>
        </p:nvSpPr>
        <p:spPr>
          <a:xfrm>
            <a:off x="4680890" y="41817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요청버튼 클릭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9" name="Google Shape;2829;p106"/>
          <p:cNvSpPr/>
          <p:nvPr/>
        </p:nvSpPr>
        <p:spPr>
          <a:xfrm>
            <a:off x="6075903" y="41817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요청 알림 전송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30" name="Google Shape;2830;p106"/>
          <p:cNvCxnSpPr>
            <a:stCxn id="2826" idx="3"/>
            <a:endCxn id="2828" idx="1"/>
          </p:cNvCxnSpPr>
          <p:nvPr/>
        </p:nvCxnSpPr>
        <p:spPr>
          <a:xfrm>
            <a:off x="4463090" y="4402415"/>
            <a:ext cx="217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1" name="Google Shape;2831;p106"/>
          <p:cNvCxnSpPr>
            <a:stCxn id="2828" idx="3"/>
            <a:endCxn id="2829" idx="1"/>
          </p:cNvCxnSpPr>
          <p:nvPr/>
        </p:nvCxnSpPr>
        <p:spPr>
          <a:xfrm>
            <a:off x="5858090" y="4402415"/>
            <a:ext cx="217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2" name="Google Shape;2832;p106"/>
          <p:cNvSpPr/>
          <p:nvPr/>
        </p:nvSpPr>
        <p:spPr>
          <a:xfrm>
            <a:off x="1611745" y="2765475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권한에 따라 구분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3" name="Google Shape;2833;p106"/>
          <p:cNvSpPr/>
          <p:nvPr/>
        </p:nvSpPr>
        <p:spPr>
          <a:xfrm>
            <a:off x="7470903" y="31883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히스토리 등록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4" name="Google Shape;2834;p106"/>
          <p:cNvSpPr/>
          <p:nvPr/>
        </p:nvSpPr>
        <p:spPr>
          <a:xfrm>
            <a:off x="7470903" y="38506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알림 전송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35" name="Google Shape;2835;p106"/>
          <p:cNvCxnSpPr>
            <a:stCxn id="2824" idx="3"/>
            <a:endCxn id="2833" idx="1"/>
          </p:cNvCxnSpPr>
          <p:nvPr/>
        </p:nvCxnSpPr>
        <p:spPr>
          <a:xfrm flipH="1" rot="10800000">
            <a:off x="7253103" y="3408915"/>
            <a:ext cx="217800" cy="331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6" name="Google Shape;2836;p106"/>
          <p:cNvCxnSpPr>
            <a:stCxn id="2824" idx="3"/>
            <a:endCxn id="2834" idx="1"/>
          </p:cNvCxnSpPr>
          <p:nvPr/>
        </p:nvCxnSpPr>
        <p:spPr>
          <a:xfrm>
            <a:off x="7253103" y="3740115"/>
            <a:ext cx="217800" cy="331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7" name="Google Shape;2837;p106"/>
          <p:cNvCxnSpPr>
            <a:stCxn id="2802" idx="3"/>
            <a:endCxn id="2821" idx="1"/>
          </p:cNvCxnSpPr>
          <p:nvPr/>
        </p:nvCxnSpPr>
        <p:spPr>
          <a:xfrm flipH="1" rot="10800000">
            <a:off x="1673090" y="3740065"/>
            <a:ext cx="217800" cy="331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8" name="Google Shape;2838;p106"/>
          <p:cNvCxnSpPr>
            <a:stCxn id="2802" idx="3"/>
            <a:endCxn id="2825" idx="1"/>
          </p:cNvCxnSpPr>
          <p:nvPr/>
        </p:nvCxnSpPr>
        <p:spPr>
          <a:xfrm>
            <a:off x="1673090" y="4071265"/>
            <a:ext cx="217800" cy="331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9" name="Google Shape;2839;p106"/>
          <p:cNvCxnSpPr>
            <a:stCxn id="2821" idx="3"/>
            <a:endCxn id="2822" idx="1"/>
          </p:cNvCxnSpPr>
          <p:nvPr/>
        </p:nvCxnSpPr>
        <p:spPr>
          <a:xfrm>
            <a:off x="3068103" y="3740128"/>
            <a:ext cx="217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0" name="Google Shape;2840;p106"/>
          <p:cNvCxnSpPr>
            <a:stCxn id="2822" idx="3"/>
            <a:endCxn id="2823" idx="1"/>
          </p:cNvCxnSpPr>
          <p:nvPr/>
        </p:nvCxnSpPr>
        <p:spPr>
          <a:xfrm>
            <a:off x="4463103" y="3740128"/>
            <a:ext cx="217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1" name="Google Shape;2841;p106"/>
          <p:cNvCxnSpPr>
            <a:stCxn id="2823" idx="3"/>
            <a:endCxn id="2824" idx="1"/>
          </p:cNvCxnSpPr>
          <p:nvPr/>
        </p:nvCxnSpPr>
        <p:spPr>
          <a:xfrm>
            <a:off x="5858103" y="3740128"/>
            <a:ext cx="217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9" name="Shape 2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0" name="Google Shape;2850;p107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51" name="Google Shape;2851;p107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A30-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온라인 회의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2852" name="Google Shape;2852;p107"/>
          <p:cNvSpPr txBox="1"/>
          <p:nvPr/>
        </p:nvSpPr>
        <p:spPr>
          <a:xfrm>
            <a:off x="2962896" y="954863"/>
            <a:ext cx="32766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3" name="Google Shape;2853;p107"/>
          <p:cNvSpPr/>
          <p:nvPr/>
        </p:nvSpPr>
        <p:spPr>
          <a:xfrm>
            <a:off x="446540" y="25700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API 사용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4" name="Google Shape;2854;p107"/>
          <p:cNvSpPr/>
          <p:nvPr/>
        </p:nvSpPr>
        <p:spPr>
          <a:xfrm>
            <a:off x="3983390" y="30365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멤버 초대 (URL 이용)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5" name="Google Shape;2855;p107"/>
          <p:cNvSpPr/>
          <p:nvPr/>
        </p:nvSpPr>
        <p:spPr>
          <a:xfrm>
            <a:off x="2214965" y="25700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온라인 회의 개설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56" name="Google Shape;2856;p107"/>
          <p:cNvCxnSpPr>
            <a:stCxn id="2853" idx="3"/>
            <a:endCxn id="2855" idx="1"/>
          </p:cNvCxnSpPr>
          <p:nvPr/>
        </p:nvCxnSpPr>
        <p:spPr>
          <a:xfrm>
            <a:off x="1623740" y="2790665"/>
            <a:ext cx="5913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7" name="Google Shape;2857;p107"/>
          <p:cNvCxnSpPr>
            <a:stCxn id="2855" idx="3"/>
            <a:endCxn id="2854" idx="1"/>
          </p:cNvCxnSpPr>
          <p:nvPr/>
        </p:nvCxnSpPr>
        <p:spPr>
          <a:xfrm>
            <a:off x="3392165" y="2790665"/>
            <a:ext cx="591300" cy="466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8" name="Google Shape;2858;p107"/>
          <p:cNvSpPr/>
          <p:nvPr/>
        </p:nvSpPr>
        <p:spPr>
          <a:xfrm>
            <a:off x="3983390" y="21035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회의 제목 입력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9" name="Google Shape;2859;p107"/>
          <p:cNvSpPr/>
          <p:nvPr/>
        </p:nvSpPr>
        <p:spPr>
          <a:xfrm>
            <a:off x="7520240" y="19223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마이크 ON/OFF 제공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60" name="Google Shape;2860;p107"/>
          <p:cNvSpPr/>
          <p:nvPr/>
        </p:nvSpPr>
        <p:spPr>
          <a:xfrm>
            <a:off x="7520240" y="25700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화면 ON/OFF 제공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61" name="Google Shape;2861;p107"/>
          <p:cNvSpPr/>
          <p:nvPr/>
        </p:nvSpPr>
        <p:spPr>
          <a:xfrm>
            <a:off x="5751815" y="25700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개설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62" name="Google Shape;2862;p107"/>
          <p:cNvCxnSpPr>
            <a:stCxn id="2855" idx="3"/>
            <a:endCxn id="2858" idx="1"/>
          </p:cNvCxnSpPr>
          <p:nvPr/>
        </p:nvCxnSpPr>
        <p:spPr>
          <a:xfrm flipH="1" rot="10800000">
            <a:off x="3392165" y="2324165"/>
            <a:ext cx="591300" cy="466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3" name="Google Shape;2863;p107"/>
          <p:cNvCxnSpPr>
            <a:stCxn id="2854" idx="3"/>
            <a:endCxn id="2861" idx="1"/>
          </p:cNvCxnSpPr>
          <p:nvPr/>
        </p:nvCxnSpPr>
        <p:spPr>
          <a:xfrm flipH="1" rot="10800000">
            <a:off x="5160590" y="2790678"/>
            <a:ext cx="591300" cy="466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4" name="Google Shape;2864;p107"/>
          <p:cNvCxnSpPr>
            <a:stCxn id="2858" idx="3"/>
            <a:endCxn id="2861" idx="1"/>
          </p:cNvCxnSpPr>
          <p:nvPr/>
        </p:nvCxnSpPr>
        <p:spPr>
          <a:xfrm>
            <a:off x="5160590" y="2324153"/>
            <a:ext cx="591300" cy="466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5" name="Google Shape;2865;p107"/>
          <p:cNvSpPr/>
          <p:nvPr/>
        </p:nvSpPr>
        <p:spPr>
          <a:xfrm>
            <a:off x="7520240" y="321771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화면 공유 기능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66" name="Google Shape;2866;p107"/>
          <p:cNvSpPr/>
          <p:nvPr/>
        </p:nvSpPr>
        <p:spPr>
          <a:xfrm>
            <a:off x="4588495" y="3438375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개설 이후에도 초대 가능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67" name="Google Shape;2867;p107"/>
          <p:cNvCxnSpPr>
            <a:stCxn id="2861" idx="3"/>
            <a:endCxn id="2859" idx="1"/>
          </p:cNvCxnSpPr>
          <p:nvPr/>
        </p:nvCxnSpPr>
        <p:spPr>
          <a:xfrm flipH="1" rot="10800000">
            <a:off x="6929015" y="2142965"/>
            <a:ext cx="591300" cy="647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8" name="Google Shape;2868;p107"/>
          <p:cNvCxnSpPr>
            <a:stCxn id="2861" idx="3"/>
            <a:endCxn id="2860" idx="1"/>
          </p:cNvCxnSpPr>
          <p:nvPr/>
        </p:nvCxnSpPr>
        <p:spPr>
          <a:xfrm>
            <a:off x="6929015" y="2790665"/>
            <a:ext cx="5913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9" name="Google Shape;2869;p107"/>
          <p:cNvCxnSpPr>
            <a:stCxn id="2861" idx="3"/>
            <a:endCxn id="2865" idx="1"/>
          </p:cNvCxnSpPr>
          <p:nvPr/>
        </p:nvCxnSpPr>
        <p:spPr>
          <a:xfrm>
            <a:off x="6929015" y="2790665"/>
            <a:ext cx="591300" cy="647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7" name="Shape 2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8" name="Google Shape;2878;p108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79" name="Google Shape;2879;p108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A30-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온라인 회의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2880" name="Google Shape;2880;p108"/>
          <p:cNvSpPr txBox="1"/>
          <p:nvPr/>
        </p:nvSpPr>
        <p:spPr>
          <a:xfrm>
            <a:off x="2962896" y="954863"/>
            <a:ext cx="32766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1" name="Google Shape;2881;p108"/>
          <p:cNvSpPr/>
          <p:nvPr/>
        </p:nvSpPr>
        <p:spPr>
          <a:xfrm>
            <a:off x="1117065" y="25619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멤버 초대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(URL 이용)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2" name="Google Shape;2882;p108"/>
          <p:cNvSpPr/>
          <p:nvPr/>
        </p:nvSpPr>
        <p:spPr>
          <a:xfrm>
            <a:off x="4977765" y="29602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비회원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3" name="Google Shape;2883;p108"/>
          <p:cNvSpPr/>
          <p:nvPr/>
        </p:nvSpPr>
        <p:spPr>
          <a:xfrm>
            <a:off x="3047415" y="29603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초대 실패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84" name="Google Shape;2884;p108"/>
          <p:cNvCxnSpPr>
            <a:stCxn id="2881" idx="3"/>
            <a:endCxn id="2883" idx="1"/>
          </p:cNvCxnSpPr>
          <p:nvPr/>
        </p:nvCxnSpPr>
        <p:spPr>
          <a:xfrm>
            <a:off x="2294265" y="2782590"/>
            <a:ext cx="753000" cy="398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5" name="Google Shape;2885;p108"/>
          <p:cNvCxnSpPr>
            <a:stCxn id="2883" idx="3"/>
            <a:endCxn id="2882" idx="1"/>
          </p:cNvCxnSpPr>
          <p:nvPr/>
        </p:nvCxnSpPr>
        <p:spPr>
          <a:xfrm>
            <a:off x="4224615" y="3180953"/>
            <a:ext cx="7533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6" name="Google Shape;2886;p108"/>
          <p:cNvSpPr/>
          <p:nvPr/>
        </p:nvSpPr>
        <p:spPr>
          <a:xfrm>
            <a:off x="4977765" y="21716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비로그인 상태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7" name="Google Shape;2887;p108"/>
          <p:cNvSpPr/>
          <p:nvPr/>
        </p:nvSpPr>
        <p:spPr>
          <a:xfrm>
            <a:off x="6908115" y="21716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개설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88" name="Google Shape;2888;p108"/>
          <p:cNvCxnSpPr>
            <a:stCxn id="2883" idx="3"/>
            <a:endCxn id="2886" idx="1"/>
          </p:cNvCxnSpPr>
          <p:nvPr/>
        </p:nvCxnSpPr>
        <p:spPr>
          <a:xfrm flipH="1" rot="10800000">
            <a:off x="4224615" y="2392253"/>
            <a:ext cx="753300" cy="788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9" name="Google Shape;2889;p108"/>
          <p:cNvCxnSpPr>
            <a:stCxn id="2886" idx="3"/>
            <a:endCxn id="2887" idx="1"/>
          </p:cNvCxnSpPr>
          <p:nvPr/>
        </p:nvCxnSpPr>
        <p:spPr>
          <a:xfrm>
            <a:off x="6154965" y="2392340"/>
            <a:ext cx="7530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0" name="Google Shape;2890;p108"/>
          <p:cNvSpPr/>
          <p:nvPr/>
        </p:nvSpPr>
        <p:spPr>
          <a:xfrm>
            <a:off x="2836495" y="1353788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프로젝트 구성원만 입장 가능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1" name="Google Shape;2891;p108"/>
          <p:cNvSpPr/>
          <p:nvPr/>
        </p:nvSpPr>
        <p:spPr>
          <a:xfrm>
            <a:off x="3047415" y="21780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초대 성공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92" name="Google Shape;2892;p108"/>
          <p:cNvCxnSpPr>
            <a:stCxn id="2881" idx="3"/>
            <a:endCxn id="2891" idx="1"/>
          </p:cNvCxnSpPr>
          <p:nvPr/>
        </p:nvCxnSpPr>
        <p:spPr>
          <a:xfrm flipH="1" rot="10800000">
            <a:off x="2294265" y="2398590"/>
            <a:ext cx="753000" cy="384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3" name="Google Shape;2893;p108"/>
          <p:cNvSpPr/>
          <p:nvPr/>
        </p:nvSpPr>
        <p:spPr>
          <a:xfrm>
            <a:off x="4977765" y="37488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프로젝트 구성원 X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94" name="Google Shape;2894;p108"/>
          <p:cNvCxnSpPr>
            <a:stCxn id="2883" idx="3"/>
            <a:endCxn id="2893" idx="1"/>
          </p:cNvCxnSpPr>
          <p:nvPr/>
        </p:nvCxnSpPr>
        <p:spPr>
          <a:xfrm>
            <a:off x="4224615" y="3180953"/>
            <a:ext cx="753300" cy="788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5" name="Google Shape;2895;p108"/>
          <p:cNvSpPr/>
          <p:nvPr/>
        </p:nvSpPr>
        <p:spPr>
          <a:xfrm>
            <a:off x="6908115" y="29602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개설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6" name="Google Shape;2896;p108"/>
          <p:cNvSpPr/>
          <p:nvPr/>
        </p:nvSpPr>
        <p:spPr>
          <a:xfrm>
            <a:off x="6908115" y="37488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개설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97" name="Google Shape;2897;p108"/>
          <p:cNvCxnSpPr>
            <a:stCxn id="2882" idx="3"/>
            <a:endCxn id="2895" idx="1"/>
          </p:cNvCxnSpPr>
          <p:nvPr/>
        </p:nvCxnSpPr>
        <p:spPr>
          <a:xfrm>
            <a:off x="6154965" y="3180940"/>
            <a:ext cx="7530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8" name="Google Shape;2898;p108"/>
          <p:cNvCxnSpPr>
            <a:stCxn id="2893" idx="3"/>
            <a:endCxn id="2896" idx="1"/>
          </p:cNvCxnSpPr>
          <p:nvPr/>
        </p:nvCxnSpPr>
        <p:spPr>
          <a:xfrm>
            <a:off x="6154965" y="3969540"/>
            <a:ext cx="7530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6" name="Shape 2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7" name="Google Shape;2907;p109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08" name="Google Shape;2908;p109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A30-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~ </a:t>
                      </a:r>
                      <a:r>
                        <a:rPr lang="ko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UB-A30-004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온라인 회의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2909" name="Google Shape;2909;p109"/>
          <p:cNvSpPr txBox="1"/>
          <p:nvPr/>
        </p:nvSpPr>
        <p:spPr>
          <a:xfrm>
            <a:off x="2962896" y="954863"/>
            <a:ext cx="32766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0" name="Google Shape;2910;p109"/>
          <p:cNvSpPr/>
          <p:nvPr/>
        </p:nvSpPr>
        <p:spPr>
          <a:xfrm>
            <a:off x="878090" y="23428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온라인 회의 메신저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1" name="Google Shape;2911;p109"/>
          <p:cNvSpPr/>
          <p:nvPr/>
        </p:nvSpPr>
        <p:spPr>
          <a:xfrm>
            <a:off x="5057440" y="23428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채팅 작성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2" name="Google Shape;2912;p109"/>
          <p:cNvSpPr/>
          <p:nvPr/>
        </p:nvSpPr>
        <p:spPr>
          <a:xfrm>
            <a:off x="2967765" y="23428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실시간 채팅 기능 제공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13" name="Google Shape;2913;p109"/>
          <p:cNvCxnSpPr>
            <a:stCxn id="2910" idx="3"/>
            <a:endCxn id="2912" idx="1"/>
          </p:cNvCxnSpPr>
          <p:nvPr/>
        </p:nvCxnSpPr>
        <p:spPr>
          <a:xfrm>
            <a:off x="2055290" y="2563515"/>
            <a:ext cx="912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4" name="Google Shape;2914;p109"/>
          <p:cNvCxnSpPr>
            <a:stCxn id="2912" idx="3"/>
            <a:endCxn id="2911" idx="1"/>
          </p:cNvCxnSpPr>
          <p:nvPr/>
        </p:nvCxnSpPr>
        <p:spPr>
          <a:xfrm>
            <a:off x="4144965" y="2563528"/>
            <a:ext cx="912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5" name="Google Shape;2915;p109"/>
          <p:cNvSpPr/>
          <p:nvPr/>
        </p:nvSpPr>
        <p:spPr>
          <a:xfrm>
            <a:off x="5057440" y="14334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그룹, 개인 분류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6" name="Google Shape;2916;p109"/>
          <p:cNvSpPr/>
          <p:nvPr/>
        </p:nvSpPr>
        <p:spPr>
          <a:xfrm>
            <a:off x="7147115" y="11527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커뮤니케이션 기능 수행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17" name="Google Shape;2917;p109"/>
          <p:cNvCxnSpPr>
            <a:stCxn id="2912" idx="3"/>
            <a:endCxn id="2915" idx="1"/>
          </p:cNvCxnSpPr>
          <p:nvPr/>
        </p:nvCxnSpPr>
        <p:spPr>
          <a:xfrm flipH="1" rot="10800000">
            <a:off x="4144965" y="1653928"/>
            <a:ext cx="912600" cy="909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8" name="Google Shape;2918;p109"/>
          <p:cNvCxnSpPr>
            <a:stCxn id="2915" idx="3"/>
            <a:endCxn id="2916" idx="1"/>
          </p:cNvCxnSpPr>
          <p:nvPr/>
        </p:nvCxnSpPr>
        <p:spPr>
          <a:xfrm flipH="1" rot="10800000">
            <a:off x="6234640" y="1373278"/>
            <a:ext cx="912600" cy="280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9" name="Google Shape;2919;p109"/>
          <p:cNvSpPr/>
          <p:nvPr/>
        </p:nvSpPr>
        <p:spPr>
          <a:xfrm>
            <a:off x="5057440" y="41617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히스토리 등록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20" name="Google Shape;2920;p109"/>
          <p:cNvCxnSpPr>
            <a:stCxn id="2912" idx="3"/>
            <a:endCxn id="2919" idx="1"/>
          </p:cNvCxnSpPr>
          <p:nvPr/>
        </p:nvCxnSpPr>
        <p:spPr>
          <a:xfrm>
            <a:off x="4144965" y="2563528"/>
            <a:ext cx="912600" cy="1818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21" name="Google Shape;2921;p109"/>
          <p:cNvSpPr/>
          <p:nvPr/>
        </p:nvSpPr>
        <p:spPr>
          <a:xfrm>
            <a:off x="7147115" y="23428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작성자, 작성시간 표시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2" name="Google Shape;2922;p109"/>
          <p:cNvSpPr/>
          <p:nvPr/>
        </p:nvSpPr>
        <p:spPr>
          <a:xfrm>
            <a:off x="7147115" y="41617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채팅 등록 및 종료 시간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23" name="Google Shape;2923;p109"/>
          <p:cNvCxnSpPr>
            <a:stCxn id="2911" idx="3"/>
            <a:endCxn id="2921" idx="1"/>
          </p:cNvCxnSpPr>
          <p:nvPr/>
        </p:nvCxnSpPr>
        <p:spPr>
          <a:xfrm>
            <a:off x="6234640" y="2563515"/>
            <a:ext cx="912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4" name="Google Shape;2924;p109"/>
          <p:cNvCxnSpPr>
            <a:stCxn id="2919" idx="3"/>
            <a:endCxn id="2922" idx="1"/>
          </p:cNvCxnSpPr>
          <p:nvPr/>
        </p:nvCxnSpPr>
        <p:spPr>
          <a:xfrm>
            <a:off x="6234640" y="4382415"/>
            <a:ext cx="912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25" name="Google Shape;2925;p109"/>
          <p:cNvSpPr/>
          <p:nvPr/>
        </p:nvSpPr>
        <p:spPr>
          <a:xfrm>
            <a:off x="7147115" y="17140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정리노트 기능 수행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26" name="Google Shape;2926;p109"/>
          <p:cNvCxnSpPr>
            <a:stCxn id="2915" idx="3"/>
            <a:endCxn id="2925" idx="1"/>
          </p:cNvCxnSpPr>
          <p:nvPr/>
        </p:nvCxnSpPr>
        <p:spPr>
          <a:xfrm>
            <a:off x="6234640" y="1654078"/>
            <a:ext cx="912600" cy="280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27" name="Google Shape;2927;p109"/>
          <p:cNvSpPr/>
          <p:nvPr/>
        </p:nvSpPr>
        <p:spPr>
          <a:xfrm>
            <a:off x="5057440" y="32523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푸시 알림 기능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28" name="Google Shape;2928;p109"/>
          <p:cNvCxnSpPr>
            <a:stCxn id="2912" idx="3"/>
            <a:endCxn id="2927" idx="1"/>
          </p:cNvCxnSpPr>
          <p:nvPr/>
        </p:nvCxnSpPr>
        <p:spPr>
          <a:xfrm>
            <a:off x="4144965" y="2563528"/>
            <a:ext cx="912600" cy="909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29" name="Google Shape;2929;p109"/>
          <p:cNvSpPr/>
          <p:nvPr/>
        </p:nvSpPr>
        <p:spPr>
          <a:xfrm>
            <a:off x="5733695" y="4424138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10개씩 페이징 처리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7" name="Shape 2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" name="Google Shape;2938;p110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39" name="Google Shape;2939;p110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A31-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~ </a:t>
                      </a:r>
                      <a:r>
                        <a:rPr lang="ko" sz="10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UB-A31-004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온라인 회의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2940" name="Google Shape;2940;p110"/>
          <p:cNvSpPr/>
          <p:nvPr/>
        </p:nvSpPr>
        <p:spPr>
          <a:xfrm>
            <a:off x="405990" y="28225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실시간 채팅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1" name="Google Shape;2941;p110"/>
          <p:cNvSpPr/>
          <p:nvPr/>
        </p:nvSpPr>
        <p:spPr>
          <a:xfrm>
            <a:off x="2194703" y="14685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채팅 채널 리스트 조회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42" name="Google Shape;2942;p110"/>
          <p:cNvCxnSpPr>
            <a:stCxn id="2940" idx="3"/>
            <a:endCxn id="2941" idx="1"/>
          </p:cNvCxnSpPr>
          <p:nvPr/>
        </p:nvCxnSpPr>
        <p:spPr>
          <a:xfrm flipH="1" rot="10800000">
            <a:off x="1583190" y="1689340"/>
            <a:ext cx="611400" cy="1353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3" name="Google Shape;2943;p110"/>
          <p:cNvSpPr/>
          <p:nvPr/>
        </p:nvSpPr>
        <p:spPr>
          <a:xfrm>
            <a:off x="2194703" y="243644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채팅 채널 생성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4" name="Google Shape;2944;p110"/>
          <p:cNvSpPr/>
          <p:nvPr/>
        </p:nvSpPr>
        <p:spPr>
          <a:xfrm>
            <a:off x="2194703" y="340432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멤버 검색 및 초대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5" name="Google Shape;2945;p110"/>
          <p:cNvSpPr/>
          <p:nvPr/>
        </p:nvSpPr>
        <p:spPr>
          <a:xfrm>
            <a:off x="2194703" y="43722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채팅 내 파일 전송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46" name="Google Shape;2946;p110"/>
          <p:cNvCxnSpPr>
            <a:stCxn id="2940" idx="3"/>
            <a:endCxn id="2943" idx="1"/>
          </p:cNvCxnSpPr>
          <p:nvPr/>
        </p:nvCxnSpPr>
        <p:spPr>
          <a:xfrm flipH="1" rot="10800000">
            <a:off x="1583190" y="2657140"/>
            <a:ext cx="611400" cy="386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7" name="Google Shape;2947;p110"/>
          <p:cNvCxnSpPr>
            <a:stCxn id="2940" idx="3"/>
            <a:endCxn id="2944" idx="1"/>
          </p:cNvCxnSpPr>
          <p:nvPr/>
        </p:nvCxnSpPr>
        <p:spPr>
          <a:xfrm>
            <a:off x="1583190" y="3043240"/>
            <a:ext cx="611400" cy="581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8" name="Google Shape;2948;p110"/>
          <p:cNvCxnSpPr>
            <a:stCxn id="2940" idx="3"/>
            <a:endCxn id="2945" idx="1"/>
          </p:cNvCxnSpPr>
          <p:nvPr/>
        </p:nvCxnSpPr>
        <p:spPr>
          <a:xfrm>
            <a:off x="1583190" y="3043240"/>
            <a:ext cx="611400" cy="1549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9" name="Google Shape;2949;p110"/>
          <p:cNvSpPr/>
          <p:nvPr/>
        </p:nvSpPr>
        <p:spPr>
          <a:xfrm>
            <a:off x="3983390" y="43722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파일 규격 제한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0" name="Google Shape;2950;p110"/>
          <p:cNvSpPr/>
          <p:nvPr/>
        </p:nvSpPr>
        <p:spPr>
          <a:xfrm>
            <a:off x="3983390" y="24364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채널명, 초대멤버 입력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1" name="Google Shape;2951;p110"/>
          <p:cNvSpPr/>
          <p:nvPr/>
        </p:nvSpPr>
        <p:spPr>
          <a:xfrm>
            <a:off x="3983400" y="1468550"/>
            <a:ext cx="13029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채널명, 생성자, 참가인원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52" name="Google Shape;2952;p110"/>
          <p:cNvCxnSpPr>
            <a:stCxn id="2941" idx="3"/>
            <a:endCxn id="2951" idx="1"/>
          </p:cNvCxnSpPr>
          <p:nvPr/>
        </p:nvCxnSpPr>
        <p:spPr>
          <a:xfrm>
            <a:off x="3371903" y="1689203"/>
            <a:ext cx="611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3" name="Google Shape;2953;p110"/>
          <p:cNvSpPr/>
          <p:nvPr/>
        </p:nvSpPr>
        <p:spPr>
          <a:xfrm>
            <a:off x="5772103" y="24364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생성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4" name="Google Shape;2954;p110"/>
          <p:cNvSpPr/>
          <p:nvPr/>
        </p:nvSpPr>
        <p:spPr>
          <a:xfrm>
            <a:off x="4471220" y="2920900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글자 수 제한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55" name="Google Shape;2955;p110"/>
          <p:cNvCxnSpPr>
            <a:stCxn id="2943" idx="3"/>
            <a:endCxn id="2950" idx="1"/>
          </p:cNvCxnSpPr>
          <p:nvPr/>
        </p:nvCxnSpPr>
        <p:spPr>
          <a:xfrm>
            <a:off x="3371903" y="2657090"/>
            <a:ext cx="611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6" name="Google Shape;2956;p110"/>
          <p:cNvCxnSpPr>
            <a:stCxn id="2950" idx="3"/>
            <a:endCxn id="2953" idx="1"/>
          </p:cNvCxnSpPr>
          <p:nvPr/>
        </p:nvCxnSpPr>
        <p:spPr>
          <a:xfrm>
            <a:off x="5160590" y="2657103"/>
            <a:ext cx="611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7" name="Google Shape;2957;p110"/>
          <p:cNvSpPr/>
          <p:nvPr/>
        </p:nvSpPr>
        <p:spPr>
          <a:xfrm>
            <a:off x="3371895" y="3624963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프로젝트 멤버만 초대 가능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8" name="Google Shape;2958;p110"/>
          <p:cNvSpPr/>
          <p:nvPr/>
        </p:nvSpPr>
        <p:spPr>
          <a:xfrm>
            <a:off x="7560790" y="243645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알림 전송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59" name="Google Shape;2959;p110"/>
          <p:cNvCxnSpPr>
            <a:stCxn id="2953" idx="3"/>
            <a:endCxn id="2958" idx="1"/>
          </p:cNvCxnSpPr>
          <p:nvPr/>
        </p:nvCxnSpPr>
        <p:spPr>
          <a:xfrm>
            <a:off x="6949303" y="2657103"/>
            <a:ext cx="611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0" name="Google Shape;2960;p110"/>
          <p:cNvCxnSpPr>
            <a:stCxn id="2945" idx="3"/>
            <a:endCxn id="2949" idx="1"/>
          </p:cNvCxnSpPr>
          <p:nvPr/>
        </p:nvCxnSpPr>
        <p:spPr>
          <a:xfrm>
            <a:off x="3371903" y="4592853"/>
            <a:ext cx="611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61" name="Google Shape;2961;p110"/>
          <p:cNvSpPr txBox="1"/>
          <p:nvPr/>
        </p:nvSpPr>
        <p:spPr>
          <a:xfrm>
            <a:off x="2962896" y="954863"/>
            <a:ext cx="32766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9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p111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71" name="Google Shape;2971;p111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A31-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005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온라인 회의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2972" name="Google Shape;2972;p111"/>
          <p:cNvSpPr/>
          <p:nvPr/>
        </p:nvSpPr>
        <p:spPr>
          <a:xfrm>
            <a:off x="435215" y="26447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실시간 채팅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3" name="Google Shape;2973;p111"/>
          <p:cNvSpPr/>
          <p:nvPr/>
        </p:nvSpPr>
        <p:spPr>
          <a:xfrm>
            <a:off x="2223878" y="18369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채팅 채널 수정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74" name="Google Shape;2974;p111"/>
          <p:cNvCxnSpPr>
            <a:stCxn id="2972" idx="3"/>
            <a:endCxn id="2973" idx="1"/>
          </p:cNvCxnSpPr>
          <p:nvPr/>
        </p:nvCxnSpPr>
        <p:spPr>
          <a:xfrm flipH="1" rot="10800000">
            <a:off x="1612415" y="2057515"/>
            <a:ext cx="611400" cy="807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5" name="Google Shape;2975;p111"/>
          <p:cNvSpPr/>
          <p:nvPr/>
        </p:nvSpPr>
        <p:spPr>
          <a:xfrm>
            <a:off x="2223828" y="3452565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채팅 채널 삭제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76" name="Google Shape;2976;p111"/>
          <p:cNvCxnSpPr>
            <a:stCxn id="2972" idx="3"/>
            <a:endCxn id="2975" idx="1"/>
          </p:cNvCxnSpPr>
          <p:nvPr/>
        </p:nvCxnSpPr>
        <p:spPr>
          <a:xfrm>
            <a:off x="1612415" y="2865415"/>
            <a:ext cx="611400" cy="807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7" name="Google Shape;2977;p111"/>
          <p:cNvSpPr/>
          <p:nvPr/>
        </p:nvSpPr>
        <p:spPr>
          <a:xfrm>
            <a:off x="4012515" y="34525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삭제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8" name="Google Shape;2978;p111"/>
          <p:cNvSpPr/>
          <p:nvPr/>
        </p:nvSpPr>
        <p:spPr>
          <a:xfrm>
            <a:off x="4012578" y="18369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채널명 수정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79" name="Google Shape;2979;p111"/>
          <p:cNvCxnSpPr>
            <a:stCxn id="2973" idx="3"/>
            <a:endCxn id="2978" idx="1"/>
          </p:cNvCxnSpPr>
          <p:nvPr/>
        </p:nvCxnSpPr>
        <p:spPr>
          <a:xfrm>
            <a:off x="3401078" y="2057628"/>
            <a:ext cx="611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0" name="Google Shape;2980;p111"/>
          <p:cNvSpPr/>
          <p:nvPr/>
        </p:nvSpPr>
        <p:spPr>
          <a:xfrm>
            <a:off x="3733445" y="2424650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글자 수 제한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81" name="Google Shape;2981;p111"/>
          <p:cNvCxnSpPr>
            <a:stCxn id="2975" idx="3"/>
            <a:endCxn id="2977" idx="1"/>
          </p:cNvCxnSpPr>
          <p:nvPr/>
        </p:nvCxnSpPr>
        <p:spPr>
          <a:xfrm>
            <a:off x="3401028" y="3673215"/>
            <a:ext cx="611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2" name="Google Shape;2982;p111"/>
          <p:cNvSpPr txBox="1"/>
          <p:nvPr/>
        </p:nvSpPr>
        <p:spPr>
          <a:xfrm>
            <a:off x="2962896" y="954863"/>
            <a:ext cx="32766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3" name="Google Shape;2983;p111"/>
          <p:cNvSpPr/>
          <p:nvPr/>
        </p:nvSpPr>
        <p:spPr>
          <a:xfrm>
            <a:off x="5801278" y="18369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수정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4" name="Google Shape;2984;p111"/>
          <p:cNvSpPr/>
          <p:nvPr/>
        </p:nvSpPr>
        <p:spPr>
          <a:xfrm>
            <a:off x="7589965" y="18369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알림 전송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85" name="Google Shape;2985;p111"/>
          <p:cNvCxnSpPr>
            <a:stCxn id="2983" idx="3"/>
            <a:endCxn id="2984" idx="1"/>
          </p:cNvCxnSpPr>
          <p:nvPr/>
        </p:nvCxnSpPr>
        <p:spPr>
          <a:xfrm>
            <a:off x="6978478" y="2057628"/>
            <a:ext cx="611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6" name="Google Shape;2986;p111"/>
          <p:cNvCxnSpPr>
            <a:stCxn id="2978" idx="3"/>
            <a:endCxn id="2983" idx="1"/>
          </p:cNvCxnSpPr>
          <p:nvPr/>
        </p:nvCxnSpPr>
        <p:spPr>
          <a:xfrm>
            <a:off x="5189778" y="2057628"/>
            <a:ext cx="611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7" name="Google Shape;2987;p111"/>
          <p:cNvSpPr/>
          <p:nvPr/>
        </p:nvSpPr>
        <p:spPr>
          <a:xfrm>
            <a:off x="3704245" y="4129625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모든 채팅 내역 삭제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8" name="Google Shape;2988;p111"/>
          <p:cNvSpPr/>
          <p:nvPr/>
        </p:nvSpPr>
        <p:spPr>
          <a:xfrm>
            <a:off x="5801215" y="3452578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알림 전송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89" name="Google Shape;2989;p111"/>
          <p:cNvCxnSpPr>
            <a:stCxn id="2977" idx="3"/>
            <a:endCxn id="2988" idx="1"/>
          </p:cNvCxnSpPr>
          <p:nvPr/>
        </p:nvCxnSpPr>
        <p:spPr>
          <a:xfrm>
            <a:off x="5189715" y="3673228"/>
            <a:ext cx="611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7" name="Shape 2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8" name="Google Shape;2998;p112"/>
          <p:cNvSpPr txBox="1"/>
          <p:nvPr/>
        </p:nvSpPr>
        <p:spPr>
          <a:xfrm>
            <a:off x="2962896" y="954863"/>
            <a:ext cx="32766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9" name="Google Shape;2999;p112"/>
          <p:cNvSpPr txBox="1"/>
          <p:nvPr>
            <p:ph type="title"/>
          </p:nvPr>
        </p:nvSpPr>
        <p:spPr>
          <a:xfrm>
            <a:off x="321310" y="-36830"/>
            <a:ext cx="1115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ko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00" name="Google Shape;3000;p112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{3400696A-2B65-4057-803C-9756D1D3E6B5}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29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UB-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A32-</a:t>
                      </a: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~ UB-A32-003</a:t>
                      </a:r>
                      <a:endParaRPr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구독 서비스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2021.12.31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i="0" lang="ko" sz="10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이동근</a:t>
                      </a:r>
                      <a:endParaRPr i="0" sz="10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3001" name="Google Shape;3001;p112"/>
          <p:cNvSpPr/>
          <p:nvPr/>
        </p:nvSpPr>
        <p:spPr>
          <a:xfrm>
            <a:off x="435240" y="28693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구독 서비스</a:t>
            </a:r>
            <a:endParaRPr sz="1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2" name="Google Shape;3002;p112"/>
          <p:cNvSpPr/>
          <p:nvPr/>
        </p:nvSpPr>
        <p:spPr>
          <a:xfrm>
            <a:off x="2223903" y="15417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무료 체험 서비스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03" name="Google Shape;3003;p112"/>
          <p:cNvCxnSpPr>
            <a:stCxn id="3001" idx="3"/>
            <a:endCxn id="3002" idx="1"/>
          </p:cNvCxnSpPr>
          <p:nvPr/>
        </p:nvCxnSpPr>
        <p:spPr>
          <a:xfrm flipH="1" rot="10800000">
            <a:off x="1612440" y="1762240"/>
            <a:ext cx="611400" cy="1327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4" name="Google Shape;3004;p112"/>
          <p:cNvSpPr/>
          <p:nvPr/>
        </p:nvSpPr>
        <p:spPr>
          <a:xfrm>
            <a:off x="2223853" y="41970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결제 기능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05" name="Google Shape;3005;p112"/>
          <p:cNvCxnSpPr>
            <a:stCxn id="3001" idx="3"/>
            <a:endCxn id="3004" idx="1"/>
          </p:cNvCxnSpPr>
          <p:nvPr/>
        </p:nvCxnSpPr>
        <p:spPr>
          <a:xfrm>
            <a:off x="1612440" y="3090040"/>
            <a:ext cx="611400" cy="1327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6" name="Google Shape;3006;p112"/>
          <p:cNvSpPr/>
          <p:nvPr/>
        </p:nvSpPr>
        <p:spPr>
          <a:xfrm>
            <a:off x="4012540" y="41971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이니시스 API 사용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7" name="Google Shape;3007;p112"/>
          <p:cNvSpPr/>
          <p:nvPr/>
        </p:nvSpPr>
        <p:spPr>
          <a:xfrm>
            <a:off x="4012603" y="15417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가입 후, 30일 간 무료 이용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08" name="Google Shape;3008;p112"/>
          <p:cNvCxnSpPr>
            <a:stCxn id="3002" idx="3"/>
            <a:endCxn id="3007" idx="1"/>
          </p:cNvCxnSpPr>
          <p:nvPr/>
        </p:nvCxnSpPr>
        <p:spPr>
          <a:xfrm>
            <a:off x="3401103" y="1762353"/>
            <a:ext cx="611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9" name="Google Shape;3009;p112"/>
          <p:cNvCxnSpPr>
            <a:stCxn id="3004" idx="3"/>
            <a:endCxn id="3006" idx="1"/>
          </p:cNvCxnSpPr>
          <p:nvPr/>
        </p:nvCxnSpPr>
        <p:spPr>
          <a:xfrm>
            <a:off x="3401053" y="4417740"/>
            <a:ext cx="611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0" name="Google Shape;3010;p112"/>
          <p:cNvSpPr/>
          <p:nvPr/>
        </p:nvSpPr>
        <p:spPr>
          <a:xfrm>
            <a:off x="5801303" y="15417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만료 후, 결제 페이지 연결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11" name="Google Shape;3011;p112"/>
          <p:cNvCxnSpPr>
            <a:stCxn id="3007" idx="3"/>
            <a:endCxn id="3010" idx="1"/>
          </p:cNvCxnSpPr>
          <p:nvPr/>
        </p:nvCxnSpPr>
        <p:spPr>
          <a:xfrm>
            <a:off x="5189803" y="1762353"/>
            <a:ext cx="611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2" name="Google Shape;3012;p112"/>
          <p:cNvSpPr/>
          <p:nvPr/>
        </p:nvSpPr>
        <p:spPr>
          <a:xfrm>
            <a:off x="5801240" y="41971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결제 완료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3" name="Google Shape;3013;p112"/>
          <p:cNvSpPr/>
          <p:nvPr/>
        </p:nvSpPr>
        <p:spPr>
          <a:xfrm>
            <a:off x="7589940" y="41971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알림 전송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14" name="Google Shape;3014;p112"/>
          <p:cNvCxnSpPr>
            <a:stCxn id="3006" idx="3"/>
            <a:endCxn id="3012" idx="1"/>
          </p:cNvCxnSpPr>
          <p:nvPr/>
        </p:nvCxnSpPr>
        <p:spPr>
          <a:xfrm>
            <a:off x="5189740" y="4417753"/>
            <a:ext cx="611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5" name="Google Shape;3015;p112"/>
          <p:cNvCxnSpPr>
            <a:stCxn id="3012" idx="3"/>
            <a:endCxn id="3013" idx="1"/>
          </p:cNvCxnSpPr>
          <p:nvPr/>
        </p:nvCxnSpPr>
        <p:spPr>
          <a:xfrm>
            <a:off x="6978440" y="4417753"/>
            <a:ext cx="611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6" name="Google Shape;3016;p112"/>
          <p:cNvSpPr/>
          <p:nvPr/>
        </p:nvSpPr>
        <p:spPr>
          <a:xfrm>
            <a:off x="2223853" y="2869390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유료 구독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17" name="Google Shape;3017;p112"/>
          <p:cNvCxnSpPr>
            <a:stCxn id="3001" idx="3"/>
            <a:endCxn id="3016" idx="1"/>
          </p:cNvCxnSpPr>
          <p:nvPr/>
        </p:nvCxnSpPr>
        <p:spPr>
          <a:xfrm>
            <a:off x="1612440" y="3090040"/>
            <a:ext cx="611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8" name="Google Shape;3018;p112"/>
          <p:cNvSpPr/>
          <p:nvPr/>
        </p:nvSpPr>
        <p:spPr>
          <a:xfrm>
            <a:off x="3983403" y="23511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가격별 구분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9" name="Google Shape;3019;p112"/>
          <p:cNvSpPr/>
          <p:nvPr/>
        </p:nvSpPr>
        <p:spPr>
          <a:xfrm>
            <a:off x="3983403" y="32741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기간 만료 알림 전송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20" name="Google Shape;3020;p112"/>
          <p:cNvCxnSpPr>
            <a:stCxn id="3016" idx="3"/>
            <a:endCxn id="3018" idx="1"/>
          </p:cNvCxnSpPr>
          <p:nvPr/>
        </p:nvCxnSpPr>
        <p:spPr>
          <a:xfrm flipH="1" rot="10800000">
            <a:off x="3401053" y="2571640"/>
            <a:ext cx="582300" cy="518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1" name="Google Shape;3021;p112"/>
          <p:cNvCxnSpPr>
            <a:stCxn id="3016" idx="3"/>
            <a:endCxn id="3019" idx="1"/>
          </p:cNvCxnSpPr>
          <p:nvPr/>
        </p:nvCxnSpPr>
        <p:spPr>
          <a:xfrm>
            <a:off x="3401053" y="3090040"/>
            <a:ext cx="582300" cy="404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2" name="Google Shape;3022;p112"/>
          <p:cNvSpPr/>
          <p:nvPr/>
        </p:nvSpPr>
        <p:spPr>
          <a:xfrm>
            <a:off x="5801303" y="2351103"/>
            <a:ext cx="1177200" cy="44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FREE, BASIC, PRO</a:t>
            </a:r>
            <a:endParaRPr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23" name="Google Shape;3023;p112"/>
          <p:cNvCxnSpPr>
            <a:stCxn id="3018" idx="3"/>
            <a:endCxn id="3022" idx="1"/>
          </p:cNvCxnSpPr>
          <p:nvPr/>
        </p:nvCxnSpPr>
        <p:spPr>
          <a:xfrm>
            <a:off x="5160603" y="2571753"/>
            <a:ext cx="640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4" name="Google Shape;3024;p112"/>
          <p:cNvSpPr/>
          <p:nvPr/>
        </p:nvSpPr>
        <p:spPr>
          <a:xfrm>
            <a:off x="4960570" y="861100"/>
            <a:ext cx="1735500" cy="660900"/>
          </a:xfrm>
          <a:prstGeom prst="star12">
            <a:avLst>
              <a:gd fmla="val 37500" name="adj"/>
            </a:avLst>
          </a:prstGeom>
          <a:solidFill>
            <a:srgbClr val="C9DAF8"/>
          </a:solidFill>
          <a:ln cap="flat" cmpd="sng" w="254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유료 전환 상시 가능</a:t>
            </a:r>
            <a:endParaRPr b="1" i="0" sz="1000" u="none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8" name="Shape 3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9" name="Google Shape;3029;p113"/>
          <p:cNvSpPr txBox="1"/>
          <p:nvPr>
            <p:ph type="title"/>
          </p:nvPr>
        </p:nvSpPr>
        <p:spPr>
          <a:xfrm>
            <a:off x="235585" y="1360170"/>
            <a:ext cx="8497570" cy="939165"/>
          </a:xfrm>
          <a:prstGeom prst="rect">
            <a:avLst/>
          </a:prstGeom>
          <a:noFill/>
          <a:ln>
            <a:noFill/>
          </a:ln>
        </p:spPr>
        <p:txBody>
          <a:bodyPr anchorCtr="0" anchor="t" bIns="38725" lIns="78100" spcFirstLastPara="1" rIns="78100" wrap="square" tIns="38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Malgun Gothic"/>
              <a:buNone/>
            </a:pPr>
            <a:r>
              <a:rPr b="1" lang="ko" sz="43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Thank you.</a:t>
            </a:r>
            <a:endParaRPr b="1" sz="43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오피스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97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청 고래</cp:lastModifiedBy>
  <cp:version>9.103.103.45589</cp:version>
</cp:coreProperties>
</file>