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0110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B436C-180B-4DF6-AAB9-52CE8CEB9289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F1A3E-7CF4-46BA-8C29-DE508BF7C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3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1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3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6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2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E6AA-242D-4BFC-A8F6-7EA44D4B4088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D0-48B1-45D8-A085-D33FF2531A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2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MCSL201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2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3.1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Postfix arithmetic</a:t>
            </a:r>
            <a:r>
              <a:rPr lang="zh-TW" altLang="zh-TW" sz="32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3" y="1418443"/>
            <a:ext cx="5320759" cy="467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393903"/>
            <a:ext cx="4773624" cy="1285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Setup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pointer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Calculate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postfix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expression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43556" y="2869038"/>
            <a:ext cx="1616927" cy="5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556" y="3460053"/>
            <a:ext cx="1616927" cy="5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5</a:t>
            </a:r>
            <a:endParaRPr kumimoji="1" lang="zh-TW" altLang="en-US" dirty="0"/>
          </a:p>
        </p:txBody>
      </p:sp>
      <p:sp>
        <p:nvSpPr>
          <p:cNvPr id="8" name="框架 7"/>
          <p:cNvSpPr/>
          <p:nvPr/>
        </p:nvSpPr>
        <p:spPr>
          <a:xfrm>
            <a:off x="2843555" y="4051068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2843555" y="4642083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2843555" y="5233098"/>
            <a:ext cx="1616927" cy="591015"/>
          </a:xfrm>
          <a:prstGeom prst="frame">
            <a:avLst>
              <a:gd name="adj1" fmla="val 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3375" y="294045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/>
              <a:t>0x20000078</a:t>
            </a:r>
          </a:p>
        </p:txBody>
      </p:sp>
      <p:cxnSp>
        <p:nvCxnSpPr>
          <p:cNvPr id="13" name="直線箭頭接點 12"/>
          <p:cNvCxnSpPr/>
          <p:nvPr/>
        </p:nvCxnSpPr>
        <p:spPr>
          <a:xfrm>
            <a:off x="4795019" y="3018643"/>
            <a:ext cx="0" cy="2709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16486" y="295181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PUSH</a:t>
            </a:r>
            <a:endParaRPr kumimoji="1"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003374" y="5989380"/>
            <a:ext cx="469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/>
              <a:t>The processor uses a full descending stack. </a:t>
            </a:r>
            <a:endParaRPr lang="en-US" altLang="zh-TW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3374" y="3524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0x20000074</a:t>
            </a:r>
            <a:endParaRPr lang="is-IS" altLang="zh-TW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3374" y="411101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0x20000070</a:t>
            </a:r>
            <a:endParaRPr lang="is-IS" altLang="zh-TW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03374" y="46972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0x2000006C</a:t>
            </a:r>
            <a:endParaRPr lang="is-IS" altLang="zh-TW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5711" y="528358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zh-TW" sz="2400" dirty="0" smtClean="0"/>
              <a:t>0x20000068</a:t>
            </a:r>
            <a:endParaRPr lang="is-IS" altLang="zh-TW" sz="2400" dirty="0"/>
          </a:p>
        </p:txBody>
      </p:sp>
      <p:sp>
        <p:nvSpPr>
          <p:cNvPr id="20" name="向左箭號 19"/>
          <p:cNvSpPr/>
          <p:nvPr/>
        </p:nvSpPr>
        <p:spPr>
          <a:xfrm>
            <a:off x="4499743" y="3674469"/>
            <a:ext cx="590552" cy="1779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29556" y="352916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SP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>
            <a:normAutofit/>
          </a:bodyPr>
          <a:lstStyle/>
          <a:p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Lab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3.2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Calculating</a:t>
            </a:r>
            <a:r>
              <a:rPr kumimoji="1" lang="zh-TW" altLang="en-US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Greatest Common Divisor</a:t>
            </a:r>
            <a:r>
              <a:rPr lang="zh-TW" altLang="zh-TW" sz="3200" dirty="0" smtClean="0"/>
              <a:t> </a:t>
            </a:r>
            <a:endParaRPr kumimoji="1" lang="zh-TW" altLang="en-US" sz="32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t="22319" r="15187"/>
          <a:stretch/>
        </p:blipFill>
        <p:spPr>
          <a:xfrm>
            <a:off x="838200" y="2747475"/>
            <a:ext cx="5272668" cy="41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393903"/>
            <a:ext cx="4112941" cy="1285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Stein‘s algorithm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GCD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Calculate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maximum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stack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program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10" y="1204332"/>
            <a:ext cx="4812164" cy="54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13998</TotalTime>
  <Words>51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Calibri Light</vt:lpstr>
      <vt:lpstr>Office 佈景主題</vt:lpstr>
      <vt:lpstr>MCSL2018</vt:lpstr>
      <vt:lpstr>Lab 3.1 Postfix arithmetic </vt:lpstr>
      <vt:lpstr>Lab 3.2 Calculating Greatest Common Divisor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Yung-Chi Chen</dc:creator>
  <cp:lastModifiedBy>李東霖</cp:lastModifiedBy>
  <cp:revision>119</cp:revision>
  <dcterms:created xsi:type="dcterms:W3CDTF">2016-08-25T12:43:13Z</dcterms:created>
  <dcterms:modified xsi:type="dcterms:W3CDTF">2018-10-19T06:57:00Z</dcterms:modified>
</cp:coreProperties>
</file>